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sldIdLst>
    <p:sldId id="256" r:id="rId2"/>
    <p:sldId id="258" r:id="rId3"/>
    <p:sldId id="281" r:id="rId4"/>
    <p:sldId id="257" r:id="rId5"/>
    <p:sldId id="260" r:id="rId6"/>
    <p:sldId id="259" r:id="rId7"/>
    <p:sldId id="261" r:id="rId8"/>
    <p:sldId id="262" r:id="rId9"/>
    <p:sldId id="264" r:id="rId10"/>
    <p:sldId id="265" r:id="rId11"/>
    <p:sldId id="263" r:id="rId12"/>
    <p:sldId id="268" r:id="rId13"/>
    <p:sldId id="282" r:id="rId14"/>
    <p:sldId id="279" r:id="rId15"/>
    <p:sldId id="274" r:id="rId16"/>
    <p:sldId id="278" r:id="rId17"/>
    <p:sldId id="280" r:id="rId18"/>
    <p:sldId id="275" r:id="rId19"/>
    <p:sldId id="276" r:id="rId20"/>
    <p:sldId id="285" r:id="rId21"/>
    <p:sldId id="283" r:id="rId22"/>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82FEFAB-6E99-4052-A328-67461BDCECBA}" v="68" dt="2026-02-13T17:21:16.235"/>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1" autoAdjust="0"/>
    <p:restoredTop sz="94660"/>
  </p:normalViewPr>
  <p:slideViewPr>
    <p:cSldViewPr snapToGrid="0">
      <p:cViewPr varScale="1">
        <p:scale>
          <a:sx n="99" d="100"/>
          <a:sy n="99" d="100"/>
        </p:scale>
        <p:origin x="1026" y="3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nika Bujak" userId="b9873a7d20eb2318" providerId="LiveId" clId="{192B1479-0ED2-43AE-B48E-DE3EC0FBAA64}"/>
    <pc:docChg chg="undo custSel addSld delSld modSld sldOrd">
      <pc:chgData name="Monika Bujak" userId="b9873a7d20eb2318" providerId="LiveId" clId="{192B1479-0ED2-43AE-B48E-DE3EC0FBAA64}" dt="2026-02-13T17:27:31.055" v="1250" actId="1076"/>
      <pc:docMkLst>
        <pc:docMk/>
      </pc:docMkLst>
      <pc:sldChg chg="addSp delSp modSp mod">
        <pc:chgData name="Monika Bujak" userId="b9873a7d20eb2318" providerId="LiveId" clId="{192B1479-0ED2-43AE-B48E-DE3EC0FBAA64}" dt="2026-02-13T17:21:00.152" v="1215" actId="255"/>
        <pc:sldMkLst>
          <pc:docMk/>
          <pc:sldMk cId="3826359139" sldId="256"/>
        </pc:sldMkLst>
        <pc:spChg chg="add mod">
          <ac:chgData name="Monika Bujak" userId="b9873a7d20eb2318" providerId="LiveId" clId="{192B1479-0ED2-43AE-B48E-DE3EC0FBAA64}" dt="2026-02-13T17:20:50.135" v="1214" actId="313"/>
          <ac:spMkLst>
            <pc:docMk/>
            <pc:sldMk cId="3826359139" sldId="256"/>
            <ac:spMk id="6" creationId="{F9C291DA-42E4-B3CE-04F6-EF20920A84F1}"/>
          </ac:spMkLst>
        </pc:spChg>
        <pc:spChg chg="add mod ord">
          <ac:chgData name="Monika Bujak" userId="b9873a7d20eb2318" providerId="LiveId" clId="{192B1479-0ED2-43AE-B48E-DE3EC0FBAA64}" dt="2026-02-13T17:21:00.152" v="1215" actId="255"/>
          <ac:spMkLst>
            <pc:docMk/>
            <pc:sldMk cId="3826359139" sldId="256"/>
            <ac:spMk id="16" creationId="{E3D05B7C-5D05-E5CF-09AC-9FF8F0D3E934}"/>
          </ac:spMkLst>
        </pc:spChg>
        <pc:spChg chg="add del">
          <ac:chgData name="Monika Bujak" userId="b9873a7d20eb2318" providerId="LiveId" clId="{192B1479-0ED2-43AE-B48E-DE3EC0FBAA64}" dt="2026-02-13T17:20:22.898" v="1201" actId="26606"/>
          <ac:spMkLst>
            <pc:docMk/>
            <pc:sldMk cId="3826359139" sldId="256"/>
            <ac:spMk id="23" creationId="{352BEC0E-22F8-46D0-9632-375DB541B06C}"/>
          </ac:spMkLst>
        </pc:spChg>
        <pc:spChg chg="add del">
          <ac:chgData name="Monika Bujak" userId="b9873a7d20eb2318" providerId="LiveId" clId="{192B1479-0ED2-43AE-B48E-DE3EC0FBAA64}" dt="2026-02-13T17:20:22.898" v="1201" actId="26606"/>
          <ac:spMkLst>
            <pc:docMk/>
            <pc:sldMk cId="3826359139" sldId="256"/>
            <ac:spMk id="25" creationId="{3FCFB1DE-0B7E-48CC-BA90-B2AB0889F9D6}"/>
          </ac:spMkLst>
        </pc:spChg>
        <pc:spChg chg="add">
          <ac:chgData name="Monika Bujak" userId="b9873a7d20eb2318" providerId="LiveId" clId="{192B1479-0ED2-43AE-B48E-DE3EC0FBAA64}" dt="2026-02-13T17:20:22.898" v="1201" actId="26606"/>
          <ac:spMkLst>
            <pc:docMk/>
            <pc:sldMk cId="3826359139" sldId="256"/>
            <ac:spMk id="30" creationId="{B712E947-0734-45F9-9C4F-41114EC3A33E}"/>
          </ac:spMkLst>
        </pc:spChg>
        <pc:grpChg chg="add">
          <ac:chgData name="Monika Bujak" userId="b9873a7d20eb2318" providerId="LiveId" clId="{192B1479-0ED2-43AE-B48E-DE3EC0FBAA64}" dt="2026-02-13T17:20:22.898" v="1201" actId="26606"/>
          <ac:grpSpMkLst>
            <pc:docMk/>
            <pc:sldMk cId="3826359139" sldId="256"/>
            <ac:grpSpMk id="32" creationId="{12B3290A-D3BF-4B87-B55B-FD9A98B49727}"/>
          </ac:grpSpMkLst>
        </pc:grpChg>
        <pc:picChg chg="add del mod">
          <ac:chgData name="Monika Bujak" userId="b9873a7d20eb2318" providerId="LiveId" clId="{192B1479-0ED2-43AE-B48E-DE3EC0FBAA64}" dt="2026-02-13T17:20:22.898" v="1201" actId="26606"/>
          <ac:picMkLst>
            <pc:docMk/>
            <pc:sldMk cId="3826359139" sldId="256"/>
            <ac:picMk id="11" creationId="{DD0D56DF-36C4-BCA6-CA3C-6F0772CE5C69}"/>
          </ac:picMkLst>
        </pc:picChg>
        <pc:picChg chg="add mod">
          <ac:chgData name="Monika Bujak" userId="b9873a7d20eb2318" providerId="LiveId" clId="{192B1479-0ED2-43AE-B48E-DE3EC0FBAA64}" dt="2026-02-13T17:20:22.898" v="1201" actId="26606"/>
          <ac:picMkLst>
            <pc:docMk/>
            <pc:sldMk cId="3826359139" sldId="256"/>
            <ac:picMk id="14" creationId="{2191D0E2-F830-2807-ABFB-872DFEC22C12}"/>
          </ac:picMkLst>
        </pc:picChg>
      </pc:sldChg>
      <pc:sldChg chg="addSp delSp modSp mod">
        <pc:chgData name="Monika Bujak" userId="b9873a7d20eb2318" providerId="LiveId" clId="{192B1479-0ED2-43AE-B48E-DE3EC0FBAA64}" dt="2026-02-13T16:51:11.479" v="564" actId="26606"/>
        <pc:sldMkLst>
          <pc:docMk/>
          <pc:sldMk cId="2530684438" sldId="257"/>
        </pc:sldMkLst>
        <pc:spChg chg="del mod">
          <ac:chgData name="Monika Bujak" userId="b9873a7d20eb2318" providerId="LiveId" clId="{192B1479-0ED2-43AE-B48E-DE3EC0FBAA64}" dt="2026-02-13T16:51:11.479" v="564" actId="26606"/>
          <ac:spMkLst>
            <pc:docMk/>
            <pc:sldMk cId="2530684438" sldId="257"/>
            <ac:spMk id="3" creationId="{595EF135-C519-A865-D029-9D5E4E4FC161}"/>
          </ac:spMkLst>
        </pc:spChg>
        <pc:spChg chg="add">
          <ac:chgData name="Monika Bujak" userId="b9873a7d20eb2318" providerId="LiveId" clId="{192B1479-0ED2-43AE-B48E-DE3EC0FBAA64}" dt="2026-02-11T18:01:05.323" v="481" actId="26606"/>
          <ac:spMkLst>
            <pc:docMk/>
            <pc:sldMk cId="2530684438" sldId="257"/>
            <ac:spMk id="18" creationId="{45D37F4E-DDB4-456B-97E0-9937730A039F}"/>
          </ac:spMkLst>
        </pc:spChg>
        <pc:spChg chg="add">
          <ac:chgData name="Monika Bujak" userId="b9873a7d20eb2318" providerId="LiveId" clId="{192B1479-0ED2-43AE-B48E-DE3EC0FBAA64}" dt="2026-02-11T18:01:05.323" v="481" actId="26606"/>
          <ac:spMkLst>
            <pc:docMk/>
            <pc:sldMk cId="2530684438" sldId="257"/>
            <ac:spMk id="20" creationId="{B2DD41CD-8F47-4F56-AD12-4E2FF7696987}"/>
          </ac:spMkLst>
        </pc:spChg>
        <pc:graphicFrameChg chg="add">
          <ac:chgData name="Monika Bujak" userId="b9873a7d20eb2318" providerId="LiveId" clId="{192B1479-0ED2-43AE-B48E-DE3EC0FBAA64}" dt="2026-02-13T16:51:11.479" v="564" actId="26606"/>
          <ac:graphicFrameMkLst>
            <pc:docMk/>
            <pc:sldMk cId="2530684438" sldId="257"/>
            <ac:graphicFrameMk id="22" creationId="{5B4C9902-AFC0-9DF8-75B3-E2CBEB663F6D}"/>
          </ac:graphicFrameMkLst>
        </pc:graphicFrameChg>
        <pc:picChg chg="mod ord">
          <ac:chgData name="Monika Bujak" userId="b9873a7d20eb2318" providerId="LiveId" clId="{192B1479-0ED2-43AE-B48E-DE3EC0FBAA64}" dt="2026-02-11T18:01:05.323" v="481" actId="26606"/>
          <ac:picMkLst>
            <pc:docMk/>
            <pc:sldMk cId="2530684438" sldId="257"/>
            <ac:picMk id="5" creationId="{888B2CDC-CBB6-68E9-6663-C8896EBC8561}"/>
          </ac:picMkLst>
        </pc:picChg>
      </pc:sldChg>
      <pc:sldChg chg="addSp delSp modSp mod">
        <pc:chgData name="Monika Bujak" userId="b9873a7d20eb2318" providerId="LiveId" clId="{192B1479-0ED2-43AE-B48E-DE3EC0FBAA64}" dt="2026-02-13T17:21:16.235" v="1217"/>
        <pc:sldMkLst>
          <pc:docMk/>
          <pc:sldMk cId="126983519" sldId="258"/>
        </pc:sldMkLst>
        <pc:spChg chg="mod">
          <ac:chgData name="Monika Bujak" userId="b9873a7d20eb2318" providerId="LiveId" clId="{192B1479-0ED2-43AE-B48E-DE3EC0FBAA64}" dt="2026-02-13T17:20:06.611" v="1200" actId="26606"/>
          <ac:spMkLst>
            <pc:docMk/>
            <pc:sldMk cId="126983519" sldId="258"/>
            <ac:spMk id="2" creationId="{18E7D42D-522A-BD20-8C3A-CD9FB3DD1E70}"/>
          </ac:spMkLst>
        </pc:spChg>
        <pc:spChg chg="add del">
          <ac:chgData name="Monika Bujak" userId="b9873a7d20eb2318" providerId="LiveId" clId="{192B1479-0ED2-43AE-B48E-DE3EC0FBAA64}" dt="2026-02-13T16:50:01.899" v="504" actId="26606"/>
          <ac:spMkLst>
            <pc:docMk/>
            <pc:sldMk cId="126983519" sldId="258"/>
            <ac:spMk id="10" creationId="{4F7EBAE4-9945-4473-9E34-B2C66EA0F03D}"/>
          </ac:spMkLst>
        </pc:spChg>
        <pc:spChg chg="add del">
          <ac:chgData name="Monika Bujak" userId="b9873a7d20eb2318" providerId="LiveId" clId="{192B1479-0ED2-43AE-B48E-DE3EC0FBAA64}" dt="2026-02-13T16:50:01.899" v="504" actId="26606"/>
          <ac:spMkLst>
            <pc:docMk/>
            <pc:sldMk cId="126983519" sldId="258"/>
            <ac:spMk id="12" creationId="{70BEB1E7-2F88-40BC-B73D-42E5B6F80BFC}"/>
          </ac:spMkLst>
        </pc:spChg>
        <pc:spChg chg="add del">
          <ac:chgData name="Monika Bujak" userId="b9873a7d20eb2318" providerId="LiveId" clId="{192B1479-0ED2-43AE-B48E-DE3EC0FBAA64}" dt="2026-02-13T16:50:01.899" v="504" actId="26606"/>
          <ac:spMkLst>
            <pc:docMk/>
            <pc:sldMk cId="126983519" sldId="258"/>
            <ac:spMk id="14" creationId="{A7B99495-F43F-4D80-A44F-2CB4764EB90B}"/>
          </ac:spMkLst>
        </pc:spChg>
        <pc:spChg chg="add del">
          <ac:chgData name="Monika Bujak" userId="b9873a7d20eb2318" providerId="LiveId" clId="{192B1479-0ED2-43AE-B48E-DE3EC0FBAA64}" dt="2026-02-13T16:49:57.113" v="501" actId="26606"/>
          <ac:spMkLst>
            <pc:docMk/>
            <pc:sldMk cId="126983519" sldId="258"/>
            <ac:spMk id="19" creationId="{2EB492CD-616E-47F8-933B-5E2D952A0593}"/>
          </ac:spMkLst>
        </pc:spChg>
        <pc:spChg chg="add del">
          <ac:chgData name="Monika Bujak" userId="b9873a7d20eb2318" providerId="LiveId" clId="{192B1479-0ED2-43AE-B48E-DE3EC0FBAA64}" dt="2026-02-13T16:49:57.113" v="501" actId="26606"/>
          <ac:spMkLst>
            <pc:docMk/>
            <pc:sldMk cId="126983519" sldId="258"/>
            <ac:spMk id="21" creationId="{59383CF9-23B5-4335-9B21-1791C4CF1C75}"/>
          </ac:spMkLst>
        </pc:spChg>
        <pc:spChg chg="add del">
          <ac:chgData name="Monika Bujak" userId="b9873a7d20eb2318" providerId="LiveId" clId="{192B1479-0ED2-43AE-B48E-DE3EC0FBAA64}" dt="2026-02-13T16:49:57.113" v="501" actId="26606"/>
          <ac:spMkLst>
            <pc:docMk/>
            <pc:sldMk cId="126983519" sldId="258"/>
            <ac:spMk id="23" creationId="{0007FE00-9498-4706-B255-6437B0252C02}"/>
          </ac:spMkLst>
        </pc:spChg>
        <pc:spChg chg="add del">
          <ac:chgData name="Monika Bujak" userId="b9873a7d20eb2318" providerId="LiveId" clId="{192B1479-0ED2-43AE-B48E-DE3EC0FBAA64}" dt="2026-02-13T16:50:01.861" v="503" actId="26606"/>
          <ac:spMkLst>
            <pc:docMk/>
            <pc:sldMk cId="126983519" sldId="258"/>
            <ac:spMk id="25" creationId="{4F7EBAE4-9945-4473-9E34-B2C66EA0F03D}"/>
          </ac:spMkLst>
        </pc:spChg>
        <pc:spChg chg="add del">
          <ac:chgData name="Monika Bujak" userId="b9873a7d20eb2318" providerId="LiveId" clId="{192B1479-0ED2-43AE-B48E-DE3EC0FBAA64}" dt="2026-02-13T16:50:01.861" v="503" actId="26606"/>
          <ac:spMkLst>
            <pc:docMk/>
            <pc:sldMk cId="126983519" sldId="258"/>
            <ac:spMk id="26" creationId="{70BEB1E7-2F88-40BC-B73D-42E5B6F80BFC}"/>
          </ac:spMkLst>
        </pc:spChg>
        <pc:spChg chg="add del">
          <ac:chgData name="Monika Bujak" userId="b9873a7d20eb2318" providerId="LiveId" clId="{192B1479-0ED2-43AE-B48E-DE3EC0FBAA64}" dt="2026-02-13T16:50:01.861" v="503" actId="26606"/>
          <ac:spMkLst>
            <pc:docMk/>
            <pc:sldMk cId="126983519" sldId="258"/>
            <ac:spMk id="27" creationId="{A7B99495-F43F-4D80-A44F-2CB4764EB90B}"/>
          </ac:spMkLst>
        </pc:spChg>
        <pc:spChg chg="add del">
          <ac:chgData name="Monika Bujak" userId="b9873a7d20eb2318" providerId="LiveId" clId="{192B1479-0ED2-43AE-B48E-DE3EC0FBAA64}" dt="2026-02-13T17:20:06.611" v="1200" actId="26606"/>
          <ac:spMkLst>
            <pc:docMk/>
            <pc:sldMk cId="126983519" sldId="258"/>
            <ac:spMk id="29" creationId="{4F7EBAE4-9945-4473-9E34-B2C66EA0F03D}"/>
          </ac:spMkLst>
        </pc:spChg>
        <pc:spChg chg="add del">
          <ac:chgData name="Monika Bujak" userId="b9873a7d20eb2318" providerId="LiveId" clId="{192B1479-0ED2-43AE-B48E-DE3EC0FBAA64}" dt="2026-02-13T17:20:06.611" v="1200" actId="26606"/>
          <ac:spMkLst>
            <pc:docMk/>
            <pc:sldMk cId="126983519" sldId="258"/>
            <ac:spMk id="30" creationId="{70BEB1E7-2F88-40BC-B73D-42E5B6F80BFC}"/>
          </ac:spMkLst>
        </pc:spChg>
        <pc:spChg chg="add del">
          <ac:chgData name="Monika Bujak" userId="b9873a7d20eb2318" providerId="LiveId" clId="{192B1479-0ED2-43AE-B48E-DE3EC0FBAA64}" dt="2026-02-13T17:20:06.611" v="1200" actId="26606"/>
          <ac:spMkLst>
            <pc:docMk/>
            <pc:sldMk cId="126983519" sldId="258"/>
            <ac:spMk id="31" creationId="{A7B99495-F43F-4D80-A44F-2CB4764EB90B}"/>
          </ac:spMkLst>
        </pc:spChg>
        <pc:spChg chg="add">
          <ac:chgData name="Monika Bujak" userId="b9873a7d20eb2318" providerId="LiveId" clId="{192B1479-0ED2-43AE-B48E-DE3EC0FBAA64}" dt="2026-02-13T17:20:06.611" v="1200" actId="26606"/>
          <ac:spMkLst>
            <pc:docMk/>
            <pc:sldMk cId="126983519" sldId="258"/>
            <ac:spMk id="36" creationId="{12609869-9E80-471B-A487-A53288E0E791}"/>
          </ac:spMkLst>
        </pc:spChg>
        <pc:spChg chg="add">
          <ac:chgData name="Monika Bujak" userId="b9873a7d20eb2318" providerId="LiveId" clId="{192B1479-0ED2-43AE-B48E-DE3EC0FBAA64}" dt="2026-02-13T17:20:06.611" v="1200" actId="26606"/>
          <ac:spMkLst>
            <pc:docMk/>
            <pc:sldMk cId="126983519" sldId="258"/>
            <ac:spMk id="38" creationId="{7004738A-9D34-43E8-97D2-CA0EED4F8BE0}"/>
          </ac:spMkLst>
        </pc:spChg>
        <pc:spChg chg="add">
          <ac:chgData name="Monika Bujak" userId="b9873a7d20eb2318" providerId="LiveId" clId="{192B1479-0ED2-43AE-B48E-DE3EC0FBAA64}" dt="2026-02-13T17:20:06.611" v="1200" actId="26606"/>
          <ac:spMkLst>
            <pc:docMk/>
            <pc:sldMk cId="126983519" sldId="258"/>
            <ac:spMk id="40" creationId="{B8B8D07F-F13E-443E-BA68-2D26672D76B9}"/>
          </ac:spMkLst>
        </pc:spChg>
        <pc:spChg chg="add">
          <ac:chgData name="Monika Bujak" userId="b9873a7d20eb2318" providerId="LiveId" clId="{192B1479-0ED2-43AE-B48E-DE3EC0FBAA64}" dt="2026-02-13T17:20:06.611" v="1200" actId="26606"/>
          <ac:spMkLst>
            <pc:docMk/>
            <pc:sldMk cId="126983519" sldId="258"/>
            <ac:spMk id="42" creationId="{2813A4FA-24A5-41ED-A534-3807D1B2F344}"/>
          </ac:spMkLst>
        </pc:spChg>
        <pc:spChg chg="add">
          <ac:chgData name="Monika Bujak" userId="b9873a7d20eb2318" providerId="LiveId" clId="{192B1479-0ED2-43AE-B48E-DE3EC0FBAA64}" dt="2026-02-13T17:20:06.611" v="1200" actId="26606"/>
          <ac:spMkLst>
            <pc:docMk/>
            <pc:sldMk cId="126983519" sldId="258"/>
            <ac:spMk id="44" creationId="{C3944F27-CA70-4E84-A51A-E6BF89558979}"/>
          </ac:spMkLst>
        </pc:spChg>
        <pc:graphicFrameChg chg="mod modGraphic">
          <ac:chgData name="Monika Bujak" userId="b9873a7d20eb2318" providerId="LiveId" clId="{192B1479-0ED2-43AE-B48E-DE3EC0FBAA64}" dt="2026-02-13T17:21:16.235" v="1217"/>
          <ac:graphicFrameMkLst>
            <pc:docMk/>
            <pc:sldMk cId="126983519" sldId="258"/>
            <ac:graphicFrameMk id="5" creationId="{1D93031A-D0C2-CEA6-A12A-8763DAE8CA5E}"/>
          </ac:graphicFrameMkLst>
        </pc:graphicFrameChg>
        <pc:picChg chg="mod">
          <ac:chgData name="Monika Bujak" userId="b9873a7d20eb2318" providerId="LiveId" clId="{192B1479-0ED2-43AE-B48E-DE3EC0FBAA64}" dt="2026-02-13T17:20:06.611" v="1200" actId="26606"/>
          <ac:picMkLst>
            <pc:docMk/>
            <pc:sldMk cId="126983519" sldId="258"/>
            <ac:picMk id="6" creationId="{B20D6307-097B-F357-5338-8E06BC32D2E4}"/>
          </ac:picMkLst>
        </pc:picChg>
      </pc:sldChg>
      <pc:sldChg chg="addSp delSp modSp mod ord">
        <pc:chgData name="Monika Bujak" userId="b9873a7d20eb2318" providerId="LiveId" clId="{192B1479-0ED2-43AE-B48E-DE3EC0FBAA64}" dt="2026-02-13T16:53:07.326" v="572" actId="26606"/>
        <pc:sldMkLst>
          <pc:docMk/>
          <pc:sldMk cId="3119110581" sldId="259"/>
        </pc:sldMkLst>
        <pc:spChg chg="mod">
          <ac:chgData name="Monika Bujak" userId="b9873a7d20eb2318" providerId="LiveId" clId="{192B1479-0ED2-43AE-B48E-DE3EC0FBAA64}" dt="2026-02-13T16:53:07.326" v="572" actId="26606"/>
          <ac:spMkLst>
            <pc:docMk/>
            <pc:sldMk cId="3119110581" sldId="259"/>
            <ac:spMk id="2" creationId="{B7178D17-6172-33CB-B563-7EB2804C1F31}"/>
          </ac:spMkLst>
        </pc:spChg>
        <pc:spChg chg="mod">
          <ac:chgData name="Monika Bujak" userId="b9873a7d20eb2318" providerId="LiveId" clId="{192B1479-0ED2-43AE-B48E-DE3EC0FBAA64}" dt="2026-02-13T16:53:07.326" v="572" actId="26606"/>
          <ac:spMkLst>
            <pc:docMk/>
            <pc:sldMk cId="3119110581" sldId="259"/>
            <ac:spMk id="3" creationId="{16521809-2D8E-0FDF-74B6-8FFF69E97210}"/>
          </ac:spMkLst>
        </pc:spChg>
        <pc:spChg chg="add del">
          <ac:chgData name="Monika Bujak" userId="b9873a7d20eb2318" providerId="LiveId" clId="{192B1479-0ED2-43AE-B48E-DE3EC0FBAA64}" dt="2026-02-13T16:53:07.326" v="572" actId="26606"/>
          <ac:spMkLst>
            <pc:docMk/>
            <pc:sldMk cId="3119110581" sldId="259"/>
            <ac:spMk id="22" creationId="{A7B99495-F43F-4D80-A44F-2CB4764EB90B}"/>
          </ac:spMkLst>
        </pc:spChg>
        <pc:spChg chg="add del">
          <ac:chgData name="Monika Bujak" userId="b9873a7d20eb2318" providerId="LiveId" clId="{192B1479-0ED2-43AE-B48E-DE3EC0FBAA64}" dt="2026-02-13T16:53:07.326" v="572" actId="26606"/>
          <ac:spMkLst>
            <pc:docMk/>
            <pc:sldMk cId="3119110581" sldId="259"/>
            <ac:spMk id="23" creationId="{4F7EBAE4-9945-4473-9E34-B2C66EA0F03D}"/>
          </ac:spMkLst>
        </pc:spChg>
        <pc:spChg chg="add del">
          <ac:chgData name="Monika Bujak" userId="b9873a7d20eb2318" providerId="LiveId" clId="{192B1479-0ED2-43AE-B48E-DE3EC0FBAA64}" dt="2026-02-13T16:53:07.326" v="572" actId="26606"/>
          <ac:spMkLst>
            <pc:docMk/>
            <pc:sldMk cId="3119110581" sldId="259"/>
            <ac:spMk id="24" creationId="{70BEB1E7-2F88-40BC-B73D-42E5B6F80BFC}"/>
          </ac:spMkLst>
        </pc:spChg>
        <pc:spChg chg="add del">
          <ac:chgData name="Monika Bujak" userId="b9873a7d20eb2318" providerId="LiveId" clId="{192B1479-0ED2-43AE-B48E-DE3EC0FBAA64}" dt="2026-02-13T16:53:05.963" v="569" actId="26606"/>
          <ac:spMkLst>
            <pc:docMk/>
            <pc:sldMk cId="3119110581" sldId="259"/>
            <ac:spMk id="29" creationId="{9F7D5CDA-D291-4307-BF55-1381FED29634}"/>
          </ac:spMkLst>
        </pc:spChg>
        <pc:spChg chg="add del">
          <ac:chgData name="Monika Bujak" userId="b9873a7d20eb2318" providerId="LiveId" clId="{192B1479-0ED2-43AE-B48E-DE3EC0FBAA64}" dt="2026-02-13T16:53:05.963" v="569" actId="26606"/>
          <ac:spMkLst>
            <pc:docMk/>
            <pc:sldMk cId="3119110581" sldId="259"/>
            <ac:spMk id="31" creationId="{59B296B9-C5A5-4E4F-9B60-C907B5F1466C}"/>
          </ac:spMkLst>
        </pc:spChg>
        <pc:spChg chg="add del">
          <ac:chgData name="Monika Bujak" userId="b9873a7d20eb2318" providerId="LiveId" clId="{192B1479-0ED2-43AE-B48E-DE3EC0FBAA64}" dt="2026-02-13T16:53:05.963" v="569" actId="26606"/>
          <ac:spMkLst>
            <pc:docMk/>
            <pc:sldMk cId="3119110581" sldId="259"/>
            <ac:spMk id="33" creationId="{D0300FD3-5AF1-6305-15FA-9078072672E2}"/>
          </ac:spMkLst>
        </pc:spChg>
        <pc:spChg chg="add del">
          <ac:chgData name="Monika Bujak" userId="b9873a7d20eb2318" providerId="LiveId" clId="{192B1479-0ED2-43AE-B48E-DE3EC0FBAA64}" dt="2026-02-13T16:53:07.310" v="571" actId="26606"/>
          <ac:spMkLst>
            <pc:docMk/>
            <pc:sldMk cId="3119110581" sldId="259"/>
            <ac:spMk id="35" creationId="{2813A4FA-24A5-41ED-A534-3807D1B2F344}"/>
          </ac:spMkLst>
        </pc:spChg>
        <pc:spChg chg="add del">
          <ac:chgData name="Monika Bujak" userId="b9873a7d20eb2318" providerId="LiveId" clId="{192B1479-0ED2-43AE-B48E-DE3EC0FBAA64}" dt="2026-02-13T16:53:07.310" v="571" actId="26606"/>
          <ac:spMkLst>
            <pc:docMk/>
            <pc:sldMk cId="3119110581" sldId="259"/>
            <ac:spMk id="36" creationId="{12609869-9E80-471B-A487-A53288E0E791}"/>
          </ac:spMkLst>
        </pc:spChg>
        <pc:spChg chg="add del">
          <ac:chgData name="Monika Bujak" userId="b9873a7d20eb2318" providerId="LiveId" clId="{192B1479-0ED2-43AE-B48E-DE3EC0FBAA64}" dt="2026-02-13T16:53:07.310" v="571" actId="26606"/>
          <ac:spMkLst>
            <pc:docMk/>
            <pc:sldMk cId="3119110581" sldId="259"/>
            <ac:spMk id="37" creationId="{C3944F27-CA70-4E84-A51A-E6BF89558979}"/>
          </ac:spMkLst>
        </pc:spChg>
        <pc:spChg chg="add del">
          <ac:chgData name="Monika Bujak" userId="b9873a7d20eb2318" providerId="LiveId" clId="{192B1479-0ED2-43AE-B48E-DE3EC0FBAA64}" dt="2026-02-13T16:53:07.310" v="571" actId="26606"/>
          <ac:spMkLst>
            <pc:docMk/>
            <pc:sldMk cId="3119110581" sldId="259"/>
            <ac:spMk id="38" creationId="{7004738A-9D34-43E8-97D2-CA0EED4F8BE0}"/>
          </ac:spMkLst>
        </pc:spChg>
        <pc:spChg chg="add del">
          <ac:chgData name="Monika Bujak" userId="b9873a7d20eb2318" providerId="LiveId" clId="{192B1479-0ED2-43AE-B48E-DE3EC0FBAA64}" dt="2026-02-13T16:53:07.310" v="571" actId="26606"/>
          <ac:spMkLst>
            <pc:docMk/>
            <pc:sldMk cId="3119110581" sldId="259"/>
            <ac:spMk id="39" creationId="{B8B8D07F-F13E-443E-BA68-2D26672D76B9}"/>
          </ac:spMkLst>
        </pc:spChg>
        <pc:spChg chg="add">
          <ac:chgData name="Monika Bujak" userId="b9873a7d20eb2318" providerId="LiveId" clId="{192B1479-0ED2-43AE-B48E-DE3EC0FBAA64}" dt="2026-02-13T16:53:07.326" v="572" actId="26606"/>
          <ac:spMkLst>
            <pc:docMk/>
            <pc:sldMk cId="3119110581" sldId="259"/>
            <ac:spMk id="41" creationId="{45D37F4E-DDB4-456B-97E0-9937730A039F}"/>
          </ac:spMkLst>
        </pc:spChg>
        <pc:spChg chg="add">
          <ac:chgData name="Monika Bujak" userId="b9873a7d20eb2318" providerId="LiveId" clId="{192B1479-0ED2-43AE-B48E-DE3EC0FBAA64}" dt="2026-02-13T16:53:07.326" v="572" actId="26606"/>
          <ac:spMkLst>
            <pc:docMk/>
            <pc:sldMk cId="3119110581" sldId="259"/>
            <ac:spMk id="42" creationId="{B2DD41CD-8F47-4F56-AD12-4E2FF7696987}"/>
          </ac:spMkLst>
        </pc:spChg>
        <pc:picChg chg="mod ord">
          <ac:chgData name="Monika Bujak" userId="b9873a7d20eb2318" providerId="LiveId" clId="{192B1479-0ED2-43AE-B48E-DE3EC0FBAA64}" dt="2026-02-13T16:53:07.326" v="572" actId="26606"/>
          <ac:picMkLst>
            <pc:docMk/>
            <pc:sldMk cId="3119110581" sldId="259"/>
            <ac:picMk id="5" creationId="{EC5976D7-DB10-BEA4-2DB2-84FFE11BA5E2}"/>
          </ac:picMkLst>
        </pc:picChg>
      </pc:sldChg>
      <pc:sldChg chg="addSp delSp modSp mod">
        <pc:chgData name="Monika Bujak" userId="b9873a7d20eb2318" providerId="LiveId" clId="{192B1479-0ED2-43AE-B48E-DE3EC0FBAA64}" dt="2026-02-11T18:01:39.737" v="485" actId="26606"/>
        <pc:sldMkLst>
          <pc:docMk/>
          <pc:sldMk cId="3789700777" sldId="260"/>
        </pc:sldMkLst>
        <pc:spChg chg="mod">
          <ac:chgData name="Monika Bujak" userId="b9873a7d20eb2318" providerId="LiveId" clId="{192B1479-0ED2-43AE-B48E-DE3EC0FBAA64}" dt="2026-02-11T18:01:39.737" v="485" actId="26606"/>
          <ac:spMkLst>
            <pc:docMk/>
            <pc:sldMk cId="3789700777" sldId="260"/>
            <ac:spMk id="2" creationId="{6440166B-5839-203B-6ED3-45099AA1F1E2}"/>
          </ac:spMkLst>
        </pc:spChg>
        <pc:spChg chg="mod">
          <ac:chgData name="Monika Bujak" userId="b9873a7d20eb2318" providerId="LiveId" clId="{192B1479-0ED2-43AE-B48E-DE3EC0FBAA64}" dt="2026-02-11T18:01:39.737" v="485" actId="26606"/>
          <ac:spMkLst>
            <pc:docMk/>
            <pc:sldMk cId="3789700777" sldId="260"/>
            <ac:spMk id="3" creationId="{98ECFAF3-1592-3977-3312-3A895019D313}"/>
          </ac:spMkLst>
        </pc:spChg>
        <pc:spChg chg="add">
          <ac:chgData name="Monika Bujak" userId="b9873a7d20eb2318" providerId="LiveId" clId="{192B1479-0ED2-43AE-B48E-DE3EC0FBAA64}" dt="2026-02-11T18:01:39.737" v="485" actId="26606"/>
          <ac:spMkLst>
            <pc:docMk/>
            <pc:sldMk cId="3789700777" sldId="260"/>
            <ac:spMk id="18" creationId="{2C61293E-6EBE-43EF-A52C-9BEBFD7679D4}"/>
          </ac:spMkLst>
        </pc:spChg>
        <pc:spChg chg="add">
          <ac:chgData name="Monika Bujak" userId="b9873a7d20eb2318" providerId="LiveId" clId="{192B1479-0ED2-43AE-B48E-DE3EC0FBAA64}" dt="2026-02-11T18:01:39.737" v="485" actId="26606"/>
          <ac:spMkLst>
            <pc:docMk/>
            <pc:sldMk cId="3789700777" sldId="260"/>
            <ac:spMk id="20" creationId="{21540236-BFD5-4A9D-8840-4703E7F76825}"/>
          </ac:spMkLst>
        </pc:spChg>
        <pc:picChg chg="mod">
          <ac:chgData name="Monika Bujak" userId="b9873a7d20eb2318" providerId="LiveId" clId="{192B1479-0ED2-43AE-B48E-DE3EC0FBAA64}" dt="2026-02-11T18:01:39.737" v="485" actId="26606"/>
          <ac:picMkLst>
            <pc:docMk/>
            <pc:sldMk cId="3789700777" sldId="260"/>
            <ac:picMk id="6" creationId="{5ED50167-6434-8241-D4C7-AD52A12CD166}"/>
          </ac:picMkLst>
        </pc:picChg>
      </pc:sldChg>
      <pc:sldChg chg="addSp delSp modSp mod">
        <pc:chgData name="Monika Bujak" userId="b9873a7d20eb2318" providerId="LiveId" clId="{192B1479-0ED2-43AE-B48E-DE3EC0FBAA64}" dt="2026-02-13T16:52:50.189" v="567" actId="26606"/>
        <pc:sldMkLst>
          <pc:docMk/>
          <pc:sldMk cId="1537575766" sldId="261"/>
        </pc:sldMkLst>
        <pc:spChg chg="mod">
          <ac:chgData name="Monika Bujak" userId="b9873a7d20eb2318" providerId="LiveId" clId="{192B1479-0ED2-43AE-B48E-DE3EC0FBAA64}" dt="2026-02-13T16:52:50.189" v="567" actId="26606"/>
          <ac:spMkLst>
            <pc:docMk/>
            <pc:sldMk cId="1537575766" sldId="261"/>
            <ac:spMk id="2" creationId="{EB3CA90E-7DBA-B678-63C5-DF760FC91166}"/>
          </ac:spMkLst>
        </pc:spChg>
        <pc:spChg chg="add del">
          <ac:chgData name="Monika Bujak" userId="b9873a7d20eb2318" providerId="LiveId" clId="{192B1479-0ED2-43AE-B48E-DE3EC0FBAA64}" dt="2026-02-13T16:52:50.189" v="567" actId="26606"/>
          <ac:spMkLst>
            <pc:docMk/>
            <pc:sldMk cId="1537575766" sldId="261"/>
            <ac:spMk id="23" creationId="{2E442304-DDBD-4F7B-8017-36BCC863FB40}"/>
          </ac:spMkLst>
        </pc:spChg>
        <pc:spChg chg="add del">
          <ac:chgData name="Monika Bujak" userId="b9873a7d20eb2318" providerId="LiveId" clId="{192B1479-0ED2-43AE-B48E-DE3EC0FBAA64}" dt="2026-02-13T16:52:50.189" v="567" actId="26606"/>
          <ac:spMkLst>
            <pc:docMk/>
            <pc:sldMk cId="1537575766" sldId="261"/>
            <ac:spMk id="25" creationId="{5E107275-3853-46FD-A241-DE4355A42675}"/>
          </ac:spMkLst>
        </pc:spChg>
        <pc:spChg chg="add">
          <ac:chgData name="Monika Bujak" userId="b9873a7d20eb2318" providerId="LiveId" clId="{192B1479-0ED2-43AE-B48E-DE3EC0FBAA64}" dt="2026-02-13T16:52:50.189" v="567" actId="26606"/>
          <ac:spMkLst>
            <pc:docMk/>
            <pc:sldMk cId="1537575766" sldId="261"/>
            <ac:spMk id="30" creationId="{BACC6370-2D7E-4714-9D71-7542949D7D5D}"/>
          </ac:spMkLst>
        </pc:spChg>
        <pc:spChg chg="add">
          <ac:chgData name="Monika Bujak" userId="b9873a7d20eb2318" providerId="LiveId" clId="{192B1479-0ED2-43AE-B48E-DE3EC0FBAA64}" dt="2026-02-13T16:52:50.189" v="567" actId="26606"/>
          <ac:spMkLst>
            <pc:docMk/>
            <pc:sldMk cId="1537575766" sldId="261"/>
            <ac:spMk id="32" creationId="{F68B3F68-107C-434F-AA38-110D5EA91B85}"/>
          </ac:spMkLst>
        </pc:spChg>
        <pc:spChg chg="add">
          <ac:chgData name="Monika Bujak" userId="b9873a7d20eb2318" providerId="LiveId" clId="{192B1479-0ED2-43AE-B48E-DE3EC0FBAA64}" dt="2026-02-13T16:52:50.189" v="567" actId="26606"/>
          <ac:spMkLst>
            <pc:docMk/>
            <pc:sldMk cId="1537575766" sldId="261"/>
            <ac:spMk id="34" creationId="{AAD0DBB9-1A4B-4391-81D4-CB19F9AB918A}"/>
          </ac:spMkLst>
        </pc:spChg>
        <pc:spChg chg="add">
          <ac:chgData name="Monika Bujak" userId="b9873a7d20eb2318" providerId="LiveId" clId="{192B1479-0ED2-43AE-B48E-DE3EC0FBAA64}" dt="2026-02-13T16:52:50.189" v="567" actId="26606"/>
          <ac:spMkLst>
            <pc:docMk/>
            <pc:sldMk cId="1537575766" sldId="261"/>
            <ac:spMk id="36" creationId="{063BBA22-50EA-4C4D-BE05-F1CE4E63AA56}"/>
          </ac:spMkLst>
        </pc:spChg>
        <pc:graphicFrameChg chg="mod modGraphic">
          <ac:chgData name="Monika Bujak" userId="b9873a7d20eb2318" providerId="LiveId" clId="{192B1479-0ED2-43AE-B48E-DE3EC0FBAA64}" dt="2026-02-13T16:52:50.189" v="567" actId="26606"/>
          <ac:graphicFrameMkLst>
            <pc:docMk/>
            <pc:sldMk cId="1537575766" sldId="261"/>
            <ac:graphicFrameMk id="5" creationId="{F9D064EB-264A-2BAF-1922-7F6E793FD26E}"/>
          </ac:graphicFrameMkLst>
        </pc:graphicFrameChg>
      </pc:sldChg>
      <pc:sldChg chg="addSp delSp modSp mod">
        <pc:chgData name="Monika Bujak" userId="b9873a7d20eb2318" providerId="LiveId" clId="{192B1479-0ED2-43AE-B48E-DE3EC0FBAA64}" dt="2026-02-13T17:19:28.493" v="1198" actId="26606"/>
        <pc:sldMkLst>
          <pc:docMk/>
          <pc:sldMk cId="1699808604" sldId="262"/>
        </pc:sldMkLst>
        <pc:spChg chg="mod">
          <ac:chgData name="Monika Bujak" userId="b9873a7d20eb2318" providerId="LiveId" clId="{192B1479-0ED2-43AE-B48E-DE3EC0FBAA64}" dt="2026-02-13T17:19:28.493" v="1198" actId="26606"/>
          <ac:spMkLst>
            <pc:docMk/>
            <pc:sldMk cId="1699808604" sldId="262"/>
            <ac:spMk id="2" creationId="{837706CD-4418-4C9C-CA7E-03C41B04DEC6}"/>
          </ac:spMkLst>
        </pc:spChg>
        <pc:spChg chg="mod">
          <ac:chgData name="Monika Bujak" userId="b9873a7d20eb2318" providerId="LiveId" clId="{192B1479-0ED2-43AE-B48E-DE3EC0FBAA64}" dt="2026-02-13T17:19:28.493" v="1198" actId="26606"/>
          <ac:spMkLst>
            <pc:docMk/>
            <pc:sldMk cId="1699808604" sldId="262"/>
            <ac:spMk id="3" creationId="{C4DEBBD0-A1B4-9F48-D429-CD2B2AD75391}"/>
          </ac:spMkLst>
        </pc:spChg>
        <pc:spChg chg="del">
          <ac:chgData name="Monika Bujak" userId="b9873a7d20eb2318" providerId="LiveId" clId="{192B1479-0ED2-43AE-B48E-DE3EC0FBAA64}" dt="2026-02-13T17:19:28.493" v="1198" actId="26606"/>
          <ac:spMkLst>
            <pc:docMk/>
            <pc:sldMk cId="1699808604" sldId="262"/>
            <ac:spMk id="8" creationId="{DBF61EA3-B236-439E-9C0B-340980D56BEE}"/>
          </ac:spMkLst>
        </pc:spChg>
        <pc:spChg chg="del">
          <ac:chgData name="Monika Bujak" userId="b9873a7d20eb2318" providerId="LiveId" clId="{192B1479-0ED2-43AE-B48E-DE3EC0FBAA64}" dt="2026-02-13T17:19:28.493" v="1198" actId="26606"/>
          <ac:spMkLst>
            <pc:docMk/>
            <pc:sldMk cId="1699808604" sldId="262"/>
            <ac:spMk id="14" creationId="{E659831F-0D9A-4C63-9EBB-8435B85A440F}"/>
          </ac:spMkLst>
        </pc:spChg>
        <pc:spChg chg="add">
          <ac:chgData name="Monika Bujak" userId="b9873a7d20eb2318" providerId="LiveId" clId="{192B1479-0ED2-43AE-B48E-DE3EC0FBAA64}" dt="2026-02-13T17:19:28.493" v="1198" actId="26606"/>
          <ac:spMkLst>
            <pc:docMk/>
            <pc:sldMk cId="1699808604" sldId="262"/>
            <ac:spMk id="19" creationId="{70DFC902-7D23-471A-B557-B6B6917D7A0D}"/>
          </ac:spMkLst>
        </pc:spChg>
        <pc:spChg chg="add">
          <ac:chgData name="Monika Bujak" userId="b9873a7d20eb2318" providerId="LiveId" clId="{192B1479-0ED2-43AE-B48E-DE3EC0FBAA64}" dt="2026-02-13T17:19:28.493" v="1198" actId="26606"/>
          <ac:spMkLst>
            <pc:docMk/>
            <pc:sldMk cId="1699808604" sldId="262"/>
            <ac:spMk id="21" creationId="{A55D5633-D557-4DCA-982C-FF36EB7A1C00}"/>
          </ac:spMkLst>
        </pc:spChg>
        <pc:spChg chg="add">
          <ac:chgData name="Monika Bujak" userId="b9873a7d20eb2318" providerId="LiveId" clId="{192B1479-0ED2-43AE-B48E-DE3EC0FBAA64}" dt="2026-02-13T17:19:28.493" v="1198" actId="26606"/>
          <ac:spMkLst>
            <pc:docMk/>
            <pc:sldMk cId="1699808604" sldId="262"/>
            <ac:spMk id="23" creationId="{450D3AD2-FA80-415F-A9CE-54D884561CD7}"/>
          </ac:spMkLst>
        </pc:spChg>
        <pc:grpChg chg="del">
          <ac:chgData name="Monika Bujak" userId="b9873a7d20eb2318" providerId="LiveId" clId="{192B1479-0ED2-43AE-B48E-DE3EC0FBAA64}" dt="2026-02-13T17:19:28.493" v="1198" actId="26606"/>
          <ac:grpSpMkLst>
            <pc:docMk/>
            <pc:sldMk cId="1699808604" sldId="262"/>
            <ac:grpSpMk id="10" creationId="{28FAF094-D087-493F-8DF9-A486C2D6BBAA}"/>
          </ac:grpSpMkLst>
        </pc:grpChg>
      </pc:sldChg>
      <pc:sldChg chg="addSp delSp mod">
        <pc:chgData name="Monika Bujak" userId="b9873a7d20eb2318" providerId="LiveId" clId="{192B1479-0ED2-43AE-B48E-DE3EC0FBAA64}" dt="2026-02-13T17:18:58.191" v="1195" actId="26606"/>
        <pc:sldMkLst>
          <pc:docMk/>
          <pc:sldMk cId="1222346130" sldId="263"/>
        </pc:sldMkLst>
        <pc:spChg chg="del">
          <ac:chgData name="Monika Bujak" userId="b9873a7d20eb2318" providerId="LiveId" clId="{192B1479-0ED2-43AE-B48E-DE3EC0FBAA64}" dt="2026-02-13T17:18:58.191" v="1195" actId="26606"/>
          <ac:spMkLst>
            <pc:docMk/>
            <pc:sldMk cId="1222346130" sldId="263"/>
            <ac:spMk id="3" creationId="{ECFF5049-EC10-D422-D36E-CECB23959626}"/>
          </ac:spMkLst>
        </pc:spChg>
        <pc:spChg chg="del">
          <ac:chgData name="Monika Bujak" userId="b9873a7d20eb2318" providerId="LiveId" clId="{192B1479-0ED2-43AE-B48E-DE3EC0FBAA64}" dt="2026-02-13T17:18:58.191" v="1195" actId="26606"/>
          <ac:spMkLst>
            <pc:docMk/>
            <pc:sldMk cId="1222346130" sldId="263"/>
            <ac:spMk id="8" creationId="{3AD318CC-E2A8-4E27-9548-A047A78999B1}"/>
          </ac:spMkLst>
        </pc:spChg>
        <pc:spChg chg="del">
          <ac:chgData name="Monika Bujak" userId="b9873a7d20eb2318" providerId="LiveId" clId="{192B1479-0ED2-43AE-B48E-DE3EC0FBAA64}" dt="2026-02-13T17:18:58.191" v="1195" actId="26606"/>
          <ac:spMkLst>
            <pc:docMk/>
            <pc:sldMk cId="1222346130" sldId="263"/>
            <ac:spMk id="14" creationId="{2C1BBA94-3F40-40AA-8BB9-E69E25E537C1}"/>
          </ac:spMkLst>
        </pc:spChg>
        <pc:spChg chg="add">
          <ac:chgData name="Monika Bujak" userId="b9873a7d20eb2318" providerId="LiveId" clId="{192B1479-0ED2-43AE-B48E-DE3EC0FBAA64}" dt="2026-02-13T17:18:58.191" v="1195" actId="26606"/>
          <ac:spMkLst>
            <pc:docMk/>
            <pc:sldMk cId="1222346130" sldId="263"/>
            <ac:spMk id="20" creationId="{BACC6370-2D7E-4714-9D71-7542949D7D5D}"/>
          </ac:spMkLst>
        </pc:spChg>
        <pc:spChg chg="add">
          <ac:chgData name="Monika Bujak" userId="b9873a7d20eb2318" providerId="LiveId" clId="{192B1479-0ED2-43AE-B48E-DE3EC0FBAA64}" dt="2026-02-13T17:18:58.191" v="1195" actId="26606"/>
          <ac:spMkLst>
            <pc:docMk/>
            <pc:sldMk cId="1222346130" sldId="263"/>
            <ac:spMk id="22" creationId="{F68B3F68-107C-434F-AA38-110D5EA91B85}"/>
          </ac:spMkLst>
        </pc:spChg>
        <pc:spChg chg="add">
          <ac:chgData name="Monika Bujak" userId="b9873a7d20eb2318" providerId="LiveId" clId="{192B1479-0ED2-43AE-B48E-DE3EC0FBAA64}" dt="2026-02-13T17:18:58.191" v="1195" actId="26606"/>
          <ac:spMkLst>
            <pc:docMk/>
            <pc:sldMk cId="1222346130" sldId="263"/>
            <ac:spMk id="24" creationId="{AAD0DBB9-1A4B-4391-81D4-CB19F9AB918A}"/>
          </ac:spMkLst>
        </pc:spChg>
        <pc:spChg chg="add">
          <ac:chgData name="Monika Bujak" userId="b9873a7d20eb2318" providerId="LiveId" clId="{192B1479-0ED2-43AE-B48E-DE3EC0FBAA64}" dt="2026-02-13T17:18:58.191" v="1195" actId="26606"/>
          <ac:spMkLst>
            <pc:docMk/>
            <pc:sldMk cId="1222346130" sldId="263"/>
            <ac:spMk id="26" creationId="{063BBA22-50EA-4C4D-BE05-F1CE4E63AA56}"/>
          </ac:spMkLst>
        </pc:spChg>
        <pc:grpChg chg="del">
          <ac:chgData name="Monika Bujak" userId="b9873a7d20eb2318" providerId="LiveId" clId="{192B1479-0ED2-43AE-B48E-DE3EC0FBAA64}" dt="2026-02-13T17:18:58.191" v="1195" actId="26606"/>
          <ac:grpSpMkLst>
            <pc:docMk/>
            <pc:sldMk cId="1222346130" sldId="263"/>
            <ac:grpSpMk id="10" creationId="{B14B560F-9DD7-4302-A60B-EBD3EF59B073}"/>
          </ac:grpSpMkLst>
        </pc:grpChg>
        <pc:graphicFrameChg chg="add">
          <ac:chgData name="Monika Bujak" userId="b9873a7d20eb2318" providerId="LiveId" clId="{192B1479-0ED2-43AE-B48E-DE3EC0FBAA64}" dt="2026-02-13T17:18:58.191" v="1195" actId="26606"/>
          <ac:graphicFrameMkLst>
            <pc:docMk/>
            <pc:sldMk cId="1222346130" sldId="263"/>
            <ac:graphicFrameMk id="16" creationId="{356EE826-800B-E0A3-8244-6722EB1599F8}"/>
          </ac:graphicFrameMkLst>
        </pc:graphicFrameChg>
      </pc:sldChg>
      <pc:sldChg chg="addSp delSp modSp mod">
        <pc:chgData name="Monika Bujak" userId="b9873a7d20eb2318" providerId="LiveId" clId="{192B1479-0ED2-43AE-B48E-DE3EC0FBAA64}" dt="2026-02-13T17:21:58.611" v="1218" actId="5793"/>
        <pc:sldMkLst>
          <pc:docMk/>
          <pc:sldMk cId="19621482" sldId="264"/>
        </pc:sldMkLst>
        <pc:spChg chg="mod">
          <ac:chgData name="Monika Bujak" userId="b9873a7d20eb2318" providerId="LiveId" clId="{192B1479-0ED2-43AE-B48E-DE3EC0FBAA64}" dt="2026-02-13T17:19:20.343" v="1197" actId="26606"/>
          <ac:spMkLst>
            <pc:docMk/>
            <pc:sldMk cId="19621482" sldId="264"/>
            <ac:spMk id="3" creationId="{39F81D80-96E7-1C07-B894-C5C44E953A6C}"/>
          </ac:spMkLst>
        </pc:spChg>
        <pc:spChg chg="mod">
          <ac:chgData name="Monika Bujak" userId="b9873a7d20eb2318" providerId="LiveId" clId="{192B1479-0ED2-43AE-B48E-DE3EC0FBAA64}" dt="2026-02-13T17:21:58.611" v="1218" actId="5793"/>
          <ac:spMkLst>
            <pc:docMk/>
            <pc:sldMk cId="19621482" sldId="264"/>
            <ac:spMk id="5" creationId="{1AC49FB9-3784-9451-8804-61EBC2FD7063}"/>
          </ac:spMkLst>
        </pc:spChg>
        <pc:spChg chg="del">
          <ac:chgData name="Monika Bujak" userId="b9873a7d20eb2318" providerId="LiveId" clId="{192B1479-0ED2-43AE-B48E-DE3EC0FBAA64}" dt="2026-02-13T17:19:20.343" v="1197" actId="26606"/>
          <ac:spMkLst>
            <pc:docMk/>
            <pc:sldMk cId="19621482" sldId="264"/>
            <ac:spMk id="10" creationId="{DBF61EA3-B236-439E-9C0B-340980D56BEE}"/>
          </ac:spMkLst>
        </pc:spChg>
        <pc:spChg chg="del">
          <ac:chgData name="Monika Bujak" userId="b9873a7d20eb2318" providerId="LiveId" clId="{192B1479-0ED2-43AE-B48E-DE3EC0FBAA64}" dt="2026-02-13T17:19:20.343" v="1197" actId="26606"/>
          <ac:spMkLst>
            <pc:docMk/>
            <pc:sldMk cId="19621482" sldId="264"/>
            <ac:spMk id="16" creationId="{E659831F-0D9A-4C63-9EBB-8435B85A440F}"/>
          </ac:spMkLst>
        </pc:spChg>
        <pc:spChg chg="add">
          <ac:chgData name="Monika Bujak" userId="b9873a7d20eb2318" providerId="LiveId" clId="{192B1479-0ED2-43AE-B48E-DE3EC0FBAA64}" dt="2026-02-13T17:19:20.343" v="1197" actId="26606"/>
          <ac:spMkLst>
            <pc:docMk/>
            <pc:sldMk cId="19621482" sldId="264"/>
            <ac:spMk id="21" creationId="{1B15ED52-F352-441B-82BF-E0EA34836D08}"/>
          </ac:spMkLst>
        </pc:spChg>
        <pc:spChg chg="add">
          <ac:chgData name="Monika Bujak" userId="b9873a7d20eb2318" providerId="LiveId" clId="{192B1479-0ED2-43AE-B48E-DE3EC0FBAA64}" dt="2026-02-13T17:19:20.343" v="1197" actId="26606"/>
          <ac:spMkLst>
            <pc:docMk/>
            <pc:sldMk cId="19621482" sldId="264"/>
            <ac:spMk id="23" creationId="{3B2E3793-BFE6-45A2-9B7B-E18844431C99}"/>
          </ac:spMkLst>
        </pc:spChg>
        <pc:spChg chg="add">
          <ac:chgData name="Monika Bujak" userId="b9873a7d20eb2318" providerId="LiveId" clId="{192B1479-0ED2-43AE-B48E-DE3EC0FBAA64}" dt="2026-02-13T17:19:20.343" v="1197" actId="26606"/>
          <ac:spMkLst>
            <pc:docMk/>
            <pc:sldMk cId="19621482" sldId="264"/>
            <ac:spMk id="25" creationId="{BC4C4868-CB8F-4AF9-9CDB-8108F2C19B67}"/>
          </ac:spMkLst>
        </pc:spChg>
        <pc:spChg chg="add">
          <ac:chgData name="Monika Bujak" userId="b9873a7d20eb2318" providerId="LiveId" clId="{192B1479-0ED2-43AE-B48E-DE3EC0FBAA64}" dt="2026-02-13T17:19:20.343" v="1197" actId="26606"/>
          <ac:spMkLst>
            <pc:docMk/>
            <pc:sldMk cId="19621482" sldId="264"/>
            <ac:spMk id="27" creationId="{375E0459-6403-40CD-989D-56A4407CA12E}"/>
          </ac:spMkLst>
        </pc:spChg>
        <pc:spChg chg="add">
          <ac:chgData name="Monika Bujak" userId="b9873a7d20eb2318" providerId="LiveId" clId="{192B1479-0ED2-43AE-B48E-DE3EC0FBAA64}" dt="2026-02-13T17:19:20.343" v="1197" actId="26606"/>
          <ac:spMkLst>
            <pc:docMk/>
            <pc:sldMk cId="19621482" sldId="264"/>
            <ac:spMk id="29" creationId="{53E5B1A8-3AC9-4BD1-9BBC-78CA94F2D1BA}"/>
          </ac:spMkLst>
        </pc:spChg>
        <pc:grpChg chg="del">
          <ac:chgData name="Monika Bujak" userId="b9873a7d20eb2318" providerId="LiveId" clId="{192B1479-0ED2-43AE-B48E-DE3EC0FBAA64}" dt="2026-02-13T17:19:20.343" v="1197" actId="26606"/>
          <ac:grpSpMkLst>
            <pc:docMk/>
            <pc:sldMk cId="19621482" sldId="264"/>
            <ac:grpSpMk id="12" creationId="{28FAF094-D087-493F-8DF9-A486C2D6BBAA}"/>
          </ac:grpSpMkLst>
        </pc:grpChg>
      </pc:sldChg>
      <pc:sldChg chg="addSp delSp modSp mod">
        <pc:chgData name="Monika Bujak" userId="b9873a7d20eb2318" providerId="LiveId" clId="{192B1479-0ED2-43AE-B48E-DE3EC0FBAA64}" dt="2026-02-13T17:19:10.975" v="1196" actId="26606"/>
        <pc:sldMkLst>
          <pc:docMk/>
          <pc:sldMk cId="525667661" sldId="265"/>
        </pc:sldMkLst>
        <pc:spChg chg="mod">
          <ac:chgData name="Monika Bujak" userId="b9873a7d20eb2318" providerId="LiveId" clId="{192B1479-0ED2-43AE-B48E-DE3EC0FBAA64}" dt="2026-02-13T17:19:10.975" v="1196" actId="26606"/>
          <ac:spMkLst>
            <pc:docMk/>
            <pc:sldMk cId="525667661" sldId="265"/>
            <ac:spMk id="3" creationId="{990E366A-9063-3C71-A598-0368CAF8329A}"/>
          </ac:spMkLst>
        </pc:spChg>
        <pc:spChg chg="mod">
          <ac:chgData name="Monika Bujak" userId="b9873a7d20eb2318" providerId="LiveId" clId="{192B1479-0ED2-43AE-B48E-DE3EC0FBAA64}" dt="2026-02-13T17:19:10.975" v="1196" actId="26606"/>
          <ac:spMkLst>
            <pc:docMk/>
            <pc:sldMk cId="525667661" sldId="265"/>
            <ac:spMk id="5" creationId="{87B7E86A-A32E-8F27-5350-42B08DBDAAB6}"/>
          </ac:spMkLst>
        </pc:spChg>
        <pc:spChg chg="del">
          <ac:chgData name="Monika Bujak" userId="b9873a7d20eb2318" providerId="LiveId" clId="{192B1479-0ED2-43AE-B48E-DE3EC0FBAA64}" dt="2026-02-13T17:19:10.975" v="1196" actId="26606"/>
          <ac:spMkLst>
            <pc:docMk/>
            <pc:sldMk cId="525667661" sldId="265"/>
            <ac:spMk id="10" creationId="{4DA718D0-4865-4629-8134-44F68D41D574}"/>
          </ac:spMkLst>
        </pc:spChg>
        <pc:spChg chg="del">
          <ac:chgData name="Monika Bujak" userId="b9873a7d20eb2318" providerId="LiveId" clId="{192B1479-0ED2-43AE-B48E-DE3EC0FBAA64}" dt="2026-02-13T17:19:10.975" v="1196" actId="26606"/>
          <ac:spMkLst>
            <pc:docMk/>
            <pc:sldMk cId="525667661" sldId="265"/>
            <ac:spMk id="16" creationId="{CBC4F608-B4B8-48C3-9572-C0F061B1CD99}"/>
          </ac:spMkLst>
        </pc:spChg>
        <pc:spChg chg="add">
          <ac:chgData name="Monika Bujak" userId="b9873a7d20eb2318" providerId="LiveId" clId="{192B1479-0ED2-43AE-B48E-DE3EC0FBAA64}" dt="2026-02-13T17:19:10.975" v="1196" actId="26606"/>
          <ac:spMkLst>
            <pc:docMk/>
            <pc:sldMk cId="525667661" sldId="265"/>
            <ac:spMk id="21" creationId="{DEE2AD96-B495-4E06-9291-B71706F728CB}"/>
          </ac:spMkLst>
        </pc:spChg>
        <pc:spChg chg="add">
          <ac:chgData name="Monika Bujak" userId="b9873a7d20eb2318" providerId="LiveId" clId="{192B1479-0ED2-43AE-B48E-DE3EC0FBAA64}" dt="2026-02-13T17:19:10.975" v="1196" actId="26606"/>
          <ac:spMkLst>
            <pc:docMk/>
            <pc:sldMk cId="525667661" sldId="265"/>
            <ac:spMk id="23" creationId="{53CF6D67-C5A8-4ADD-9E8E-1E38CA1D3166}"/>
          </ac:spMkLst>
        </pc:spChg>
        <pc:spChg chg="add">
          <ac:chgData name="Monika Bujak" userId="b9873a7d20eb2318" providerId="LiveId" clId="{192B1479-0ED2-43AE-B48E-DE3EC0FBAA64}" dt="2026-02-13T17:19:10.975" v="1196" actId="26606"/>
          <ac:spMkLst>
            <pc:docMk/>
            <pc:sldMk cId="525667661" sldId="265"/>
            <ac:spMk id="25" creationId="{86909FA0-B515-4681-B7A8-FA281D133B94}"/>
          </ac:spMkLst>
        </pc:spChg>
        <pc:spChg chg="add">
          <ac:chgData name="Monika Bujak" userId="b9873a7d20eb2318" providerId="LiveId" clId="{192B1479-0ED2-43AE-B48E-DE3EC0FBAA64}" dt="2026-02-13T17:19:10.975" v="1196" actId="26606"/>
          <ac:spMkLst>
            <pc:docMk/>
            <pc:sldMk cId="525667661" sldId="265"/>
            <ac:spMk id="27" creationId="{21C9FE86-FCC3-4A31-AA1C-C882262B7FE7}"/>
          </ac:spMkLst>
        </pc:spChg>
        <pc:spChg chg="add">
          <ac:chgData name="Monika Bujak" userId="b9873a7d20eb2318" providerId="LiveId" clId="{192B1479-0ED2-43AE-B48E-DE3EC0FBAA64}" dt="2026-02-13T17:19:10.975" v="1196" actId="26606"/>
          <ac:spMkLst>
            <pc:docMk/>
            <pc:sldMk cId="525667661" sldId="265"/>
            <ac:spMk id="29" creationId="{7D96243B-ECED-4B71-8E06-AE9A285EAD20}"/>
          </ac:spMkLst>
        </pc:spChg>
        <pc:spChg chg="add">
          <ac:chgData name="Monika Bujak" userId="b9873a7d20eb2318" providerId="LiveId" clId="{192B1479-0ED2-43AE-B48E-DE3EC0FBAA64}" dt="2026-02-13T17:19:10.975" v="1196" actId="26606"/>
          <ac:spMkLst>
            <pc:docMk/>
            <pc:sldMk cId="525667661" sldId="265"/>
            <ac:spMk id="31" creationId="{A09989E4-EFDC-4A90-A633-E0525FB4139E}"/>
          </ac:spMkLst>
        </pc:spChg>
      </pc:sldChg>
      <pc:sldChg chg="addSp delSp mod">
        <pc:chgData name="Monika Bujak" userId="b9873a7d20eb2318" providerId="LiveId" clId="{192B1479-0ED2-43AE-B48E-DE3EC0FBAA64}" dt="2026-02-13T17:18:50.992" v="1194" actId="26606"/>
        <pc:sldMkLst>
          <pc:docMk/>
          <pc:sldMk cId="4055292875" sldId="268"/>
        </pc:sldMkLst>
        <pc:spChg chg="del">
          <ac:chgData name="Monika Bujak" userId="b9873a7d20eb2318" providerId="LiveId" clId="{192B1479-0ED2-43AE-B48E-DE3EC0FBAA64}" dt="2026-02-13T17:18:50.992" v="1194" actId="26606"/>
          <ac:spMkLst>
            <pc:docMk/>
            <pc:sldMk cId="4055292875" sldId="268"/>
            <ac:spMk id="3" creationId="{02025260-6ED7-4C67-050D-02E30EA9544F}"/>
          </ac:spMkLst>
        </pc:spChg>
        <pc:spChg chg="del">
          <ac:chgData name="Monika Bujak" userId="b9873a7d20eb2318" providerId="LiveId" clId="{192B1479-0ED2-43AE-B48E-DE3EC0FBAA64}" dt="2026-02-13T17:18:50.992" v="1194" actId="26606"/>
          <ac:spMkLst>
            <pc:docMk/>
            <pc:sldMk cId="4055292875" sldId="268"/>
            <ac:spMk id="8" creationId="{8B9AA7C6-5E5A-498E-A6DF-A943376E09BC}"/>
          </ac:spMkLst>
        </pc:spChg>
        <pc:spChg chg="del">
          <ac:chgData name="Monika Bujak" userId="b9873a7d20eb2318" providerId="LiveId" clId="{192B1479-0ED2-43AE-B48E-DE3EC0FBAA64}" dt="2026-02-13T17:18:50.992" v="1194" actId="26606"/>
          <ac:spMkLst>
            <pc:docMk/>
            <pc:sldMk cId="4055292875" sldId="268"/>
            <ac:spMk id="14" creationId="{81E140AE-0ABF-47C8-BF32-7D2F0CF2BA44}"/>
          </ac:spMkLst>
        </pc:spChg>
        <pc:spChg chg="del">
          <ac:chgData name="Monika Bujak" userId="b9873a7d20eb2318" providerId="LiveId" clId="{192B1479-0ED2-43AE-B48E-DE3EC0FBAA64}" dt="2026-02-13T17:18:50.992" v="1194" actId="26606"/>
          <ac:spMkLst>
            <pc:docMk/>
            <pc:sldMk cId="4055292875" sldId="268"/>
            <ac:spMk id="16" creationId="{CBC4F608-B4B8-48C3-9572-C0F061B1CD99}"/>
          </ac:spMkLst>
        </pc:spChg>
        <pc:spChg chg="add">
          <ac:chgData name="Monika Bujak" userId="b9873a7d20eb2318" providerId="LiveId" clId="{192B1479-0ED2-43AE-B48E-DE3EC0FBAA64}" dt="2026-02-13T17:18:50.992" v="1194" actId="26606"/>
          <ac:spMkLst>
            <pc:docMk/>
            <pc:sldMk cId="4055292875" sldId="268"/>
            <ac:spMk id="22" creationId="{BACC6370-2D7E-4714-9D71-7542949D7D5D}"/>
          </ac:spMkLst>
        </pc:spChg>
        <pc:spChg chg="add">
          <ac:chgData name="Monika Bujak" userId="b9873a7d20eb2318" providerId="LiveId" clId="{192B1479-0ED2-43AE-B48E-DE3EC0FBAA64}" dt="2026-02-13T17:18:50.992" v="1194" actId="26606"/>
          <ac:spMkLst>
            <pc:docMk/>
            <pc:sldMk cId="4055292875" sldId="268"/>
            <ac:spMk id="24" creationId="{F68B3F68-107C-434F-AA38-110D5EA91B85}"/>
          </ac:spMkLst>
        </pc:spChg>
        <pc:spChg chg="add">
          <ac:chgData name="Monika Bujak" userId="b9873a7d20eb2318" providerId="LiveId" clId="{192B1479-0ED2-43AE-B48E-DE3EC0FBAA64}" dt="2026-02-13T17:18:50.992" v="1194" actId="26606"/>
          <ac:spMkLst>
            <pc:docMk/>
            <pc:sldMk cId="4055292875" sldId="268"/>
            <ac:spMk id="26" creationId="{AAD0DBB9-1A4B-4391-81D4-CB19F9AB918A}"/>
          </ac:spMkLst>
        </pc:spChg>
        <pc:spChg chg="add">
          <ac:chgData name="Monika Bujak" userId="b9873a7d20eb2318" providerId="LiveId" clId="{192B1479-0ED2-43AE-B48E-DE3EC0FBAA64}" dt="2026-02-13T17:18:50.992" v="1194" actId="26606"/>
          <ac:spMkLst>
            <pc:docMk/>
            <pc:sldMk cId="4055292875" sldId="268"/>
            <ac:spMk id="28" creationId="{063BBA22-50EA-4C4D-BE05-F1CE4E63AA56}"/>
          </ac:spMkLst>
        </pc:spChg>
        <pc:grpChg chg="del">
          <ac:chgData name="Monika Bujak" userId="b9873a7d20eb2318" providerId="LiveId" clId="{192B1479-0ED2-43AE-B48E-DE3EC0FBAA64}" dt="2026-02-13T17:18:50.992" v="1194" actId="26606"/>
          <ac:grpSpMkLst>
            <pc:docMk/>
            <pc:sldMk cId="4055292875" sldId="268"/>
            <ac:grpSpMk id="10" creationId="{83EAB11A-76F7-48F4-9B4F-5BFDF4BF9670}"/>
          </ac:grpSpMkLst>
        </pc:grpChg>
        <pc:graphicFrameChg chg="add">
          <ac:chgData name="Monika Bujak" userId="b9873a7d20eb2318" providerId="LiveId" clId="{192B1479-0ED2-43AE-B48E-DE3EC0FBAA64}" dt="2026-02-13T17:18:50.992" v="1194" actId="26606"/>
          <ac:graphicFrameMkLst>
            <pc:docMk/>
            <pc:sldMk cId="4055292875" sldId="268"/>
            <ac:graphicFrameMk id="18" creationId="{42A2F734-BAC7-382B-25AA-5D95468FD55F}"/>
          </ac:graphicFrameMkLst>
        </pc:graphicFrameChg>
      </pc:sldChg>
      <pc:sldChg chg="addSp delSp modSp mod">
        <pc:chgData name="Monika Bujak" userId="b9873a7d20eb2318" providerId="LiveId" clId="{192B1479-0ED2-43AE-B48E-DE3EC0FBAA64}" dt="2026-02-13T17:18:28.623" v="1191" actId="26606"/>
        <pc:sldMkLst>
          <pc:docMk/>
          <pc:sldMk cId="2831886750" sldId="274"/>
        </pc:sldMkLst>
        <pc:spChg chg="del mod">
          <ac:chgData name="Monika Bujak" userId="b9873a7d20eb2318" providerId="LiveId" clId="{192B1479-0ED2-43AE-B48E-DE3EC0FBAA64}" dt="2026-02-13T17:18:28.623" v="1191" actId="26606"/>
          <ac:spMkLst>
            <pc:docMk/>
            <pc:sldMk cId="2831886750" sldId="274"/>
            <ac:spMk id="3" creationId="{9BA8D274-A27E-0D93-1C2C-028B079CC397}"/>
          </ac:spMkLst>
        </pc:spChg>
        <pc:spChg chg="del">
          <ac:chgData name="Monika Bujak" userId="b9873a7d20eb2318" providerId="LiveId" clId="{192B1479-0ED2-43AE-B48E-DE3EC0FBAA64}" dt="2026-02-13T17:18:28.623" v="1191" actId="26606"/>
          <ac:spMkLst>
            <pc:docMk/>
            <pc:sldMk cId="2831886750" sldId="274"/>
            <ac:spMk id="8" creationId="{DBF61EA3-B236-439E-9C0B-340980D56BEE}"/>
          </ac:spMkLst>
        </pc:spChg>
        <pc:spChg chg="del">
          <ac:chgData name="Monika Bujak" userId="b9873a7d20eb2318" providerId="LiveId" clId="{192B1479-0ED2-43AE-B48E-DE3EC0FBAA64}" dt="2026-02-13T17:18:28.623" v="1191" actId="26606"/>
          <ac:spMkLst>
            <pc:docMk/>
            <pc:sldMk cId="2831886750" sldId="274"/>
            <ac:spMk id="14" creationId="{E659831F-0D9A-4C63-9EBB-8435B85A440F}"/>
          </ac:spMkLst>
        </pc:spChg>
        <pc:spChg chg="add">
          <ac:chgData name="Monika Bujak" userId="b9873a7d20eb2318" providerId="LiveId" clId="{192B1479-0ED2-43AE-B48E-DE3EC0FBAA64}" dt="2026-02-13T17:18:28.623" v="1191" actId="26606"/>
          <ac:spMkLst>
            <pc:docMk/>
            <pc:sldMk cId="2831886750" sldId="274"/>
            <ac:spMk id="20" creationId="{BACC6370-2D7E-4714-9D71-7542949D7D5D}"/>
          </ac:spMkLst>
        </pc:spChg>
        <pc:spChg chg="add">
          <ac:chgData name="Monika Bujak" userId="b9873a7d20eb2318" providerId="LiveId" clId="{192B1479-0ED2-43AE-B48E-DE3EC0FBAA64}" dt="2026-02-13T17:18:28.623" v="1191" actId="26606"/>
          <ac:spMkLst>
            <pc:docMk/>
            <pc:sldMk cId="2831886750" sldId="274"/>
            <ac:spMk id="22" creationId="{F68B3F68-107C-434F-AA38-110D5EA91B85}"/>
          </ac:spMkLst>
        </pc:spChg>
        <pc:spChg chg="add">
          <ac:chgData name="Monika Bujak" userId="b9873a7d20eb2318" providerId="LiveId" clId="{192B1479-0ED2-43AE-B48E-DE3EC0FBAA64}" dt="2026-02-13T17:18:28.623" v="1191" actId="26606"/>
          <ac:spMkLst>
            <pc:docMk/>
            <pc:sldMk cId="2831886750" sldId="274"/>
            <ac:spMk id="24" creationId="{AAD0DBB9-1A4B-4391-81D4-CB19F9AB918A}"/>
          </ac:spMkLst>
        </pc:spChg>
        <pc:spChg chg="add">
          <ac:chgData name="Monika Bujak" userId="b9873a7d20eb2318" providerId="LiveId" clId="{192B1479-0ED2-43AE-B48E-DE3EC0FBAA64}" dt="2026-02-13T17:18:28.623" v="1191" actId="26606"/>
          <ac:spMkLst>
            <pc:docMk/>
            <pc:sldMk cId="2831886750" sldId="274"/>
            <ac:spMk id="26" creationId="{063BBA22-50EA-4C4D-BE05-F1CE4E63AA56}"/>
          </ac:spMkLst>
        </pc:spChg>
        <pc:grpChg chg="del">
          <ac:chgData name="Monika Bujak" userId="b9873a7d20eb2318" providerId="LiveId" clId="{192B1479-0ED2-43AE-B48E-DE3EC0FBAA64}" dt="2026-02-13T17:18:28.623" v="1191" actId="26606"/>
          <ac:grpSpMkLst>
            <pc:docMk/>
            <pc:sldMk cId="2831886750" sldId="274"/>
            <ac:grpSpMk id="10" creationId="{28FAF094-D087-493F-8DF9-A486C2D6BBAA}"/>
          </ac:grpSpMkLst>
        </pc:grpChg>
        <pc:graphicFrameChg chg="add">
          <ac:chgData name="Monika Bujak" userId="b9873a7d20eb2318" providerId="LiveId" clId="{192B1479-0ED2-43AE-B48E-DE3EC0FBAA64}" dt="2026-02-13T17:18:28.623" v="1191" actId="26606"/>
          <ac:graphicFrameMkLst>
            <pc:docMk/>
            <pc:sldMk cId="2831886750" sldId="274"/>
            <ac:graphicFrameMk id="16" creationId="{44920CD8-86AF-F3A5-1EEB-DF86D808E455}"/>
          </ac:graphicFrameMkLst>
        </pc:graphicFrameChg>
      </pc:sldChg>
      <pc:sldChg chg="addSp delSp modSp mod ord">
        <pc:chgData name="Monika Bujak" userId="b9873a7d20eb2318" providerId="LiveId" clId="{192B1479-0ED2-43AE-B48E-DE3EC0FBAA64}" dt="2026-02-13T17:27:31.055" v="1250" actId="1076"/>
        <pc:sldMkLst>
          <pc:docMk/>
          <pc:sldMk cId="2877098387" sldId="275"/>
        </pc:sldMkLst>
        <pc:spChg chg="add del mod">
          <ac:chgData name="Monika Bujak" userId="b9873a7d20eb2318" providerId="LiveId" clId="{192B1479-0ED2-43AE-B48E-DE3EC0FBAA64}" dt="2026-02-13T17:12:26.218" v="1002"/>
          <ac:spMkLst>
            <pc:docMk/>
            <pc:sldMk cId="2877098387" sldId="275"/>
            <ac:spMk id="4" creationId="{F6AAE582-18B3-EF21-2984-3401E8DB89CC}"/>
          </ac:spMkLst>
        </pc:spChg>
        <pc:spChg chg="add del mod">
          <ac:chgData name="Monika Bujak" userId="b9873a7d20eb2318" providerId="LiveId" clId="{192B1479-0ED2-43AE-B48E-DE3EC0FBAA64}" dt="2026-02-13T17:12:57.659" v="1008"/>
          <ac:spMkLst>
            <pc:docMk/>
            <pc:sldMk cId="2877098387" sldId="275"/>
            <ac:spMk id="5" creationId="{5F7E1F27-A05B-76E8-51C5-7F6536351D76}"/>
          </ac:spMkLst>
        </pc:spChg>
        <pc:spChg chg="add mod">
          <ac:chgData name="Monika Bujak" userId="b9873a7d20eb2318" providerId="LiveId" clId="{192B1479-0ED2-43AE-B48E-DE3EC0FBAA64}" dt="2026-02-13T17:14:37.655" v="1118" actId="20577"/>
          <ac:spMkLst>
            <pc:docMk/>
            <pc:sldMk cId="2877098387" sldId="275"/>
            <ac:spMk id="6" creationId="{6BD7483A-320B-78BF-0C23-279B2A869ABC}"/>
          </ac:spMkLst>
        </pc:spChg>
        <pc:picChg chg="mod">
          <ac:chgData name="Monika Bujak" userId="b9873a7d20eb2318" providerId="LiveId" clId="{192B1479-0ED2-43AE-B48E-DE3EC0FBAA64}" dt="2026-02-13T17:14:27.615" v="1116" actId="14100"/>
          <ac:picMkLst>
            <pc:docMk/>
            <pc:sldMk cId="2877098387" sldId="275"/>
            <ac:picMk id="2" creationId="{C70B3B06-2BE0-84D3-C3D2-23BDC1F92998}"/>
          </ac:picMkLst>
        </pc:picChg>
        <pc:picChg chg="mod">
          <ac:chgData name="Monika Bujak" userId="b9873a7d20eb2318" providerId="LiveId" clId="{192B1479-0ED2-43AE-B48E-DE3EC0FBAA64}" dt="2026-02-13T17:27:31.055" v="1250" actId="1076"/>
          <ac:picMkLst>
            <pc:docMk/>
            <pc:sldMk cId="2877098387" sldId="275"/>
            <ac:picMk id="3" creationId="{9F268FBA-8DC6-0643-CF93-860A68EAE739}"/>
          </ac:picMkLst>
        </pc:picChg>
      </pc:sldChg>
      <pc:sldChg chg="addSp modSp mod ord">
        <pc:chgData name="Monika Bujak" userId="b9873a7d20eb2318" providerId="LiveId" clId="{192B1479-0ED2-43AE-B48E-DE3EC0FBAA64}" dt="2026-02-13T17:26:14.995" v="1249" actId="20577"/>
        <pc:sldMkLst>
          <pc:docMk/>
          <pc:sldMk cId="3540986053" sldId="276"/>
        </pc:sldMkLst>
        <pc:spChg chg="add mod">
          <ac:chgData name="Monika Bujak" userId="b9873a7d20eb2318" providerId="LiveId" clId="{192B1479-0ED2-43AE-B48E-DE3EC0FBAA64}" dt="2026-02-13T17:26:14.995" v="1249" actId="20577"/>
          <ac:spMkLst>
            <pc:docMk/>
            <pc:sldMk cId="3540986053" sldId="276"/>
            <ac:spMk id="2" creationId="{7D677CD6-E79C-8A4F-791F-7AAEB74E0767}"/>
          </ac:spMkLst>
        </pc:spChg>
        <pc:picChg chg="mod">
          <ac:chgData name="Monika Bujak" userId="b9873a7d20eb2318" providerId="LiveId" clId="{192B1479-0ED2-43AE-B48E-DE3EC0FBAA64}" dt="2026-02-13T17:25:55.915" v="1247" actId="1076"/>
          <ac:picMkLst>
            <pc:docMk/>
            <pc:sldMk cId="3540986053" sldId="276"/>
            <ac:picMk id="6" creationId="{9C8DEC20-FE60-895A-5A09-338710E8D803}"/>
          </ac:picMkLst>
        </pc:picChg>
      </pc:sldChg>
      <pc:sldChg chg="addSp modSp mod setBg">
        <pc:chgData name="Monika Bujak" userId="b9873a7d20eb2318" providerId="LiveId" clId="{192B1479-0ED2-43AE-B48E-DE3EC0FBAA64}" dt="2026-02-13T16:55:04.619" v="574" actId="26606"/>
        <pc:sldMkLst>
          <pc:docMk/>
          <pc:sldMk cId="2431891623" sldId="278"/>
        </pc:sldMkLst>
        <pc:spChg chg="mod">
          <ac:chgData name="Monika Bujak" userId="b9873a7d20eb2318" providerId="LiveId" clId="{192B1479-0ED2-43AE-B48E-DE3EC0FBAA64}" dt="2026-02-13T16:55:04.619" v="574" actId="26606"/>
          <ac:spMkLst>
            <pc:docMk/>
            <pc:sldMk cId="2431891623" sldId="278"/>
            <ac:spMk id="2" creationId="{407D6C6E-F049-9571-90CB-0397E1634BF1}"/>
          </ac:spMkLst>
        </pc:spChg>
        <pc:spChg chg="add">
          <ac:chgData name="Monika Bujak" userId="b9873a7d20eb2318" providerId="LiveId" clId="{192B1479-0ED2-43AE-B48E-DE3EC0FBAA64}" dt="2026-02-13T16:55:04.619" v="574" actId="26606"/>
          <ac:spMkLst>
            <pc:docMk/>
            <pc:sldMk cId="2431891623" sldId="278"/>
            <ac:spMk id="10" creationId="{BACC6370-2D7E-4714-9D71-7542949D7D5D}"/>
          </ac:spMkLst>
        </pc:spChg>
        <pc:spChg chg="add">
          <ac:chgData name="Monika Bujak" userId="b9873a7d20eb2318" providerId="LiveId" clId="{192B1479-0ED2-43AE-B48E-DE3EC0FBAA64}" dt="2026-02-13T16:55:04.619" v="574" actId="26606"/>
          <ac:spMkLst>
            <pc:docMk/>
            <pc:sldMk cId="2431891623" sldId="278"/>
            <ac:spMk id="12" creationId="{F68B3F68-107C-434F-AA38-110D5EA91B85}"/>
          </ac:spMkLst>
        </pc:spChg>
        <pc:spChg chg="add">
          <ac:chgData name="Monika Bujak" userId="b9873a7d20eb2318" providerId="LiveId" clId="{192B1479-0ED2-43AE-B48E-DE3EC0FBAA64}" dt="2026-02-13T16:55:04.619" v="574" actId="26606"/>
          <ac:spMkLst>
            <pc:docMk/>
            <pc:sldMk cId="2431891623" sldId="278"/>
            <ac:spMk id="14" creationId="{AAD0DBB9-1A4B-4391-81D4-CB19F9AB918A}"/>
          </ac:spMkLst>
        </pc:spChg>
        <pc:spChg chg="add">
          <ac:chgData name="Monika Bujak" userId="b9873a7d20eb2318" providerId="LiveId" clId="{192B1479-0ED2-43AE-B48E-DE3EC0FBAA64}" dt="2026-02-13T16:55:04.619" v="574" actId="26606"/>
          <ac:spMkLst>
            <pc:docMk/>
            <pc:sldMk cId="2431891623" sldId="278"/>
            <ac:spMk id="16" creationId="{063BBA22-50EA-4C4D-BE05-F1CE4E63AA56}"/>
          </ac:spMkLst>
        </pc:spChg>
        <pc:graphicFrameChg chg="mod modGraphic">
          <ac:chgData name="Monika Bujak" userId="b9873a7d20eb2318" providerId="LiveId" clId="{192B1479-0ED2-43AE-B48E-DE3EC0FBAA64}" dt="2026-02-13T16:55:04.619" v="574" actId="26606"/>
          <ac:graphicFrameMkLst>
            <pc:docMk/>
            <pc:sldMk cId="2431891623" sldId="278"/>
            <ac:graphicFrameMk id="5" creationId="{5C5ED564-9877-D60D-60FC-EAE6A0C814EF}"/>
          </ac:graphicFrameMkLst>
        </pc:graphicFrameChg>
      </pc:sldChg>
      <pc:sldChg chg="addSp delSp modSp mod">
        <pc:chgData name="Monika Bujak" userId="b9873a7d20eb2318" providerId="LiveId" clId="{192B1479-0ED2-43AE-B48E-DE3EC0FBAA64}" dt="2026-02-13T17:23:15.302" v="1225" actId="5793"/>
        <pc:sldMkLst>
          <pc:docMk/>
          <pc:sldMk cId="3559961409" sldId="279"/>
        </pc:sldMkLst>
        <pc:spChg chg="mod">
          <ac:chgData name="Monika Bujak" userId="b9873a7d20eb2318" providerId="LiveId" clId="{192B1479-0ED2-43AE-B48E-DE3EC0FBAA64}" dt="2026-02-13T17:18:38.581" v="1192" actId="26606"/>
          <ac:spMkLst>
            <pc:docMk/>
            <pc:sldMk cId="3559961409" sldId="279"/>
            <ac:spMk id="2" creationId="{8C49CA8B-3540-1739-510A-C32B8BEFB8CD}"/>
          </ac:spMkLst>
        </pc:spChg>
        <pc:spChg chg="mod">
          <ac:chgData name="Monika Bujak" userId="b9873a7d20eb2318" providerId="LiveId" clId="{192B1479-0ED2-43AE-B48E-DE3EC0FBAA64}" dt="2026-02-13T17:23:15.302" v="1225" actId="5793"/>
          <ac:spMkLst>
            <pc:docMk/>
            <pc:sldMk cId="3559961409" sldId="279"/>
            <ac:spMk id="3" creationId="{9C403A94-6130-359E-A7BA-493F2972AD46}"/>
          </ac:spMkLst>
        </pc:spChg>
        <pc:spChg chg="del">
          <ac:chgData name="Monika Bujak" userId="b9873a7d20eb2318" providerId="LiveId" clId="{192B1479-0ED2-43AE-B48E-DE3EC0FBAA64}" dt="2026-02-13T17:18:38.581" v="1192" actId="26606"/>
          <ac:spMkLst>
            <pc:docMk/>
            <pc:sldMk cId="3559961409" sldId="279"/>
            <ac:spMk id="8" creationId="{3AD318CC-E2A8-4E27-9548-A047A78999B1}"/>
          </ac:spMkLst>
        </pc:spChg>
        <pc:spChg chg="del">
          <ac:chgData name="Monika Bujak" userId="b9873a7d20eb2318" providerId="LiveId" clId="{192B1479-0ED2-43AE-B48E-DE3EC0FBAA64}" dt="2026-02-13T17:18:38.581" v="1192" actId="26606"/>
          <ac:spMkLst>
            <pc:docMk/>
            <pc:sldMk cId="3559961409" sldId="279"/>
            <ac:spMk id="14" creationId="{2C1BBA94-3F40-40AA-8BB9-E69E25E537C1}"/>
          </ac:spMkLst>
        </pc:spChg>
        <pc:spChg chg="add">
          <ac:chgData name="Monika Bujak" userId="b9873a7d20eb2318" providerId="LiveId" clId="{192B1479-0ED2-43AE-B48E-DE3EC0FBAA64}" dt="2026-02-13T17:18:38.581" v="1192" actId="26606"/>
          <ac:spMkLst>
            <pc:docMk/>
            <pc:sldMk cId="3559961409" sldId="279"/>
            <ac:spMk id="19" creationId="{DEE2AD96-B495-4E06-9291-B71706F728CB}"/>
          </ac:spMkLst>
        </pc:spChg>
        <pc:spChg chg="add">
          <ac:chgData name="Monika Bujak" userId="b9873a7d20eb2318" providerId="LiveId" clId="{192B1479-0ED2-43AE-B48E-DE3EC0FBAA64}" dt="2026-02-13T17:18:38.581" v="1192" actId="26606"/>
          <ac:spMkLst>
            <pc:docMk/>
            <pc:sldMk cId="3559961409" sldId="279"/>
            <ac:spMk id="21" creationId="{53CF6D67-C5A8-4ADD-9E8E-1E38CA1D3166}"/>
          </ac:spMkLst>
        </pc:spChg>
        <pc:spChg chg="add">
          <ac:chgData name="Monika Bujak" userId="b9873a7d20eb2318" providerId="LiveId" clId="{192B1479-0ED2-43AE-B48E-DE3EC0FBAA64}" dt="2026-02-13T17:18:38.581" v="1192" actId="26606"/>
          <ac:spMkLst>
            <pc:docMk/>
            <pc:sldMk cId="3559961409" sldId="279"/>
            <ac:spMk id="23" creationId="{86909FA0-B515-4681-B7A8-FA281D133B94}"/>
          </ac:spMkLst>
        </pc:spChg>
        <pc:spChg chg="add">
          <ac:chgData name="Monika Bujak" userId="b9873a7d20eb2318" providerId="LiveId" clId="{192B1479-0ED2-43AE-B48E-DE3EC0FBAA64}" dt="2026-02-13T17:18:38.581" v="1192" actId="26606"/>
          <ac:spMkLst>
            <pc:docMk/>
            <pc:sldMk cId="3559961409" sldId="279"/>
            <ac:spMk id="25" creationId="{21C9FE86-FCC3-4A31-AA1C-C882262B7FE7}"/>
          </ac:spMkLst>
        </pc:spChg>
        <pc:spChg chg="add">
          <ac:chgData name="Monika Bujak" userId="b9873a7d20eb2318" providerId="LiveId" clId="{192B1479-0ED2-43AE-B48E-DE3EC0FBAA64}" dt="2026-02-13T17:18:38.581" v="1192" actId="26606"/>
          <ac:spMkLst>
            <pc:docMk/>
            <pc:sldMk cId="3559961409" sldId="279"/>
            <ac:spMk id="27" creationId="{7D96243B-ECED-4B71-8E06-AE9A285EAD20}"/>
          </ac:spMkLst>
        </pc:spChg>
        <pc:spChg chg="add">
          <ac:chgData name="Monika Bujak" userId="b9873a7d20eb2318" providerId="LiveId" clId="{192B1479-0ED2-43AE-B48E-DE3EC0FBAA64}" dt="2026-02-13T17:18:38.581" v="1192" actId="26606"/>
          <ac:spMkLst>
            <pc:docMk/>
            <pc:sldMk cId="3559961409" sldId="279"/>
            <ac:spMk id="29" creationId="{A09989E4-EFDC-4A90-A633-E0525FB4139E}"/>
          </ac:spMkLst>
        </pc:spChg>
      </pc:sldChg>
      <pc:sldChg chg="addSp delSp modSp mod setBg">
        <pc:chgData name="Monika Bujak" userId="b9873a7d20eb2318" providerId="LiveId" clId="{192B1479-0ED2-43AE-B48E-DE3EC0FBAA64}" dt="2026-02-13T17:25:25.176" v="1246" actId="20577"/>
        <pc:sldMkLst>
          <pc:docMk/>
          <pc:sldMk cId="911165433" sldId="280"/>
        </pc:sldMkLst>
        <pc:spChg chg="mod">
          <ac:chgData name="Monika Bujak" userId="b9873a7d20eb2318" providerId="LiveId" clId="{192B1479-0ED2-43AE-B48E-DE3EC0FBAA64}" dt="2026-02-13T17:24:15.868" v="1227" actId="20577"/>
          <ac:spMkLst>
            <pc:docMk/>
            <pc:sldMk cId="911165433" sldId="280"/>
            <ac:spMk id="2" creationId="{48BE8292-62EF-64EB-24A2-1BDC531A5DFF}"/>
          </ac:spMkLst>
        </pc:spChg>
        <pc:spChg chg="add del mod">
          <ac:chgData name="Monika Bujak" userId="b9873a7d20eb2318" providerId="LiveId" clId="{192B1479-0ED2-43AE-B48E-DE3EC0FBAA64}" dt="2026-02-13T16:59:31.848" v="617" actId="478"/>
          <ac:spMkLst>
            <pc:docMk/>
            <pc:sldMk cId="911165433" sldId="280"/>
            <ac:spMk id="3" creationId="{39261313-8BDB-CA35-BD16-72552EA14C7A}"/>
          </ac:spMkLst>
        </pc:spChg>
        <pc:spChg chg="add del mod">
          <ac:chgData name="Monika Bujak" userId="b9873a7d20eb2318" providerId="LiveId" clId="{192B1479-0ED2-43AE-B48E-DE3EC0FBAA64}" dt="2026-02-13T16:59:46.897" v="620" actId="478"/>
          <ac:spMkLst>
            <pc:docMk/>
            <pc:sldMk cId="911165433" sldId="280"/>
            <ac:spMk id="8" creationId="{A3D2AA80-8996-7EFA-B2C9-64D4970F419C}"/>
          </ac:spMkLst>
        </pc:spChg>
        <pc:spChg chg="add del mod">
          <ac:chgData name="Monika Bujak" userId="b9873a7d20eb2318" providerId="LiveId" clId="{192B1479-0ED2-43AE-B48E-DE3EC0FBAA64}" dt="2026-02-13T17:10:13.568" v="961" actId="26606"/>
          <ac:spMkLst>
            <pc:docMk/>
            <pc:sldMk cId="911165433" sldId="280"/>
            <ac:spMk id="10" creationId="{F370DA69-10A8-894B-D311-45D90AD77036}"/>
          </ac:spMkLst>
        </pc:spChg>
        <pc:spChg chg="add del">
          <ac:chgData name="Monika Bujak" userId="b9873a7d20eb2318" providerId="LiveId" clId="{192B1479-0ED2-43AE-B48E-DE3EC0FBAA64}" dt="2026-02-13T16:55:41.690" v="577" actId="26606"/>
          <ac:spMkLst>
            <pc:docMk/>
            <pc:sldMk cId="911165433" sldId="280"/>
            <ac:spMk id="14" creationId="{7C98A213-5994-475E-B327-DC6EC27FBA8B}"/>
          </ac:spMkLst>
        </pc:spChg>
        <pc:spChg chg="add del">
          <ac:chgData name="Monika Bujak" userId="b9873a7d20eb2318" providerId="LiveId" clId="{192B1479-0ED2-43AE-B48E-DE3EC0FBAA64}" dt="2026-02-13T16:55:41.690" v="577" actId="26606"/>
          <ac:spMkLst>
            <pc:docMk/>
            <pc:sldMk cId="911165433" sldId="280"/>
            <ac:spMk id="16" creationId="{4B030A0D-0DAD-4A99-89BB-419527D6A64B}"/>
          </ac:spMkLst>
        </pc:spChg>
        <pc:spChg chg="add del">
          <ac:chgData name="Monika Bujak" userId="b9873a7d20eb2318" providerId="LiveId" clId="{192B1479-0ED2-43AE-B48E-DE3EC0FBAA64}" dt="2026-02-13T16:55:53.541" v="579" actId="26606"/>
          <ac:spMkLst>
            <pc:docMk/>
            <pc:sldMk cId="911165433" sldId="280"/>
            <ac:spMk id="18" creationId="{0FE50278-E2EC-42B2-A1F1-921DD39901C4}"/>
          </ac:spMkLst>
        </pc:spChg>
        <pc:spChg chg="add del">
          <ac:chgData name="Monika Bujak" userId="b9873a7d20eb2318" providerId="LiveId" clId="{192B1479-0ED2-43AE-B48E-DE3EC0FBAA64}" dt="2026-02-13T16:55:53.541" v="579" actId="26606"/>
          <ac:spMkLst>
            <pc:docMk/>
            <pc:sldMk cId="911165433" sldId="280"/>
            <ac:spMk id="19" creationId="{9CB95732-565A-4D2C-A3AB-CC460C0D3826}"/>
          </ac:spMkLst>
        </pc:spChg>
        <pc:spChg chg="add del">
          <ac:chgData name="Monika Bujak" userId="b9873a7d20eb2318" providerId="LiveId" clId="{192B1479-0ED2-43AE-B48E-DE3EC0FBAA64}" dt="2026-02-13T16:55:53.541" v="579" actId="26606"/>
          <ac:spMkLst>
            <pc:docMk/>
            <pc:sldMk cId="911165433" sldId="280"/>
            <ac:spMk id="20" creationId="{1236153F-0DB4-40DD-87C6-B40C1B7E282C}"/>
          </ac:spMkLst>
        </pc:spChg>
        <pc:spChg chg="add del">
          <ac:chgData name="Monika Bujak" userId="b9873a7d20eb2318" providerId="LiveId" clId="{192B1479-0ED2-43AE-B48E-DE3EC0FBAA64}" dt="2026-02-13T16:55:53.541" v="579" actId="26606"/>
          <ac:spMkLst>
            <pc:docMk/>
            <pc:sldMk cId="911165433" sldId="280"/>
            <ac:spMk id="21" creationId="{E19B653C-798C-4333-8452-3DF3AE3C1D11}"/>
          </ac:spMkLst>
        </pc:spChg>
        <pc:spChg chg="add del">
          <ac:chgData name="Monika Bujak" userId="b9873a7d20eb2318" providerId="LiveId" clId="{192B1479-0ED2-43AE-B48E-DE3EC0FBAA64}" dt="2026-02-13T17:10:13.568" v="961" actId="26606"/>
          <ac:spMkLst>
            <pc:docMk/>
            <pc:sldMk cId="911165433" sldId="280"/>
            <ac:spMk id="23" creationId="{7C98A213-5994-475E-B327-DC6EC27FBA8B}"/>
          </ac:spMkLst>
        </pc:spChg>
        <pc:spChg chg="add del">
          <ac:chgData name="Monika Bujak" userId="b9873a7d20eb2318" providerId="LiveId" clId="{192B1479-0ED2-43AE-B48E-DE3EC0FBAA64}" dt="2026-02-13T17:10:13.568" v="961" actId="26606"/>
          <ac:spMkLst>
            <pc:docMk/>
            <pc:sldMk cId="911165433" sldId="280"/>
            <ac:spMk id="24" creationId="{4B030A0D-0DAD-4A99-89BB-419527D6A64B}"/>
          </ac:spMkLst>
        </pc:spChg>
        <pc:spChg chg="add">
          <ac:chgData name="Monika Bujak" userId="b9873a7d20eb2318" providerId="LiveId" clId="{192B1479-0ED2-43AE-B48E-DE3EC0FBAA64}" dt="2026-02-13T17:10:13.568" v="961" actId="26606"/>
          <ac:spMkLst>
            <pc:docMk/>
            <pc:sldMk cId="911165433" sldId="280"/>
            <ac:spMk id="29" creationId="{DEE2AD96-B495-4E06-9291-B71706F728CB}"/>
          </ac:spMkLst>
        </pc:spChg>
        <pc:spChg chg="add del">
          <ac:chgData name="Monika Bujak" userId="b9873a7d20eb2318" providerId="LiveId" clId="{192B1479-0ED2-43AE-B48E-DE3EC0FBAA64}" dt="2026-02-13T17:10:13.536" v="960" actId="26606"/>
          <ac:spMkLst>
            <pc:docMk/>
            <pc:sldMk cId="911165433" sldId="280"/>
            <ac:spMk id="30" creationId="{BACC6370-2D7E-4714-9D71-7542949D7D5D}"/>
          </ac:spMkLst>
        </pc:spChg>
        <pc:spChg chg="add del">
          <ac:chgData name="Monika Bujak" userId="b9873a7d20eb2318" providerId="LiveId" clId="{192B1479-0ED2-43AE-B48E-DE3EC0FBAA64}" dt="2026-02-13T17:10:00.960" v="958" actId="26606"/>
          <ac:spMkLst>
            <pc:docMk/>
            <pc:sldMk cId="911165433" sldId="280"/>
            <ac:spMk id="31" creationId="{B50AB553-2A96-4A92-96F2-93548E096954}"/>
          </ac:spMkLst>
        </pc:spChg>
        <pc:spChg chg="add del">
          <ac:chgData name="Monika Bujak" userId="b9873a7d20eb2318" providerId="LiveId" clId="{192B1479-0ED2-43AE-B48E-DE3EC0FBAA64}" dt="2026-02-13T17:10:13.536" v="960" actId="26606"/>
          <ac:spMkLst>
            <pc:docMk/>
            <pc:sldMk cId="911165433" sldId="280"/>
            <ac:spMk id="32" creationId="{256B2C21-A230-48C0-8DF1-C46611373C44}"/>
          </ac:spMkLst>
        </pc:spChg>
        <pc:spChg chg="add del">
          <ac:chgData name="Monika Bujak" userId="b9873a7d20eb2318" providerId="LiveId" clId="{192B1479-0ED2-43AE-B48E-DE3EC0FBAA64}" dt="2026-02-13T17:10:13.536" v="960" actId="26606"/>
          <ac:spMkLst>
            <pc:docMk/>
            <pc:sldMk cId="911165433" sldId="280"/>
            <ac:spMk id="34" creationId="{3847E18C-932D-4C95-AABA-FEC7C9499AD7}"/>
          </ac:spMkLst>
        </pc:spChg>
        <pc:spChg chg="add">
          <ac:chgData name="Monika Bujak" userId="b9873a7d20eb2318" providerId="LiveId" clId="{192B1479-0ED2-43AE-B48E-DE3EC0FBAA64}" dt="2026-02-13T17:10:13.568" v="961" actId="26606"/>
          <ac:spMkLst>
            <pc:docMk/>
            <pc:sldMk cId="911165433" sldId="280"/>
            <ac:spMk id="35" creationId="{21C9FE86-FCC3-4A31-AA1C-C882262B7FE7}"/>
          </ac:spMkLst>
        </pc:spChg>
        <pc:spChg chg="add del">
          <ac:chgData name="Monika Bujak" userId="b9873a7d20eb2318" providerId="LiveId" clId="{192B1479-0ED2-43AE-B48E-DE3EC0FBAA64}" dt="2026-02-13T17:10:13.536" v="960" actId="26606"/>
          <ac:spMkLst>
            <pc:docMk/>
            <pc:sldMk cId="911165433" sldId="280"/>
            <ac:spMk id="36" creationId="{3150CB11-0C61-439E-910F-5787759E72A0}"/>
          </ac:spMkLst>
        </pc:spChg>
        <pc:spChg chg="add">
          <ac:chgData name="Monika Bujak" userId="b9873a7d20eb2318" providerId="LiveId" clId="{192B1479-0ED2-43AE-B48E-DE3EC0FBAA64}" dt="2026-02-13T17:10:13.568" v="961" actId="26606"/>
          <ac:spMkLst>
            <pc:docMk/>
            <pc:sldMk cId="911165433" sldId="280"/>
            <ac:spMk id="37" creationId="{7D96243B-ECED-4B71-8E06-AE9A285EAD20}"/>
          </ac:spMkLst>
        </pc:spChg>
        <pc:spChg chg="add del">
          <ac:chgData name="Monika Bujak" userId="b9873a7d20eb2318" providerId="LiveId" clId="{192B1479-0ED2-43AE-B48E-DE3EC0FBAA64}" dt="2026-02-13T17:10:13.536" v="960" actId="26606"/>
          <ac:spMkLst>
            <pc:docMk/>
            <pc:sldMk cId="911165433" sldId="280"/>
            <ac:spMk id="38" creationId="{43F8A58B-5155-44CE-A5FF-7647B47D0A7A}"/>
          </ac:spMkLst>
        </pc:spChg>
        <pc:spChg chg="add">
          <ac:chgData name="Monika Bujak" userId="b9873a7d20eb2318" providerId="LiveId" clId="{192B1479-0ED2-43AE-B48E-DE3EC0FBAA64}" dt="2026-02-13T17:10:13.568" v="961" actId="26606"/>
          <ac:spMkLst>
            <pc:docMk/>
            <pc:sldMk cId="911165433" sldId="280"/>
            <ac:spMk id="39" creationId="{A09989E4-EFDC-4A90-A633-E0525FB4139E}"/>
          </ac:spMkLst>
        </pc:spChg>
        <pc:spChg chg="add del">
          <ac:chgData name="Monika Bujak" userId="b9873a7d20eb2318" providerId="LiveId" clId="{192B1479-0ED2-43AE-B48E-DE3EC0FBAA64}" dt="2026-02-13T17:10:13.536" v="960" actId="26606"/>
          <ac:spMkLst>
            <pc:docMk/>
            <pc:sldMk cId="911165433" sldId="280"/>
            <ac:spMk id="40" creationId="{443F2ACA-E6D6-4028-82DD-F03C262D5DE6}"/>
          </ac:spMkLst>
        </pc:spChg>
        <pc:spChg chg="add">
          <ac:chgData name="Monika Bujak" userId="b9873a7d20eb2318" providerId="LiveId" clId="{192B1479-0ED2-43AE-B48E-DE3EC0FBAA64}" dt="2026-02-13T17:10:13.568" v="961" actId="26606"/>
          <ac:spMkLst>
            <pc:docMk/>
            <pc:sldMk cId="911165433" sldId="280"/>
            <ac:spMk id="42" creationId="{53CF6D67-C5A8-4ADD-9E8E-1E38CA1D3166}"/>
          </ac:spMkLst>
        </pc:spChg>
        <pc:spChg chg="add mod">
          <ac:chgData name="Monika Bujak" userId="b9873a7d20eb2318" providerId="LiveId" clId="{192B1479-0ED2-43AE-B48E-DE3EC0FBAA64}" dt="2026-02-13T17:25:25.176" v="1246" actId="20577"/>
          <ac:spMkLst>
            <pc:docMk/>
            <pc:sldMk cId="911165433" sldId="280"/>
            <ac:spMk id="44" creationId="{F370DA69-10A8-894B-D311-45D90AD77036}"/>
          </ac:spMkLst>
        </pc:spChg>
        <pc:graphicFrameChg chg="add del">
          <ac:chgData name="Monika Bujak" userId="b9873a7d20eb2318" providerId="LiveId" clId="{192B1479-0ED2-43AE-B48E-DE3EC0FBAA64}" dt="2026-02-13T17:10:00.960" v="958" actId="26606"/>
          <ac:graphicFrameMkLst>
            <pc:docMk/>
            <pc:sldMk cId="911165433" sldId="280"/>
            <ac:graphicFrameMk id="26" creationId="{8EC26EAF-3F83-426C-4477-0C563EDE4B21}"/>
          </ac:graphicFrameMkLst>
        </pc:graphicFrameChg>
        <pc:picChg chg="add del mod">
          <ac:chgData name="Monika Bujak" userId="b9873a7d20eb2318" providerId="LiveId" clId="{192B1479-0ED2-43AE-B48E-DE3EC0FBAA64}" dt="2026-02-13T16:59:11.258" v="612" actId="478"/>
          <ac:picMkLst>
            <pc:docMk/>
            <pc:sldMk cId="911165433" sldId="280"/>
            <ac:picMk id="4" creationId="{36CEC42C-96F6-CE7B-9B31-6A8F70A9145D}"/>
          </ac:picMkLst>
        </pc:picChg>
        <pc:picChg chg="del mod ord">
          <ac:chgData name="Monika Bujak" userId="b9873a7d20eb2318" providerId="LiveId" clId="{192B1479-0ED2-43AE-B48E-DE3EC0FBAA64}" dt="2026-02-13T16:59:35.890" v="619" actId="478"/>
          <ac:picMkLst>
            <pc:docMk/>
            <pc:sldMk cId="911165433" sldId="280"/>
            <ac:picMk id="5" creationId="{B51B609D-D3F5-13F3-92EA-7DC723F5196C}"/>
          </ac:picMkLst>
        </pc:picChg>
        <pc:picChg chg="del mod">
          <ac:chgData name="Monika Bujak" userId="b9873a7d20eb2318" providerId="LiveId" clId="{192B1479-0ED2-43AE-B48E-DE3EC0FBAA64}" dt="2026-02-13T16:59:28.532" v="616" actId="478"/>
          <ac:picMkLst>
            <pc:docMk/>
            <pc:sldMk cId="911165433" sldId="280"/>
            <ac:picMk id="7" creationId="{C0D4F86E-5EF3-3DF9-06C4-DA206A14CF1E}"/>
          </ac:picMkLst>
        </pc:picChg>
        <pc:picChg chg="del mod">
          <ac:chgData name="Monika Bujak" userId="b9873a7d20eb2318" providerId="LiveId" clId="{192B1479-0ED2-43AE-B48E-DE3EC0FBAA64}" dt="2026-02-13T16:59:34.040" v="618" actId="478"/>
          <ac:picMkLst>
            <pc:docMk/>
            <pc:sldMk cId="911165433" sldId="280"/>
            <ac:picMk id="9" creationId="{71B30F67-BF7A-7CE0-5CD0-16ED1B173CDD}"/>
          </ac:picMkLst>
        </pc:picChg>
        <pc:picChg chg="add del">
          <ac:chgData name="Monika Bujak" userId="b9873a7d20eb2318" providerId="LiveId" clId="{192B1479-0ED2-43AE-B48E-DE3EC0FBAA64}" dt="2026-02-13T17:10:00.960" v="958" actId="26606"/>
          <ac:picMkLst>
            <pc:docMk/>
            <pc:sldMk cId="911165433" sldId="280"/>
            <ac:picMk id="27" creationId="{559428FA-56CF-81E0-4E74-5A9F8055061C}"/>
          </ac:picMkLst>
        </pc:picChg>
      </pc:sldChg>
      <pc:sldChg chg="addSp delSp modSp new mod setBg">
        <pc:chgData name="Monika Bujak" userId="b9873a7d20eb2318" providerId="LiveId" clId="{192B1479-0ED2-43AE-B48E-DE3EC0FBAA64}" dt="2026-02-13T17:20:00.046" v="1199" actId="26606"/>
        <pc:sldMkLst>
          <pc:docMk/>
          <pc:sldMk cId="2623057748" sldId="281"/>
        </pc:sldMkLst>
        <pc:spChg chg="add mod">
          <ac:chgData name="Monika Bujak" userId="b9873a7d20eb2318" providerId="LiveId" clId="{192B1479-0ED2-43AE-B48E-DE3EC0FBAA64}" dt="2026-02-13T17:20:00.046" v="1199" actId="26606"/>
          <ac:spMkLst>
            <pc:docMk/>
            <pc:sldMk cId="2623057748" sldId="281"/>
            <ac:spMk id="3" creationId="{DA297C52-B644-E4CA-0245-B2F66397535A}"/>
          </ac:spMkLst>
        </pc:spChg>
        <pc:spChg chg="add del">
          <ac:chgData name="Monika Bujak" userId="b9873a7d20eb2318" providerId="LiveId" clId="{192B1479-0ED2-43AE-B48E-DE3EC0FBAA64}" dt="2026-02-13T16:50:19.577" v="505" actId="26606"/>
          <ac:spMkLst>
            <pc:docMk/>
            <pc:sldMk cId="2623057748" sldId="281"/>
            <ac:spMk id="18" creationId="{777A147A-9ED8-46B4-8660-1B3C2AA880B5}"/>
          </ac:spMkLst>
        </pc:spChg>
        <pc:spChg chg="add del">
          <ac:chgData name="Monika Bujak" userId="b9873a7d20eb2318" providerId="LiveId" clId="{192B1479-0ED2-43AE-B48E-DE3EC0FBAA64}" dt="2026-02-13T16:50:19.577" v="505" actId="26606"/>
          <ac:spMkLst>
            <pc:docMk/>
            <pc:sldMk cId="2623057748" sldId="281"/>
            <ac:spMk id="19" creationId="{5D6C15A0-C087-4593-8414-2B4EC1CDC3DE}"/>
          </ac:spMkLst>
        </pc:spChg>
        <pc:spChg chg="add del">
          <ac:chgData name="Monika Bujak" userId="b9873a7d20eb2318" providerId="LiveId" clId="{192B1479-0ED2-43AE-B48E-DE3EC0FBAA64}" dt="2026-02-13T17:20:00.046" v="1199" actId="26606"/>
          <ac:spMkLst>
            <pc:docMk/>
            <pc:sldMk cId="2623057748" sldId="281"/>
            <ac:spMk id="24" creationId="{1BB867FF-FC45-48F7-8104-F89BE54909F1}"/>
          </ac:spMkLst>
        </pc:spChg>
        <pc:spChg chg="add del">
          <ac:chgData name="Monika Bujak" userId="b9873a7d20eb2318" providerId="LiveId" clId="{192B1479-0ED2-43AE-B48E-DE3EC0FBAA64}" dt="2026-02-13T17:20:00.046" v="1199" actId="26606"/>
          <ac:spMkLst>
            <pc:docMk/>
            <pc:sldMk cId="2623057748" sldId="281"/>
            <ac:spMk id="26" creationId="{8BB56887-D0D5-4F0C-9E19-7247EB83C8B7}"/>
          </ac:spMkLst>
        </pc:spChg>
        <pc:spChg chg="add del">
          <ac:chgData name="Monika Bujak" userId="b9873a7d20eb2318" providerId="LiveId" clId="{192B1479-0ED2-43AE-B48E-DE3EC0FBAA64}" dt="2026-02-13T17:20:00.046" v="1199" actId="26606"/>
          <ac:spMkLst>
            <pc:docMk/>
            <pc:sldMk cId="2623057748" sldId="281"/>
            <ac:spMk id="28" creationId="{081E4A58-353D-44AE-B2FC-2A74E2E400F7}"/>
          </ac:spMkLst>
        </pc:spChg>
        <pc:spChg chg="add">
          <ac:chgData name="Monika Bujak" userId="b9873a7d20eb2318" providerId="LiveId" clId="{192B1479-0ED2-43AE-B48E-DE3EC0FBAA64}" dt="2026-02-13T17:20:00.046" v="1199" actId="26606"/>
          <ac:spMkLst>
            <pc:docMk/>
            <pc:sldMk cId="2623057748" sldId="281"/>
            <ac:spMk id="33" creationId="{1B15ED52-F352-441B-82BF-E0EA34836D08}"/>
          </ac:spMkLst>
        </pc:spChg>
        <pc:spChg chg="add">
          <ac:chgData name="Monika Bujak" userId="b9873a7d20eb2318" providerId="LiveId" clId="{192B1479-0ED2-43AE-B48E-DE3EC0FBAA64}" dt="2026-02-13T17:20:00.046" v="1199" actId="26606"/>
          <ac:spMkLst>
            <pc:docMk/>
            <pc:sldMk cId="2623057748" sldId="281"/>
            <ac:spMk id="35" creationId="{3B2E3793-BFE6-45A2-9B7B-E18844431C99}"/>
          </ac:spMkLst>
        </pc:spChg>
        <pc:spChg chg="add">
          <ac:chgData name="Monika Bujak" userId="b9873a7d20eb2318" providerId="LiveId" clId="{192B1479-0ED2-43AE-B48E-DE3EC0FBAA64}" dt="2026-02-13T17:20:00.046" v="1199" actId="26606"/>
          <ac:spMkLst>
            <pc:docMk/>
            <pc:sldMk cId="2623057748" sldId="281"/>
            <ac:spMk id="37" creationId="{BC4C4868-CB8F-4AF9-9CDB-8108F2C19B67}"/>
          </ac:spMkLst>
        </pc:spChg>
        <pc:spChg chg="add">
          <ac:chgData name="Monika Bujak" userId="b9873a7d20eb2318" providerId="LiveId" clId="{192B1479-0ED2-43AE-B48E-DE3EC0FBAA64}" dt="2026-02-13T17:20:00.046" v="1199" actId="26606"/>
          <ac:spMkLst>
            <pc:docMk/>
            <pc:sldMk cId="2623057748" sldId="281"/>
            <ac:spMk id="39" creationId="{375E0459-6403-40CD-989D-56A4407CA12E}"/>
          </ac:spMkLst>
        </pc:spChg>
        <pc:spChg chg="add">
          <ac:chgData name="Monika Bujak" userId="b9873a7d20eb2318" providerId="LiveId" clId="{192B1479-0ED2-43AE-B48E-DE3EC0FBAA64}" dt="2026-02-13T17:20:00.046" v="1199" actId="26606"/>
          <ac:spMkLst>
            <pc:docMk/>
            <pc:sldMk cId="2623057748" sldId="281"/>
            <ac:spMk id="41" creationId="{53E5B1A8-3AC9-4BD1-9BBC-78CA94F2D1BA}"/>
          </ac:spMkLst>
        </pc:spChg>
      </pc:sldChg>
      <pc:sldChg chg="addSp delSp modSp new mod setBg modClrScheme chgLayout">
        <pc:chgData name="Monika Bujak" userId="b9873a7d20eb2318" providerId="LiveId" clId="{192B1479-0ED2-43AE-B48E-DE3EC0FBAA64}" dt="2026-02-13T17:18:44.106" v="1193" actId="26606"/>
        <pc:sldMkLst>
          <pc:docMk/>
          <pc:sldMk cId="3677751225" sldId="282"/>
        </pc:sldMkLst>
        <pc:spChg chg="add mod ord">
          <ac:chgData name="Monika Bujak" userId="b9873a7d20eb2318" providerId="LiveId" clId="{192B1479-0ED2-43AE-B48E-DE3EC0FBAA64}" dt="2026-02-13T17:18:44.106" v="1193" actId="26606"/>
          <ac:spMkLst>
            <pc:docMk/>
            <pc:sldMk cId="3677751225" sldId="282"/>
            <ac:spMk id="4" creationId="{5FAAA060-6A8E-3A10-6D7C-DC11EB01D990}"/>
          </ac:spMkLst>
        </pc:spChg>
        <pc:spChg chg="add del">
          <ac:chgData name="Monika Bujak" userId="b9873a7d20eb2318" providerId="LiveId" clId="{192B1479-0ED2-43AE-B48E-DE3EC0FBAA64}" dt="2026-02-13T17:18:44.106" v="1193" actId="26606"/>
          <ac:spMkLst>
            <pc:docMk/>
            <pc:sldMk cId="3677751225" sldId="282"/>
            <ac:spMk id="9" creationId="{BCED4D40-4B67-4331-AC48-79B82B4A47D8}"/>
          </ac:spMkLst>
        </pc:spChg>
        <pc:spChg chg="add del">
          <ac:chgData name="Monika Bujak" userId="b9873a7d20eb2318" providerId="LiveId" clId="{192B1479-0ED2-43AE-B48E-DE3EC0FBAA64}" dt="2026-02-13T17:18:44.106" v="1193" actId="26606"/>
          <ac:spMkLst>
            <pc:docMk/>
            <pc:sldMk cId="3677751225" sldId="282"/>
            <ac:spMk id="11" creationId="{670CEDEF-4F34-412E-84EE-329C1E936AF5}"/>
          </ac:spMkLst>
        </pc:spChg>
        <pc:spChg chg="add">
          <ac:chgData name="Monika Bujak" userId="b9873a7d20eb2318" providerId="LiveId" clId="{192B1479-0ED2-43AE-B48E-DE3EC0FBAA64}" dt="2026-02-13T17:18:44.106" v="1193" actId="26606"/>
          <ac:spMkLst>
            <pc:docMk/>
            <pc:sldMk cId="3677751225" sldId="282"/>
            <ac:spMk id="16" creationId="{A8384FB5-9ADC-4DDC-881B-597D56F5B15D}"/>
          </ac:spMkLst>
        </pc:spChg>
        <pc:spChg chg="add">
          <ac:chgData name="Monika Bujak" userId="b9873a7d20eb2318" providerId="LiveId" clId="{192B1479-0ED2-43AE-B48E-DE3EC0FBAA64}" dt="2026-02-13T17:18:44.106" v="1193" actId="26606"/>
          <ac:spMkLst>
            <pc:docMk/>
            <pc:sldMk cId="3677751225" sldId="282"/>
            <ac:spMk id="18" creationId="{91E5A9A7-95C6-4F4F-B00E-C82E07FE62EF}"/>
          </ac:spMkLst>
        </pc:spChg>
        <pc:spChg chg="add">
          <ac:chgData name="Monika Bujak" userId="b9873a7d20eb2318" providerId="LiveId" clId="{192B1479-0ED2-43AE-B48E-DE3EC0FBAA64}" dt="2026-02-13T17:18:44.106" v="1193" actId="26606"/>
          <ac:spMkLst>
            <pc:docMk/>
            <pc:sldMk cId="3677751225" sldId="282"/>
            <ac:spMk id="20" creationId="{D07DD2DE-F619-49DD-B5E7-03A290FF4ED1}"/>
          </ac:spMkLst>
        </pc:spChg>
        <pc:spChg chg="add">
          <ac:chgData name="Monika Bujak" userId="b9873a7d20eb2318" providerId="LiveId" clId="{192B1479-0ED2-43AE-B48E-DE3EC0FBAA64}" dt="2026-02-13T17:18:44.106" v="1193" actId="26606"/>
          <ac:spMkLst>
            <pc:docMk/>
            <pc:sldMk cId="3677751225" sldId="282"/>
            <ac:spMk id="22" creationId="{85149191-5F60-4A28-AAFF-039F96B0F3EC}"/>
          </ac:spMkLst>
        </pc:spChg>
        <pc:spChg chg="add">
          <ac:chgData name="Monika Bujak" userId="b9873a7d20eb2318" providerId="LiveId" clId="{192B1479-0ED2-43AE-B48E-DE3EC0FBAA64}" dt="2026-02-13T17:18:44.106" v="1193" actId="26606"/>
          <ac:spMkLst>
            <pc:docMk/>
            <pc:sldMk cId="3677751225" sldId="282"/>
            <ac:spMk id="24" creationId="{F8260ED5-17F7-4158-B241-D51DD4CF1B7E}"/>
          </ac:spMkLst>
        </pc:spChg>
        <pc:graphicFrameChg chg="add mod ord modGraphic">
          <ac:chgData name="Monika Bujak" userId="b9873a7d20eb2318" providerId="LiveId" clId="{192B1479-0ED2-43AE-B48E-DE3EC0FBAA64}" dt="2026-02-13T17:18:44.106" v="1193" actId="26606"/>
          <ac:graphicFrameMkLst>
            <pc:docMk/>
            <pc:sldMk cId="3677751225" sldId="282"/>
            <ac:graphicFrameMk id="2" creationId="{327A2E4B-5553-D07E-8129-198A76A6B271}"/>
          </ac:graphicFrameMkLst>
        </pc:graphicFrameChg>
      </pc:sldChg>
      <pc:sldChg chg="addSp delSp modSp new mod ord setBg">
        <pc:chgData name="Monika Bujak" userId="b9873a7d20eb2318" providerId="LiveId" clId="{192B1479-0ED2-43AE-B48E-DE3EC0FBAA64}" dt="2026-02-13T16:55:23.218" v="575" actId="26606"/>
        <pc:sldMkLst>
          <pc:docMk/>
          <pc:sldMk cId="3837357312" sldId="283"/>
        </pc:sldMkLst>
        <pc:spChg chg="mod">
          <ac:chgData name="Monika Bujak" userId="b9873a7d20eb2318" providerId="LiveId" clId="{192B1479-0ED2-43AE-B48E-DE3EC0FBAA64}" dt="2026-02-13T16:55:23.218" v="575" actId="26606"/>
          <ac:spMkLst>
            <pc:docMk/>
            <pc:sldMk cId="3837357312" sldId="283"/>
            <ac:spMk id="2" creationId="{F479094F-C47B-4AA1-C756-3FB2D5E21624}"/>
          </ac:spMkLst>
        </pc:spChg>
        <pc:spChg chg="del mod">
          <ac:chgData name="Monika Bujak" userId="b9873a7d20eb2318" providerId="LiveId" clId="{192B1479-0ED2-43AE-B48E-DE3EC0FBAA64}" dt="2026-02-13T16:55:23.218" v="575" actId="26606"/>
          <ac:spMkLst>
            <pc:docMk/>
            <pc:sldMk cId="3837357312" sldId="283"/>
            <ac:spMk id="3" creationId="{70D39FA5-E90A-7527-9D47-CBA56718150B}"/>
          </ac:spMkLst>
        </pc:spChg>
        <pc:spChg chg="add">
          <ac:chgData name="Monika Bujak" userId="b9873a7d20eb2318" providerId="LiveId" clId="{192B1479-0ED2-43AE-B48E-DE3EC0FBAA64}" dt="2026-02-13T16:55:23.218" v="575" actId="26606"/>
          <ac:spMkLst>
            <pc:docMk/>
            <pc:sldMk cId="3837357312" sldId="283"/>
            <ac:spMk id="1031" creationId="{A8384FB5-9ADC-4DDC-881B-597D56F5B15D}"/>
          </ac:spMkLst>
        </pc:spChg>
        <pc:spChg chg="add">
          <ac:chgData name="Monika Bujak" userId="b9873a7d20eb2318" providerId="LiveId" clId="{192B1479-0ED2-43AE-B48E-DE3EC0FBAA64}" dt="2026-02-13T16:55:23.218" v="575" actId="26606"/>
          <ac:spMkLst>
            <pc:docMk/>
            <pc:sldMk cId="3837357312" sldId="283"/>
            <ac:spMk id="1033" creationId="{91E5A9A7-95C6-4F4F-B00E-C82E07FE62EF}"/>
          </ac:spMkLst>
        </pc:spChg>
        <pc:spChg chg="add">
          <ac:chgData name="Monika Bujak" userId="b9873a7d20eb2318" providerId="LiveId" clId="{192B1479-0ED2-43AE-B48E-DE3EC0FBAA64}" dt="2026-02-13T16:55:23.218" v="575" actId="26606"/>
          <ac:spMkLst>
            <pc:docMk/>
            <pc:sldMk cId="3837357312" sldId="283"/>
            <ac:spMk id="1035" creationId="{D07DD2DE-F619-49DD-B5E7-03A290FF4ED1}"/>
          </ac:spMkLst>
        </pc:spChg>
        <pc:spChg chg="add">
          <ac:chgData name="Monika Bujak" userId="b9873a7d20eb2318" providerId="LiveId" clId="{192B1479-0ED2-43AE-B48E-DE3EC0FBAA64}" dt="2026-02-13T16:55:23.218" v="575" actId="26606"/>
          <ac:spMkLst>
            <pc:docMk/>
            <pc:sldMk cId="3837357312" sldId="283"/>
            <ac:spMk id="1037" creationId="{85149191-5F60-4A28-AAFF-039F96B0F3EC}"/>
          </ac:spMkLst>
        </pc:spChg>
        <pc:spChg chg="add">
          <ac:chgData name="Monika Bujak" userId="b9873a7d20eb2318" providerId="LiveId" clId="{192B1479-0ED2-43AE-B48E-DE3EC0FBAA64}" dt="2026-02-13T16:55:23.218" v="575" actId="26606"/>
          <ac:spMkLst>
            <pc:docMk/>
            <pc:sldMk cId="3837357312" sldId="283"/>
            <ac:spMk id="1039" creationId="{F8260ED5-17F7-4158-B241-D51DD4CF1B7E}"/>
          </ac:spMkLst>
        </pc:spChg>
        <pc:picChg chg="add mod">
          <ac:chgData name="Monika Bujak" userId="b9873a7d20eb2318" providerId="LiveId" clId="{192B1479-0ED2-43AE-B48E-DE3EC0FBAA64}" dt="2026-02-13T16:55:23.218" v="575" actId="26606"/>
          <ac:picMkLst>
            <pc:docMk/>
            <pc:sldMk cId="3837357312" sldId="283"/>
            <ac:picMk id="1026" creationId="{2DA7C248-A84A-3F5E-7597-F7F018A2F430}"/>
          </ac:picMkLst>
        </pc:picChg>
      </pc:sldChg>
      <pc:sldChg chg="addSp delSp modSp new del mod">
        <pc:chgData name="Monika Bujak" userId="b9873a7d20eb2318" providerId="LiveId" clId="{192B1479-0ED2-43AE-B48E-DE3EC0FBAA64}" dt="2026-02-13T16:59:20.993" v="615" actId="47"/>
        <pc:sldMkLst>
          <pc:docMk/>
          <pc:sldMk cId="2923632380" sldId="284"/>
        </pc:sldMkLst>
        <pc:graphicFrameChg chg="add del mod modGraphic">
          <ac:chgData name="Monika Bujak" userId="b9873a7d20eb2318" providerId="LiveId" clId="{192B1479-0ED2-43AE-B48E-DE3EC0FBAA64}" dt="2026-02-13T16:57:48.393" v="602" actId="478"/>
          <ac:graphicFrameMkLst>
            <pc:docMk/>
            <pc:sldMk cId="2923632380" sldId="284"/>
            <ac:graphicFrameMk id="5" creationId="{B452FDE7-B4C4-0AC8-AF0B-4AFE170E99F7}"/>
          </ac:graphicFrameMkLst>
        </pc:graphicFrameChg>
      </pc:sldChg>
      <pc:sldChg chg="addSp delSp modSp add mod setBg addAnim delAnim delDesignElem">
        <pc:chgData name="Monika Bujak" userId="b9873a7d20eb2318" providerId="LiveId" clId="{192B1479-0ED2-43AE-B48E-DE3EC0FBAA64}" dt="2026-02-13T17:11:56.874" v="995" actId="20577"/>
        <pc:sldMkLst>
          <pc:docMk/>
          <pc:sldMk cId="2898626654" sldId="285"/>
        </pc:sldMkLst>
        <pc:spChg chg="mod">
          <ac:chgData name="Monika Bujak" userId="b9873a7d20eb2318" providerId="LiveId" clId="{192B1479-0ED2-43AE-B48E-DE3EC0FBAA64}" dt="2026-02-13T17:11:56.874" v="995" actId="20577"/>
          <ac:spMkLst>
            <pc:docMk/>
            <pc:sldMk cId="2898626654" sldId="285"/>
            <ac:spMk id="2" creationId="{979B6277-77C1-4E28-D657-82384AF5B4C3}"/>
          </ac:spMkLst>
        </pc:spChg>
        <pc:spChg chg="mod ord">
          <ac:chgData name="Monika Bujak" userId="b9873a7d20eb2318" providerId="LiveId" clId="{192B1479-0ED2-43AE-B48E-DE3EC0FBAA64}" dt="2026-02-13T17:11:05.390" v="971" actId="20577"/>
          <ac:spMkLst>
            <pc:docMk/>
            <pc:sldMk cId="2898626654" sldId="285"/>
            <ac:spMk id="3" creationId="{65FD843D-E01C-D3F9-8223-59EA3E2777D9}"/>
          </ac:spMkLst>
        </pc:spChg>
        <pc:spChg chg="add del">
          <ac:chgData name="Monika Bujak" userId="b9873a7d20eb2318" providerId="LiveId" clId="{192B1479-0ED2-43AE-B48E-DE3EC0FBAA64}" dt="2026-02-13T17:11:00.367" v="967" actId="26606"/>
          <ac:spMkLst>
            <pc:docMk/>
            <pc:sldMk cId="2898626654" sldId="285"/>
            <ac:spMk id="14" creationId="{B7B42F36-B3C1-4247-AF36-090F0134ED59}"/>
          </ac:spMkLst>
        </pc:spChg>
        <pc:spChg chg="add del">
          <ac:chgData name="Monika Bujak" userId="b9873a7d20eb2318" providerId="LiveId" clId="{192B1479-0ED2-43AE-B48E-DE3EC0FBAA64}" dt="2026-02-13T17:11:00.367" v="967" actId="26606"/>
          <ac:spMkLst>
            <pc:docMk/>
            <pc:sldMk cId="2898626654" sldId="285"/>
            <ac:spMk id="16" creationId="{FEF131A2-E574-4D95-A322-C5FF0B64E821}"/>
          </ac:spMkLst>
        </pc:spChg>
        <pc:spChg chg="add del">
          <ac:chgData name="Monika Bujak" userId="b9873a7d20eb2318" providerId="LiveId" clId="{192B1479-0ED2-43AE-B48E-DE3EC0FBAA64}" dt="2026-02-13T17:11:00.367" v="967" actId="26606"/>
          <ac:spMkLst>
            <pc:docMk/>
            <pc:sldMk cId="2898626654" sldId="285"/>
            <ac:spMk id="18" creationId="{696B4F8D-F261-41C2-B0A1-B0899F667F0C}"/>
          </ac:spMkLst>
        </pc:spChg>
        <pc:spChg chg="add del">
          <ac:chgData name="Monika Bujak" userId="b9873a7d20eb2318" providerId="LiveId" clId="{192B1479-0ED2-43AE-B48E-DE3EC0FBAA64}" dt="2026-02-13T17:11:00.367" v="967" actId="26606"/>
          <ac:spMkLst>
            <pc:docMk/>
            <pc:sldMk cId="2898626654" sldId="285"/>
            <ac:spMk id="20" creationId="{A3C7563A-4B20-4E0B-8548-374928B55F30}"/>
          </ac:spMkLst>
        </pc:spChg>
        <pc:spChg chg="add">
          <ac:chgData name="Monika Bujak" userId="b9873a7d20eb2318" providerId="LiveId" clId="{192B1479-0ED2-43AE-B48E-DE3EC0FBAA64}" dt="2026-02-13T17:11:00.399" v="968" actId="26606"/>
          <ac:spMkLst>
            <pc:docMk/>
            <pc:sldMk cId="2898626654" sldId="285"/>
            <ac:spMk id="22" creationId="{DFEE4473-A122-4E96-8C31-B4C5AAA274FD}"/>
          </ac:spMkLst>
        </pc:spChg>
        <pc:spChg chg="del">
          <ac:chgData name="Monika Bujak" userId="b9873a7d20eb2318" providerId="LiveId" clId="{192B1479-0ED2-43AE-B48E-DE3EC0FBAA64}" dt="2026-02-13T16:59:18.104" v="614"/>
          <ac:spMkLst>
            <pc:docMk/>
            <pc:sldMk cId="2898626654" sldId="285"/>
            <ac:spMk id="23" creationId="{72F3BE4E-E1F9-08B7-2B96-7E08C07CFC38}"/>
          </ac:spMkLst>
        </pc:spChg>
        <pc:spChg chg="del">
          <ac:chgData name="Monika Bujak" userId="b9873a7d20eb2318" providerId="LiveId" clId="{192B1479-0ED2-43AE-B48E-DE3EC0FBAA64}" dt="2026-02-13T16:59:18.104" v="614"/>
          <ac:spMkLst>
            <pc:docMk/>
            <pc:sldMk cId="2898626654" sldId="285"/>
            <ac:spMk id="24" creationId="{797CD31B-B195-C3CD-9C95-75AD936D8ABC}"/>
          </ac:spMkLst>
        </pc:spChg>
        <pc:spChg chg="add">
          <ac:chgData name="Monika Bujak" userId="b9873a7d20eb2318" providerId="LiveId" clId="{192B1479-0ED2-43AE-B48E-DE3EC0FBAA64}" dt="2026-02-13T17:11:00.399" v="968" actId="26606"/>
          <ac:spMkLst>
            <pc:docMk/>
            <pc:sldMk cId="2898626654" sldId="285"/>
            <ac:spMk id="25" creationId="{EDC07B27-4E3C-4BCF-ABDB-6AA72857C058}"/>
          </ac:spMkLst>
        </pc:spChg>
        <pc:spChg chg="add">
          <ac:chgData name="Monika Bujak" userId="b9873a7d20eb2318" providerId="LiveId" clId="{192B1479-0ED2-43AE-B48E-DE3EC0FBAA64}" dt="2026-02-13T17:11:00.399" v="968" actId="26606"/>
          <ac:spMkLst>
            <pc:docMk/>
            <pc:sldMk cId="2898626654" sldId="285"/>
            <ac:spMk id="26" creationId="{83D11BE6-2A04-4DBB-842D-88602B5EC728}"/>
          </ac:spMkLst>
        </pc:spChg>
        <pc:spChg chg="add">
          <ac:chgData name="Monika Bujak" userId="b9873a7d20eb2318" providerId="LiveId" clId="{192B1479-0ED2-43AE-B48E-DE3EC0FBAA64}" dt="2026-02-13T17:11:00.399" v="968" actId="26606"/>
          <ac:spMkLst>
            <pc:docMk/>
            <pc:sldMk cId="2898626654" sldId="285"/>
            <ac:spMk id="27" creationId="{2A05E02A-9AA9-45EC-B87B-B46F043F3F97}"/>
          </ac:spMkLst>
        </pc:spChg>
        <pc:spChg chg="add">
          <ac:chgData name="Monika Bujak" userId="b9873a7d20eb2318" providerId="LiveId" clId="{192B1479-0ED2-43AE-B48E-DE3EC0FBAA64}" dt="2026-02-13T17:11:00.399" v="968" actId="26606"/>
          <ac:spMkLst>
            <pc:docMk/>
            <pc:sldMk cId="2898626654" sldId="285"/>
            <ac:spMk id="28" creationId="{0E91EDBA-E8E0-4575-8147-B700345215CE}"/>
          </ac:spMkLst>
        </pc:spChg>
        <pc:picChg chg="mod ord">
          <ac:chgData name="Monika Bujak" userId="b9873a7d20eb2318" providerId="LiveId" clId="{192B1479-0ED2-43AE-B48E-DE3EC0FBAA64}" dt="2026-02-13T17:11:00.399" v="968" actId="26606"/>
          <ac:picMkLst>
            <pc:docMk/>
            <pc:sldMk cId="2898626654" sldId="285"/>
            <ac:picMk id="5" creationId="{664A102B-DA67-82F4-D468-D957C585839A}"/>
          </ac:picMkLst>
        </pc:picChg>
        <pc:picChg chg="mod ord">
          <ac:chgData name="Monika Bujak" userId="b9873a7d20eb2318" providerId="LiveId" clId="{192B1479-0ED2-43AE-B48E-DE3EC0FBAA64}" dt="2026-02-13T17:11:00.399" v="968" actId="26606"/>
          <ac:picMkLst>
            <pc:docMk/>
            <pc:sldMk cId="2898626654" sldId="285"/>
            <ac:picMk id="7" creationId="{94976FB2-31A2-DF00-B47B-D96756EABD36}"/>
          </ac:picMkLst>
        </pc:picChg>
        <pc:picChg chg="mod ord">
          <ac:chgData name="Monika Bujak" userId="b9873a7d20eb2318" providerId="LiveId" clId="{192B1479-0ED2-43AE-B48E-DE3EC0FBAA64}" dt="2026-02-13T17:11:00.399" v="968" actId="26606"/>
          <ac:picMkLst>
            <pc:docMk/>
            <pc:sldMk cId="2898626654" sldId="285"/>
            <ac:picMk id="9" creationId="{CF5DE56E-66A3-CCAE-5465-D08CAAE251CA}"/>
          </ac:picMkLst>
        </pc:picChg>
      </pc:sldChg>
    </pc:docChg>
  </pc:docChgLst>
</pc:chgInfo>
</file>

<file path=ppt/diagrams/_rels/data4.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sv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diagrams/_rels/drawing4.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sv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F095F8-6ABD-417A-AE2D-87DA606FF08F}" type="doc">
      <dgm:prSet loTypeId="urn:microsoft.com/office/officeart/2005/8/layout/hierarchy1" loCatId="hierarchy" qsTypeId="urn:microsoft.com/office/officeart/2005/8/quickstyle/simple4" qsCatId="simple" csTypeId="urn:microsoft.com/office/officeart/2005/8/colors/colorful1" csCatId="colorful" phldr="1"/>
      <dgm:spPr/>
      <dgm:t>
        <a:bodyPr/>
        <a:lstStyle/>
        <a:p>
          <a:endParaRPr lang="en-US"/>
        </a:p>
      </dgm:t>
    </dgm:pt>
    <dgm:pt modelId="{5F616541-EE8A-4808-B0D6-753B08105D66}">
      <dgm:prSet/>
      <dgm:spPr/>
      <dgm:t>
        <a:bodyPr/>
        <a:lstStyle/>
        <a:p>
          <a:r>
            <a:rPr lang="pl-PL" dirty="0"/>
            <a:t>Konkurs skierowany jest do dzieci i młodzieży polonijnej oraz dzieci Polaków mieszkających poza granicami Polski, w wieku 6-22 lat, pod warunkiem, że są uczniami lub studentami.    Nauka w polskiej szkole nie jest wymogiem uczestnictwa w Konkursie.</a:t>
          </a:r>
          <a:endParaRPr lang="en-US" dirty="0"/>
        </a:p>
      </dgm:t>
    </dgm:pt>
    <dgm:pt modelId="{49CE60C8-8917-412B-A591-33AD430F9982}" type="parTrans" cxnId="{54BC13C5-127B-43B2-8D40-D5FCF088F6E6}">
      <dgm:prSet/>
      <dgm:spPr/>
      <dgm:t>
        <a:bodyPr/>
        <a:lstStyle/>
        <a:p>
          <a:endParaRPr lang="en-US"/>
        </a:p>
      </dgm:t>
    </dgm:pt>
    <dgm:pt modelId="{CCE1D867-F754-4428-8A12-74D16AAF3427}" type="sibTrans" cxnId="{54BC13C5-127B-43B2-8D40-D5FCF088F6E6}">
      <dgm:prSet/>
      <dgm:spPr/>
      <dgm:t>
        <a:bodyPr/>
        <a:lstStyle/>
        <a:p>
          <a:endParaRPr lang="en-US"/>
        </a:p>
      </dgm:t>
    </dgm:pt>
    <dgm:pt modelId="{84FE8616-A469-448C-8DA9-2A5A874A626E}">
      <dgm:prSet/>
      <dgm:spPr/>
      <dgm:t>
        <a:bodyPr/>
        <a:lstStyle/>
        <a:p>
          <a:r>
            <a:rPr lang="pl-PL"/>
            <a:t>Konkurs skierowany jest do nauczycieli pracujących poza granicami Polski.</a:t>
          </a:r>
          <a:endParaRPr lang="en-US"/>
        </a:p>
      </dgm:t>
    </dgm:pt>
    <dgm:pt modelId="{6734A82F-48B2-410D-8FE3-86A8E42EC899}" type="parTrans" cxnId="{C3BD5064-21C3-4630-B710-24DFC3B99A94}">
      <dgm:prSet/>
      <dgm:spPr/>
      <dgm:t>
        <a:bodyPr/>
        <a:lstStyle/>
        <a:p>
          <a:endParaRPr lang="en-US"/>
        </a:p>
      </dgm:t>
    </dgm:pt>
    <dgm:pt modelId="{8B48D76C-E489-4801-BD77-99EE4DF995BE}" type="sibTrans" cxnId="{C3BD5064-21C3-4630-B710-24DFC3B99A94}">
      <dgm:prSet/>
      <dgm:spPr/>
      <dgm:t>
        <a:bodyPr/>
        <a:lstStyle/>
        <a:p>
          <a:endParaRPr lang="en-US"/>
        </a:p>
      </dgm:t>
    </dgm:pt>
    <dgm:pt modelId="{A6575389-E3DD-4661-BD60-65AB9D9713F7}" type="pres">
      <dgm:prSet presAssocID="{22F095F8-6ABD-417A-AE2D-87DA606FF08F}" presName="hierChild1" presStyleCnt="0">
        <dgm:presLayoutVars>
          <dgm:chPref val="1"/>
          <dgm:dir/>
          <dgm:animOne val="branch"/>
          <dgm:animLvl val="lvl"/>
          <dgm:resizeHandles/>
        </dgm:presLayoutVars>
      </dgm:prSet>
      <dgm:spPr/>
    </dgm:pt>
    <dgm:pt modelId="{5F009C0A-B34A-4A2C-9E38-4B49A1462F32}" type="pres">
      <dgm:prSet presAssocID="{5F616541-EE8A-4808-B0D6-753B08105D66}" presName="hierRoot1" presStyleCnt="0"/>
      <dgm:spPr/>
    </dgm:pt>
    <dgm:pt modelId="{5254A231-FE85-427E-951E-6C1B5E0177F6}" type="pres">
      <dgm:prSet presAssocID="{5F616541-EE8A-4808-B0D6-753B08105D66}" presName="composite" presStyleCnt="0"/>
      <dgm:spPr/>
    </dgm:pt>
    <dgm:pt modelId="{B76B1919-BDA5-469F-92E1-927829EA707E}" type="pres">
      <dgm:prSet presAssocID="{5F616541-EE8A-4808-B0D6-753B08105D66}" presName="background" presStyleLbl="node0" presStyleIdx="0" presStyleCnt="2"/>
      <dgm:spPr/>
    </dgm:pt>
    <dgm:pt modelId="{A140081C-8A80-46DE-89C2-B1FC3F8A97BF}" type="pres">
      <dgm:prSet presAssocID="{5F616541-EE8A-4808-B0D6-753B08105D66}" presName="text" presStyleLbl="fgAcc0" presStyleIdx="0" presStyleCnt="2" custScaleY="171019">
        <dgm:presLayoutVars>
          <dgm:chPref val="3"/>
        </dgm:presLayoutVars>
      </dgm:prSet>
      <dgm:spPr/>
    </dgm:pt>
    <dgm:pt modelId="{2F088D70-2289-4D8E-AFD8-C391973134E8}" type="pres">
      <dgm:prSet presAssocID="{5F616541-EE8A-4808-B0D6-753B08105D66}" presName="hierChild2" presStyleCnt="0"/>
      <dgm:spPr/>
    </dgm:pt>
    <dgm:pt modelId="{20CBF5FC-B25A-4FF4-B10E-7D352AC74FD9}" type="pres">
      <dgm:prSet presAssocID="{84FE8616-A469-448C-8DA9-2A5A874A626E}" presName="hierRoot1" presStyleCnt="0"/>
      <dgm:spPr/>
    </dgm:pt>
    <dgm:pt modelId="{0123D5C0-6A36-4DC3-8B72-3B1F3E7D2440}" type="pres">
      <dgm:prSet presAssocID="{84FE8616-A469-448C-8DA9-2A5A874A626E}" presName="composite" presStyleCnt="0"/>
      <dgm:spPr/>
    </dgm:pt>
    <dgm:pt modelId="{C100D694-8B4C-4D74-A61A-DE98BC37F83E}" type="pres">
      <dgm:prSet presAssocID="{84FE8616-A469-448C-8DA9-2A5A874A626E}" presName="background" presStyleLbl="node0" presStyleIdx="1" presStyleCnt="2"/>
      <dgm:spPr/>
    </dgm:pt>
    <dgm:pt modelId="{71D08ABD-3C53-4994-BE14-E42D9C53451D}" type="pres">
      <dgm:prSet presAssocID="{84FE8616-A469-448C-8DA9-2A5A874A626E}" presName="text" presStyleLbl="fgAcc0" presStyleIdx="1" presStyleCnt="2" custScaleY="220005">
        <dgm:presLayoutVars>
          <dgm:chPref val="3"/>
        </dgm:presLayoutVars>
      </dgm:prSet>
      <dgm:spPr/>
    </dgm:pt>
    <dgm:pt modelId="{2DBA0621-4775-4615-A6BD-2284B270163F}" type="pres">
      <dgm:prSet presAssocID="{84FE8616-A469-448C-8DA9-2A5A874A626E}" presName="hierChild2" presStyleCnt="0"/>
      <dgm:spPr/>
    </dgm:pt>
  </dgm:ptLst>
  <dgm:cxnLst>
    <dgm:cxn modelId="{70D8BF12-7B4C-4431-94B6-6DA67DDA39A3}" type="presOf" srcId="{84FE8616-A469-448C-8DA9-2A5A874A626E}" destId="{71D08ABD-3C53-4994-BE14-E42D9C53451D}" srcOrd="0" destOrd="0" presId="urn:microsoft.com/office/officeart/2005/8/layout/hierarchy1"/>
    <dgm:cxn modelId="{ABAF2E3B-356D-462E-AD88-3EADCC356150}" type="presOf" srcId="{22F095F8-6ABD-417A-AE2D-87DA606FF08F}" destId="{A6575389-E3DD-4661-BD60-65AB9D9713F7}" srcOrd="0" destOrd="0" presId="urn:microsoft.com/office/officeart/2005/8/layout/hierarchy1"/>
    <dgm:cxn modelId="{E9BDE35B-1461-493D-9DB9-4CBCC9BEC19E}" type="presOf" srcId="{5F616541-EE8A-4808-B0D6-753B08105D66}" destId="{A140081C-8A80-46DE-89C2-B1FC3F8A97BF}" srcOrd="0" destOrd="0" presId="urn:microsoft.com/office/officeart/2005/8/layout/hierarchy1"/>
    <dgm:cxn modelId="{C3BD5064-21C3-4630-B710-24DFC3B99A94}" srcId="{22F095F8-6ABD-417A-AE2D-87DA606FF08F}" destId="{84FE8616-A469-448C-8DA9-2A5A874A626E}" srcOrd="1" destOrd="0" parTransId="{6734A82F-48B2-410D-8FE3-86A8E42EC899}" sibTransId="{8B48D76C-E489-4801-BD77-99EE4DF995BE}"/>
    <dgm:cxn modelId="{54BC13C5-127B-43B2-8D40-D5FCF088F6E6}" srcId="{22F095F8-6ABD-417A-AE2D-87DA606FF08F}" destId="{5F616541-EE8A-4808-B0D6-753B08105D66}" srcOrd="0" destOrd="0" parTransId="{49CE60C8-8917-412B-A591-33AD430F9982}" sibTransId="{CCE1D867-F754-4428-8A12-74D16AAF3427}"/>
    <dgm:cxn modelId="{E75E124B-401E-4E4B-881C-A344B2548DC3}" type="presParOf" srcId="{A6575389-E3DD-4661-BD60-65AB9D9713F7}" destId="{5F009C0A-B34A-4A2C-9E38-4B49A1462F32}" srcOrd="0" destOrd="0" presId="urn:microsoft.com/office/officeart/2005/8/layout/hierarchy1"/>
    <dgm:cxn modelId="{81D29670-BCED-4800-8D09-A5C3A2A0E572}" type="presParOf" srcId="{5F009C0A-B34A-4A2C-9E38-4B49A1462F32}" destId="{5254A231-FE85-427E-951E-6C1B5E0177F6}" srcOrd="0" destOrd="0" presId="urn:microsoft.com/office/officeart/2005/8/layout/hierarchy1"/>
    <dgm:cxn modelId="{F41E762F-134D-4A22-AF0B-6940B4A6E1CC}" type="presParOf" srcId="{5254A231-FE85-427E-951E-6C1B5E0177F6}" destId="{B76B1919-BDA5-469F-92E1-927829EA707E}" srcOrd="0" destOrd="0" presId="urn:microsoft.com/office/officeart/2005/8/layout/hierarchy1"/>
    <dgm:cxn modelId="{D5C30356-FDD2-4997-A44B-4CFA0841ECF5}" type="presParOf" srcId="{5254A231-FE85-427E-951E-6C1B5E0177F6}" destId="{A140081C-8A80-46DE-89C2-B1FC3F8A97BF}" srcOrd="1" destOrd="0" presId="urn:microsoft.com/office/officeart/2005/8/layout/hierarchy1"/>
    <dgm:cxn modelId="{F00E6CCF-40A5-4825-A137-3E3391A168A7}" type="presParOf" srcId="{5F009C0A-B34A-4A2C-9E38-4B49A1462F32}" destId="{2F088D70-2289-4D8E-AFD8-C391973134E8}" srcOrd="1" destOrd="0" presId="urn:microsoft.com/office/officeart/2005/8/layout/hierarchy1"/>
    <dgm:cxn modelId="{7C04D46C-35AE-4A49-B6F4-78D4B965393E}" type="presParOf" srcId="{A6575389-E3DD-4661-BD60-65AB9D9713F7}" destId="{20CBF5FC-B25A-4FF4-B10E-7D352AC74FD9}" srcOrd="1" destOrd="0" presId="urn:microsoft.com/office/officeart/2005/8/layout/hierarchy1"/>
    <dgm:cxn modelId="{32F567B5-679E-40B2-B82A-E1D317ADAE43}" type="presParOf" srcId="{20CBF5FC-B25A-4FF4-B10E-7D352AC74FD9}" destId="{0123D5C0-6A36-4DC3-8B72-3B1F3E7D2440}" srcOrd="0" destOrd="0" presId="urn:microsoft.com/office/officeart/2005/8/layout/hierarchy1"/>
    <dgm:cxn modelId="{362B9884-B896-4519-93CE-9087AD6B41A1}" type="presParOf" srcId="{0123D5C0-6A36-4DC3-8B72-3B1F3E7D2440}" destId="{C100D694-8B4C-4D74-A61A-DE98BC37F83E}" srcOrd="0" destOrd="0" presId="urn:microsoft.com/office/officeart/2005/8/layout/hierarchy1"/>
    <dgm:cxn modelId="{A5FCCDA6-4219-4EFD-B2C3-4F2FEA54A747}" type="presParOf" srcId="{0123D5C0-6A36-4DC3-8B72-3B1F3E7D2440}" destId="{71D08ABD-3C53-4994-BE14-E42D9C53451D}" srcOrd="1" destOrd="0" presId="urn:microsoft.com/office/officeart/2005/8/layout/hierarchy1"/>
    <dgm:cxn modelId="{D7516F46-018A-4F33-A03E-5964F0278180}" type="presParOf" srcId="{20CBF5FC-B25A-4FF4-B10E-7D352AC74FD9}" destId="{2DBA0621-4775-4615-A6BD-2284B270163F}"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850D104-FF36-4803-B29E-07135BBD9AD0}" type="doc">
      <dgm:prSet loTypeId="urn:microsoft.com/office/officeart/2005/8/layout/process4" loCatId="process" qsTypeId="urn:microsoft.com/office/officeart/2005/8/quickstyle/simple1" qsCatId="simple" csTypeId="urn:microsoft.com/office/officeart/2005/8/colors/accent1_2" csCatId="accent1"/>
      <dgm:spPr/>
      <dgm:t>
        <a:bodyPr/>
        <a:lstStyle/>
        <a:p>
          <a:endParaRPr lang="en-US"/>
        </a:p>
      </dgm:t>
    </dgm:pt>
    <dgm:pt modelId="{8BBE0DFB-BEE4-48DA-A919-DAB3A8397C13}">
      <dgm:prSet/>
      <dgm:spPr/>
      <dgm:t>
        <a:bodyPr/>
        <a:lstStyle/>
        <a:p>
          <a:r>
            <a:rPr lang="en-US" u="sng"/>
            <a:t>CELE KONKURSU:</a:t>
          </a:r>
          <a:endParaRPr lang="en-US"/>
        </a:p>
      </dgm:t>
    </dgm:pt>
    <dgm:pt modelId="{F2A98F62-AD34-427D-A922-1D18F8948A89}" type="parTrans" cxnId="{5C583906-8793-417B-977C-533A90EF1831}">
      <dgm:prSet/>
      <dgm:spPr/>
      <dgm:t>
        <a:bodyPr/>
        <a:lstStyle/>
        <a:p>
          <a:endParaRPr lang="en-US"/>
        </a:p>
      </dgm:t>
    </dgm:pt>
    <dgm:pt modelId="{D25E4FC9-830C-4A70-8921-E7D5A1E590A9}" type="sibTrans" cxnId="{5C583906-8793-417B-977C-533A90EF1831}">
      <dgm:prSet/>
      <dgm:spPr/>
      <dgm:t>
        <a:bodyPr/>
        <a:lstStyle/>
        <a:p>
          <a:endParaRPr lang="en-US"/>
        </a:p>
      </dgm:t>
    </dgm:pt>
    <dgm:pt modelId="{C629455D-78E6-4949-9519-0DBEF0E05808}">
      <dgm:prSet/>
      <dgm:spPr/>
      <dgm:t>
        <a:bodyPr/>
        <a:lstStyle/>
        <a:p>
          <a:r>
            <a:rPr lang="en-US"/>
            <a:t>1. Przygotowanie do pełnienia roli „Ambasadora polskości”</a:t>
          </a:r>
        </a:p>
      </dgm:t>
    </dgm:pt>
    <dgm:pt modelId="{5F62E53C-45D6-40DE-B300-DBE5EE4F881A}" type="parTrans" cxnId="{F65EC8FC-24F7-4C15-A3D2-6E98D141F275}">
      <dgm:prSet/>
      <dgm:spPr/>
      <dgm:t>
        <a:bodyPr/>
        <a:lstStyle/>
        <a:p>
          <a:endParaRPr lang="en-US"/>
        </a:p>
      </dgm:t>
    </dgm:pt>
    <dgm:pt modelId="{72D05C01-FA92-468D-8309-9E25777FCFA9}" type="sibTrans" cxnId="{F65EC8FC-24F7-4C15-A3D2-6E98D141F275}">
      <dgm:prSet/>
      <dgm:spPr/>
      <dgm:t>
        <a:bodyPr/>
        <a:lstStyle/>
        <a:p>
          <a:endParaRPr lang="en-US"/>
        </a:p>
      </dgm:t>
    </dgm:pt>
    <dgm:pt modelId="{0DC6D0E2-EA4B-4B72-AA25-76BA35150E1F}">
      <dgm:prSet/>
      <dgm:spPr/>
      <dgm:t>
        <a:bodyPr/>
        <a:lstStyle/>
        <a:p>
          <a:r>
            <a:rPr lang="en-US"/>
            <a:t>w kraju zamieszkania.</a:t>
          </a:r>
          <a:br>
            <a:rPr lang="en-US"/>
          </a:br>
          <a:r>
            <a:rPr lang="en-US"/>
            <a:t>2. Uświadamianie i umacnianie tożsamości narodowej.</a:t>
          </a:r>
          <a:br>
            <a:rPr lang="en-US"/>
          </a:br>
          <a:r>
            <a:rPr lang="en-US"/>
            <a:t>3. Kształtowanie postaw patriotycznych.</a:t>
          </a:r>
          <a:br>
            <a:rPr lang="en-US"/>
          </a:br>
          <a:r>
            <a:rPr lang="en-US"/>
            <a:t>4. Poznawanie historii Polski splecionej z historią swojej rodziny.</a:t>
          </a:r>
          <a:br>
            <a:rPr lang="en-US"/>
          </a:br>
          <a:r>
            <a:rPr lang="en-US"/>
            <a:t>5. Doskonalenie sprawności języka polskiego.</a:t>
          </a:r>
          <a:br>
            <a:rPr lang="en-US"/>
          </a:br>
          <a:r>
            <a:rPr lang="en-US"/>
            <a:t>6. Ukazanie bogactwa dwukulturowości i dwujęzyczności.</a:t>
          </a:r>
        </a:p>
      </dgm:t>
    </dgm:pt>
    <dgm:pt modelId="{A4458956-CAF2-4F14-8265-3AE34CA0B31D}" type="parTrans" cxnId="{B5D647E3-4AF0-4BEF-8D4F-B5FF27DBDCFC}">
      <dgm:prSet/>
      <dgm:spPr/>
      <dgm:t>
        <a:bodyPr/>
        <a:lstStyle/>
        <a:p>
          <a:endParaRPr lang="en-US"/>
        </a:p>
      </dgm:t>
    </dgm:pt>
    <dgm:pt modelId="{FC855184-BEA7-489F-8F92-FC197EA9F318}" type="sibTrans" cxnId="{B5D647E3-4AF0-4BEF-8D4F-B5FF27DBDCFC}">
      <dgm:prSet/>
      <dgm:spPr/>
      <dgm:t>
        <a:bodyPr/>
        <a:lstStyle/>
        <a:p>
          <a:endParaRPr lang="en-US"/>
        </a:p>
      </dgm:t>
    </dgm:pt>
    <dgm:pt modelId="{8F9937C8-97FE-4FC7-AFE1-85BCD32380BA}" type="pres">
      <dgm:prSet presAssocID="{7850D104-FF36-4803-B29E-07135BBD9AD0}" presName="Name0" presStyleCnt="0">
        <dgm:presLayoutVars>
          <dgm:dir/>
          <dgm:animLvl val="lvl"/>
          <dgm:resizeHandles val="exact"/>
        </dgm:presLayoutVars>
      </dgm:prSet>
      <dgm:spPr/>
    </dgm:pt>
    <dgm:pt modelId="{9516174B-A0A4-4F39-A049-4BE07D7F07DA}" type="pres">
      <dgm:prSet presAssocID="{0DC6D0E2-EA4B-4B72-AA25-76BA35150E1F}" presName="boxAndChildren" presStyleCnt="0"/>
      <dgm:spPr/>
    </dgm:pt>
    <dgm:pt modelId="{D33B3F2A-8F98-44FE-995C-0D358DF9A22D}" type="pres">
      <dgm:prSet presAssocID="{0DC6D0E2-EA4B-4B72-AA25-76BA35150E1F}" presName="parentTextBox" presStyleLbl="node1" presStyleIdx="0" presStyleCnt="3"/>
      <dgm:spPr/>
    </dgm:pt>
    <dgm:pt modelId="{461BCEEB-335B-4657-A6E1-0C2D9B60E495}" type="pres">
      <dgm:prSet presAssocID="{72D05C01-FA92-468D-8309-9E25777FCFA9}" presName="sp" presStyleCnt="0"/>
      <dgm:spPr/>
    </dgm:pt>
    <dgm:pt modelId="{5AD7850A-D423-40F0-9CEE-346E88D07DF3}" type="pres">
      <dgm:prSet presAssocID="{C629455D-78E6-4949-9519-0DBEF0E05808}" presName="arrowAndChildren" presStyleCnt="0"/>
      <dgm:spPr/>
    </dgm:pt>
    <dgm:pt modelId="{8B335B29-E4A3-4611-8F35-144CBA4176DE}" type="pres">
      <dgm:prSet presAssocID="{C629455D-78E6-4949-9519-0DBEF0E05808}" presName="parentTextArrow" presStyleLbl="node1" presStyleIdx="1" presStyleCnt="3"/>
      <dgm:spPr/>
    </dgm:pt>
    <dgm:pt modelId="{4E6F532A-27A2-4F99-B95F-DEFE6BCD73B4}" type="pres">
      <dgm:prSet presAssocID="{D25E4FC9-830C-4A70-8921-E7D5A1E590A9}" presName="sp" presStyleCnt="0"/>
      <dgm:spPr/>
    </dgm:pt>
    <dgm:pt modelId="{E4766551-A513-4EDE-A9CB-82531FB1D527}" type="pres">
      <dgm:prSet presAssocID="{8BBE0DFB-BEE4-48DA-A919-DAB3A8397C13}" presName="arrowAndChildren" presStyleCnt="0"/>
      <dgm:spPr/>
    </dgm:pt>
    <dgm:pt modelId="{764A017B-29DF-423A-8B5C-79175A90C2E1}" type="pres">
      <dgm:prSet presAssocID="{8BBE0DFB-BEE4-48DA-A919-DAB3A8397C13}" presName="parentTextArrow" presStyleLbl="node1" presStyleIdx="2" presStyleCnt="3"/>
      <dgm:spPr/>
    </dgm:pt>
  </dgm:ptLst>
  <dgm:cxnLst>
    <dgm:cxn modelId="{5C583906-8793-417B-977C-533A90EF1831}" srcId="{7850D104-FF36-4803-B29E-07135BBD9AD0}" destId="{8BBE0DFB-BEE4-48DA-A919-DAB3A8397C13}" srcOrd="0" destOrd="0" parTransId="{F2A98F62-AD34-427D-A922-1D18F8948A89}" sibTransId="{D25E4FC9-830C-4A70-8921-E7D5A1E590A9}"/>
    <dgm:cxn modelId="{9ED26511-E357-4153-9733-0A20EBD179A0}" type="presOf" srcId="{C629455D-78E6-4949-9519-0DBEF0E05808}" destId="{8B335B29-E4A3-4611-8F35-144CBA4176DE}" srcOrd="0" destOrd="0" presId="urn:microsoft.com/office/officeart/2005/8/layout/process4"/>
    <dgm:cxn modelId="{DA603140-A696-4B8B-A986-2123BF13CBDD}" type="presOf" srcId="{0DC6D0E2-EA4B-4B72-AA25-76BA35150E1F}" destId="{D33B3F2A-8F98-44FE-995C-0D358DF9A22D}" srcOrd="0" destOrd="0" presId="urn:microsoft.com/office/officeart/2005/8/layout/process4"/>
    <dgm:cxn modelId="{51E59CBE-DE06-4B68-A487-ABE402016A5B}" type="presOf" srcId="{7850D104-FF36-4803-B29E-07135BBD9AD0}" destId="{8F9937C8-97FE-4FC7-AFE1-85BCD32380BA}" srcOrd="0" destOrd="0" presId="urn:microsoft.com/office/officeart/2005/8/layout/process4"/>
    <dgm:cxn modelId="{B5D647E3-4AF0-4BEF-8D4F-B5FF27DBDCFC}" srcId="{7850D104-FF36-4803-B29E-07135BBD9AD0}" destId="{0DC6D0E2-EA4B-4B72-AA25-76BA35150E1F}" srcOrd="2" destOrd="0" parTransId="{A4458956-CAF2-4F14-8265-3AE34CA0B31D}" sibTransId="{FC855184-BEA7-489F-8F92-FC197EA9F318}"/>
    <dgm:cxn modelId="{A0617DE4-6299-472A-8315-FC6FE94A94D9}" type="presOf" srcId="{8BBE0DFB-BEE4-48DA-A919-DAB3A8397C13}" destId="{764A017B-29DF-423A-8B5C-79175A90C2E1}" srcOrd="0" destOrd="0" presId="urn:microsoft.com/office/officeart/2005/8/layout/process4"/>
    <dgm:cxn modelId="{F65EC8FC-24F7-4C15-A3D2-6E98D141F275}" srcId="{7850D104-FF36-4803-B29E-07135BBD9AD0}" destId="{C629455D-78E6-4949-9519-0DBEF0E05808}" srcOrd="1" destOrd="0" parTransId="{5F62E53C-45D6-40DE-B300-DBE5EE4F881A}" sibTransId="{72D05C01-FA92-468D-8309-9E25777FCFA9}"/>
    <dgm:cxn modelId="{7274C56A-C7DE-437E-8D5D-54D41F749F7C}" type="presParOf" srcId="{8F9937C8-97FE-4FC7-AFE1-85BCD32380BA}" destId="{9516174B-A0A4-4F39-A049-4BE07D7F07DA}" srcOrd="0" destOrd="0" presId="urn:microsoft.com/office/officeart/2005/8/layout/process4"/>
    <dgm:cxn modelId="{2AD4E223-6476-469F-AFFB-F49DF9CAB066}" type="presParOf" srcId="{9516174B-A0A4-4F39-A049-4BE07D7F07DA}" destId="{D33B3F2A-8F98-44FE-995C-0D358DF9A22D}" srcOrd="0" destOrd="0" presId="urn:microsoft.com/office/officeart/2005/8/layout/process4"/>
    <dgm:cxn modelId="{6938458B-75B3-4D93-B098-99A685D5F5FB}" type="presParOf" srcId="{8F9937C8-97FE-4FC7-AFE1-85BCD32380BA}" destId="{461BCEEB-335B-4657-A6E1-0C2D9B60E495}" srcOrd="1" destOrd="0" presId="urn:microsoft.com/office/officeart/2005/8/layout/process4"/>
    <dgm:cxn modelId="{8B25A2D8-6783-4AB8-9D6E-C1ACA87BCD8E}" type="presParOf" srcId="{8F9937C8-97FE-4FC7-AFE1-85BCD32380BA}" destId="{5AD7850A-D423-40F0-9CEE-346E88D07DF3}" srcOrd="2" destOrd="0" presId="urn:microsoft.com/office/officeart/2005/8/layout/process4"/>
    <dgm:cxn modelId="{ECB6CD37-93DB-40B5-9EEB-D6CDA3A8C393}" type="presParOf" srcId="{5AD7850A-D423-40F0-9CEE-346E88D07DF3}" destId="{8B335B29-E4A3-4611-8F35-144CBA4176DE}" srcOrd="0" destOrd="0" presId="urn:microsoft.com/office/officeart/2005/8/layout/process4"/>
    <dgm:cxn modelId="{B4FCEE1E-16B3-4984-8A13-4F422CF20958}" type="presParOf" srcId="{8F9937C8-97FE-4FC7-AFE1-85BCD32380BA}" destId="{4E6F532A-27A2-4F99-B95F-DEFE6BCD73B4}" srcOrd="3" destOrd="0" presId="urn:microsoft.com/office/officeart/2005/8/layout/process4"/>
    <dgm:cxn modelId="{347804C9-4997-4F57-8115-3A746FCAADE4}" type="presParOf" srcId="{8F9937C8-97FE-4FC7-AFE1-85BCD32380BA}" destId="{E4766551-A513-4EDE-A9CB-82531FB1D527}" srcOrd="4" destOrd="0" presId="urn:microsoft.com/office/officeart/2005/8/layout/process4"/>
    <dgm:cxn modelId="{38BDE383-8817-4FCD-8A9B-83AC720DCCD7}" type="presParOf" srcId="{E4766551-A513-4EDE-A9CB-82531FB1D527}" destId="{764A017B-29DF-423A-8B5C-79175A90C2E1}"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78857E9-9990-4CCE-8003-33138F83FBE3}"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A31F8CB0-8D7C-406B-817E-F570D3E096B5}">
      <dgm:prSet/>
      <dgm:spPr/>
      <dgm:t>
        <a:bodyPr/>
        <a:lstStyle/>
        <a:p>
          <a:r>
            <a:rPr lang="pl-PL"/>
            <a:t>• zgodność z przesłaniem ideowym Konkursu;</a:t>
          </a:r>
          <a:br>
            <a:rPr lang="pl-PL"/>
          </a:br>
          <a:r>
            <a:rPr lang="pl-PL"/>
            <a:t>• walory edukacyjne;</a:t>
          </a:r>
          <a:br>
            <a:rPr lang="pl-PL"/>
          </a:br>
          <a:r>
            <a:rPr lang="pl-PL"/>
            <a:t>• walory artystyczne;</a:t>
          </a:r>
          <a:br>
            <a:rPr lang="pl-PL"/>
          </a:br>
          <a:r>
            <a:rPr lang="pl-PL"/>
            <a:t>• oryginalność pomysłów;</a:t>
          </a:r>
          <a:br>
            <a:rPr lang="pl-PL"/>
          </a:br>
          <a:r>
            <a:rPr lang="pl-PL"/>
            <a:t>• zgodność z tematem.</a:t>
          </a:r>
          <a:endParaRPr lang="en-US"/>
        </a:p>
      </dgm:t>
    </dgm:pt>
    <dgm:pt modelId="{0D95370E-FFB9-48F5-9BE3-0E29FC5D59B8}" type="parTrans" cxnId="{97864243-6A31-405F-B614-74FAF239EE86}">
      <dgm:prSet/>
      <dgm:spPr/>
      <dgm:t>
        <a:bodyPr/>
        <a:lstStyle/>
        <a:p>
          <a:endParaRPr lang="en-US"/>
        </a:p>
      </dgm:t>
    </dgm:pt>
    <dgm:pt modelId="{267FAF59-548D-4DEE-A887-21E87EFE0312}" type="sibTrans" cxnId="{97864243-6A31-405F-B614-74FAF239EE86}">
      <dgm:prSet/>
      <dgm:spPr/>
      <dgm:t>
        <a:bodyPr/>
        <a:lstStyle/>
        <a:p>
          <a:endParaRPr lang="en-US"/>
        </a:p>
      </dgm:t>
    </dgm:pt>
    <dgm:pt modelId="{B6DB28A7-0195-40B9-A4A2-B91D6EAF3F45}">
      <dgm:prSet/>
      <dgm:spPr/>
      <dgm:t>
        <a:bodyPr/>
        <a:lstStyle/>
        <a:p>
          <a:r>
            <a:rPr lang="pl-PL"/>
            <a:t>Przy ocenie prac będą brane pod uwagę także:</a:t>
          </a:r>
          <a:br>
            <a:rPr lang="pl-PL"/>
          </a:br>
          <a:r>
            <a:rPr lang="pl-PL"/>
            <a:t>• zaangażowanie w przygotowanie pracy;</a:t>
          </a:r>
          <a:br>
            <a:rPr lang="pl-PL"/>
          </a:br>
          <a:r>
            <a:rPr lang="pl-PL"/>
            <a:t>• kreatywność;</a:t>
          </a:r>
          <a:br>
            <a:rPr lang="pl-PL"/>
          </a:br>
          <a:r>
            <a:rPr lang="pl-PL"/>
            <a:t>• poprawność językowa;</a:t>
          </a:r>
          <a:br>
            <a:rPr lang="pl-PL"/>
          </a:br>
          <a:r>
            <a:rPr lang="pl-PL"/>
            <a:t>• czas pobytu za granicą Polski.</a:t>
          </a:r>
          <a:endParaRPr lang="en-US"/>
        </a:p>
      </dgm:t>
    </dgm:pt>
    <dgm:pt modelId="{D3A41590-6DCD-45DA-ADC2-A6A8B3162187}" type="parTrans" cxnId="{ED6197F4-0D90-42CB-A9BE-12394AD08B65}">
      <dgm:prSet/>
      <dgm:spPr/>
      <dgm:t>
        <a:bodyPr/>
        <a:lstStyle/>
        <a:p>
          <a:endParaRPr lang="en-US"/>
        </a:p>
      </dgm:t>
    </dgm:pt>
    <dgm:pt modelId="{08B05419-9B0F-4E6C-8987-8E8C53966131}" type="sibTrans" cxnId="{ED6197F4-0D90-42CB-A9BE-12394AD08B65}">
      <dgm:prSet/>
      <dgm:spPr/>
      <dgm:t>
        <a:bodyPr/>
        <a:lstStyle/>
        <a:p>
          <a:endParaRPr lang="en-US"/>
        </a:p>
      </dgm:t>
    </dgm:pt>
    <dgm:pt modelId="{75475D2D-B926-4ACF-A219-20C4F7155CE3}" type="pres">
      <dgm:prSet presAssocID="{678857E9-9990-4CCE-8003-33138F83FBE3}" presName="hierChild1" presStyleCnt="0">
        <dgm:presLayoutVars>
          <dgm:chPref val="1"/>
          <dgm:dir/>
          <dgm:animOne val="branch"/>
          <dgm:animLvl val="lvl"/>
          <dgm:resizeHandles/>
        </dgm:presLayoutVars>
      </dgm:prSet>
      <dgm:spPr/>
    </dgm:pt>
    <dgm:pt modelId="{8DA348B8-9093-400F-A070-AB86F3CF3914}" type="pres">
      <dgm:prSet presAssocID="{A31F8CB0-8D7C-406B-817E-F570D3E096B5}" presName="hierRoot1" presStyleCnt="0"/>
      <dgm:spPr/>
    </dgm:pt>
    <dgm:pt modelId="{A4AED2A6-2423-426F-951E-B43A5DDF28CE}" type="pres">
      <dgm:prSet presAssocID="{A31F8CB0-8D7C-406B-817E-F570D3E096B5}" presName="composite" presStyleCnt="0"/>
      <dgm:spPr/>
    </dgm:pt>
    <dgm:pt modelId="{5819B69C-E13F-4CF7-BEA4-6039E45C35B9}" type="pres">
      <dgm:prSet presAssocID="{A31F8CB0-8D7C-406B-817E-F570D3E096B5}" presName="background" presStyleLbl="node0" presStyleIdx="0" presStyleCnt="2"/>
      <dgm:spPr/>
    </dgm:pt>
    <dgm:pt modelId="{788B6359-308A-47FE-8EC9-3F2BD347DB03}" type="pres">
      <dgm:prSet presAssocID="{A31F8CB0-8D7C-406B-817E-F570D3E096B5}" presName="text" presStyleLbl="fgAcc0" presStyleIdx="0" presStyleCnt="2">
        <dgm:presLayoutVars>
          <dgm:chPref val="3"/>
        </dgm:presLayoutVars>
      </dgm:prSet>
      <dgm:spPr/>
    </dgm:pt>
    <dgm:pt modelId="{E9973BB4-70B2-4190-8365-A8E823B5F9A1}" type="pres">
      <dgm:prSet presAssocID="{A31F8CB0-8D7C-406B-817E-F570D3E096B5}" presName="hierChild2" presStyleCnt="0"/>
      <dgm:spPr/>
    </dgm:pt>
    <dgm:pt modelId="{66FAD127-C28C-4A30-969A-0EE34901EE90}" type="pres">
      <dgm:prSet presAssocID="{B6DB28A7-0195-40B9-A4A2-B91D6EAF3F45}" presName="hierRoot1" presStyleCnt="0"/>
      <dgm:spPr/>
    </dgm:pt>
    <dgm:pt modelId="{065051EB-4B5D-4C64-896B-5236EE83D55A}" type="pres">
      <dgm:prSet presAssocID="{B6DB28A7-0195-40B9-A4A2-B91D6EAF3F45}" presName="composite" presStyleCnt="0"/>
      <dgm:spPr/>
    </dgm:pt>
    <dgm:pt modelId="{2AADDDDE-7D68-4DFC-A83D-498FA153C8B6}" type="pres">
      <dgm:prSet presAssocID="{B6DB28A7-0195-40B9-A4A2-B91D6EAF3F45}" presName="background" presStyleLbl="node0" presStyleIdx="1" presStyleCnt="2"/>
      <dgm:spPr/>
    </dgm:pt>
    <dgm:pt modelId="{BB14AA7C-878A-4B3D-9F16-96FE5A951F5B}" type="pres">
      <dgm:prSet presAssocID="{B6DB28A7-0195-40B9-A4A2-B91D6EAF3F45}" presName="text" presStyleLbl="fgAcc0" presStyleIdx="1" presStyleCnt="2">
        <dgm:presLayoutVars>
          <dgm:chPref val="3"/>
        </dgm:presLayoutVars>
      </dgm:prSet>
      <dgm:spPr/>
    </dgm:pt>
    <dgm:pt modelId="{70179AD3-53C4-43E5-BDEA-F64135DF1825}" type="pres">
      <dgm:prSet presAssocID="{B6DB28A7-0195-40B9-A4A2-B91D6EAF3F45}" presName="hierChild2" presStyleCnt="0"/>
      <dgm:spPr/>
    </dgm:pt>
  </dgm:ptLst>
  <dgm:cxnLst>
    <dgm:cxn modelId="{97864243-6A31-405F-B614-74FAF239EE86}" srcId="{678857E9-9990-4CCE-8003-33138F83FBE3}" destId="{A31F8CB0-8D7C-406B-817E-F570D3E096B5}" srcOrd="0" destOrd="0" parTransId="{0D95370E-FFB9-48F5-9BE3-0E29FC5D59B8}" sibTransId="{267FAF59-548D-4DEE-A887-21E87EFE0312}"/>
    <dgm:cxn modelId="{015C5858-2C5D-4D5D-AF3B-FE68F6C8263F}" type="presOf" srcId="{678857E9-9990-4CCE-8003-33138F83FBE3}" destId="{75475D2D-B926-4ACF-A219-20C4F7155CE3}" srcOrd="0" destOrd="0" presId="urn:microsoft.com/office/officeart/2005/8/layout/hierarchy1"/>
    <dgm:cxn modelId="{D761C2AD-F666-4550-B175-2E7C37960A46}" type="presOf" srcId="{B6DB28A7-0195-40B9-A4A2-B91D6EAF3F45}" destId="{BB14AA7C-878A-4B3D-9F16-96FE5A951F5B}" srcOrd="0" destOrd="0" presId="urn:microsoft.com/office/officeart/2005/8/layout/hierarchy1"/>
    <dgm:cxn modelId="{ED6197F4-0D90-42CB-A9BE-12394AD08B65}" srcId="{678857E9-9990-4CCE-8003-33138F83FBE3}" destId="{B6DB28A7-0195-40B9-A4A2-B91D6EAF3F45}" srcOrd="1" destOrd="0" parTransId="{D3A41590-6DCD-45DA-ADC2-A6A8B3162187}" sibTransId="{08B05419-9B0F-4E6C-8987-8E8C53966131}"/>
    <dgm:cxn modelId="{4EAA72F6-0F8A-4B58-A5BC-37B57FA854F8}" type="presOf" srcId="{A31F8CB0-8D7C-406B-817E-F570D3E096B5}" destId="{788B6359-308A-47FE-8EC9-3F2BD347DB03}" srcOrd="0" destOrd="0" presId="urn:microsoft.com/office/officeart/2005/8/layout/hierarchy1"/>
    <dgm:cxn modelId="{2E125C1E-43F9-4087-BE21-13E088FD1B61}" type="presParOf" srcId="{75475D2D-B926-4ACF-A219-20C4F7155CE3}" destId="{8DA348B8-9093-400F-A070-AB86F3CF3914}" srcOrd="0" destOrd="0" presId="urn:microsoft.com/office/officeart/2005/8/layout/hierarchy1"/>
    <dgm:cxn modelId="{8A4252C4-E786-43BF-B4A0-AA17B062FF59}" type="presParOf" srcId="{8DA348B8-9093-400F-A070-AB86F3CF3914}" destId="{A4AED2A6-2423-426F-951E-B43A5DDF28CE}" srcOrd="0" destOrd="0" presId="urn:microsoft.com/office/officeart/2005/8/layout/hierarchy1"/>
    <dgm:cxn modelId="{276110BF-8B51-4B89-81F7-A76995867CAA}" type="presParOf" srcId="{A4AED2A6-2423-426F-951E-B43A5DDF28CE}" destId="{5819B69C-E13F-4CF7-BEA4-6039E45C35B9}" srcOrd="0" destOrd="0" presId="urn:microsoft.com/office/officeart/2005/8/layout/hierarchy1"/>
    <dgm:cxn modelId="{171207E0-2009-4B36-BA38-1FFAD2DD3F8F}" type="presParOf" srcId="{A4AED2A6-2423-426F-951E-B43A5DDF28CE}" destId="{788B6359-308A-47FE-8EC9-3F2BD347DB03}" srcOrd="1" destOrd="0" presId="urn:microsoft.com/office/officeart/2005/8/layout/hierarchy1"/>
    <dgm:cxn modelId="{3A53E41C-AA33-4F41-948C-DBF97EA6534F}" type="presParOf" srcId="{8DA348B8-9093-400F-A070-AB86F3CF3914}" destId="{E9973BB4-70B2-4190-8365-A8E823B5F9A1}" srcOrd="1" destOrd="0" presId="urn:microsoft.com/office/officeart/2005/8/layout/hierarchy1"/>
    <dgm:cxn modelId="{517DDB2A-5155-45B3-899F-43A05547947F}" type="presParOf" srcId="{75475D2D-B926-4ACF-A219-20C4F7155CE3}" destId="{66FAD127-C28C-4A30-969A-0EE34901EE90}" srcOrd="1" destOrd="0" presId="urn:microsoft.com/office/officeart/2005/8/layout/hierarchy1"/>
    <dgm:cxn modelId="{1A360022-7535-4B13-8F28-239F12F176C8}" type="presParOf" srcId="{66FAD127-C28C-4A30-969A-0EE34901EE90}" destId="{065051EB-4B5D-4C64-896B-5236EE83D55A}" srcOrd="0" destOrd="0" presId="urn:microsoft.com/office/officeart/2005/8/layout/hierarchy1"/>
    <dgm:cxn modelId="{0739BBE9-F52C-41FB-812B-639D4DC44F05}" type="presParOf" srcId="{065051EB-4B5D-4C64-896B-5236EE83D55A}" destId="{2AADDDDE-7D68-4DFC-A83D-498FA153C8B6}" srcOrd="0" destOrd="0" presId="urn:microsoft.com/office/officeart/2005/8/layout/hierarchy1"/>
    <dgm:cxn modelId="{511DFD9F-ABD3-44F2-AD64-88625E9334A8}" type="presParOf" srcId="{065051EB-4B5D-4C64-896B-5236EE83D55A}" destId="{BB14AA7C-878A-4B3D-9F16-96FE5A951F5B}" srcOrd="1" destOrd="0" presId="urn:microsoft.com/office/officeart/2005/8/layout/hierarchy1"/>
    <dgm:cxn modelId="{E71335E6-A257-4A53-9AE4-B2AE6BCAC36D}" type="presParOf" srcId="{66FAD127-C28C-4A30-969A-0EE34901EE90}" destId="{70179AD3-53C4-43E5-BDEA-F64135DF1825}"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5A040B6-003D-4FEE-B859-E3E5D9DA8B6B}"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F0291C17-D95F-417C-AEFF-C254ECF291B7}">
      <dgm:prSet/>
      <dgm:spPr/>
      <dgm:t>
        <a:bodyPr/>
        <a:lstStyle/>
        <a:p>
          <a:r>
            <a:rPr lang="en-US" b="1"/>
            <a:t>Moduł A</a:t>
          </a:r>
          <a:r>
            <a:rPr lang="en-US"/>
            <a:t> – dla dzieci i młodzieży:</a:t>
          </a:r>
        </a:p>
      </dgm:t>
    </dgm:pt>
    <dgm:pt modelId="{6371C8E2-5805-4055-883A-B4E5BC1B5A81}" type="parTrans" cxnId="{B3D50FC8-4178-4D35-9ACC-7D1B5481A03C}">
      <dgm:prSet/>
      <dgm:spPr/>
      <dgm:t>
        <a:bodyPr/>
        <a:lstStyle/>
        <a:p>
          <a:endParaRPr lang="en-US"/>
        </a:p>
      </dgm:t>
    </dgm:pt>
    <dgm:pt modelId="{2DE59877-8216-4FD9-B178-CAFA1CA8AAA3}" type="sibTrans" cxnId="{B3D50FC8-4178-4D35-9ACC-7D1B5481A03C}">
      <dgm:prSet/>
      <dgm:spPr/>
      <dgm:t>
        <a:bodyPr/>
        <a:lstStyle/>
        <a:p>
          <a:endParaRPr lang="en-US"/>
        </a:p>
      </dgm:t>
    </dgm:pt>
    <dgm:pt modelId="{4CAF225E-56C4-48C1-9EA6-EF63AC72C398}">
      <dgm:prSet/>
      <dgm:spPr/>
      <dgm:t>
        <a:bodyPr/>
        <a:lstStyle/>
        <a:p>
          <a:r>
            <a:rPr lang="en-US"/>
            <a:t>Grupa I - prace plastyczne, wiek 6 – 9 lat: </a:t>
          </a:r>
        </a:p>
      </dgm:t>
    </dgm:pt>
    <dgm:pt modelId="{B1CE0A3C-F02C-4EF9-81B1-8F3A7D481600}" type="parTrans" cxnId="{2AE13725-0419-4939-A6D9-8DDD83B9E704}">
      <dgm:prSet/>
      <dgm:spPr/>
      <dgm:t>
        <a:bodyPr/>
        <a:lstStyle/>
        <a:p>
          <a:endParaRPr lang="en-US"/>
        </a:p>
      </dgm:t>
    </dgm:pt>
    <dgm:pt modelId="{2398C25D-6CC9-4995-93E2-4AA2F542B5AE}" type="sibTrans" cxnId="{2AE13725-0419-4939-A6D9-8DDD83B9E704}">
      <dgm:prSet/>
      <dgm:spPr/>
      <dgm:t>
        <a:bodyPr/>
        <a:lstStyle/>
        <a:p>
          <a:endParaRPr lang="en-US"/>
        </a:p>
      </dgm:t>
    </dgm:pt>
    <dgm:pt modelId="{BC29ED12-6414-4945-9C8F-C96EB305BF63}">
      <dgm:prSet/>
      <dgm:spPr/>
      <dgm:t>
        <a:bodyPr/>
        <a:lstStyle/>
        <a:p>
          <a:r>
            <a:rPr lang="en-US"/>
            <a:t>Grupa II - prace literackie, wiek 10 – 13 lat: </a:t>
          </a:r>
        </a:p>
      </dgm:t>
    </dgm:pt>
    <dgm:pt modelId="{3D7877C1-A8BF-403D-9D10-9268CAE8AE33}" type="parTrans" cxnId="{28675F08-1EDD-477C-98ED-71A0C81C7FDB}">
      <dgm:prSet/>
      <dgm:spPr/>
      <dgm:t>
        <a:bodyPr/>
        <a:lstStyle/>
        <a:p>
          <a:endParaRPr lang="en-US"/>
        </a:p>
      </dgm:t>
    </dgm:pt>
    <dgm:pt modelId="{3F88D1D2-1DC0-420C-B117-9E0F7F3F611D}" type="sibTrans" cxnId="{28675F08-1EDD-477C-98ED-71A0C81C7FDB}">
      <dgm:prSet/>
      <dgm:spPr/>
      <dgm:t>
        <a:bodyPr/>
        <a:lstStyle/>
        <a:p>
          <a:endParaRPr lang="en-US"/>
        </a:p>
      </dgm:t>
    </dgm:pt>
    <dgm:pt modelId="{7A51777C-9B3A-4F4B-8C31-6E0ABCC3D6CF}">
      <dgm:prSet/>
      <dgm:spPr/>
      <dgm:t>
        <a:bodyPr/>
        <a:lstStyle/>
        <a:p>
          <a:r>
            <a:rPr lang="en-US"/>
            <a:t>Grupa III - prace literackie, wiek 14 – 16 lat: </a:t>
          </a:r>
        </a:p>
      </dgm:t>
    </dgm:pt>
    <dgm:pt modelId="{E5BAD1BD-950C-4D18-B6B4-CA2BB877364A}" type="parTrans" cxnId="{867B63B2-768E-461F-AF52-342F1FFFA8A8}">
      <dgm:prSet/>
      <dgm:spPr/>
      <dgm:t>
        <a:bodyPr/>
        <a:lstStyle/>
        <a:p>
          <a:endParaRPr lang="en-US"/>
        </a:p>
      </dgm:t>
    </dgm:pt>
    <dgm:pt modelId="{898DA378-CA33-47F1-81F7-B0E97132F390}" type="sibTrans" cxnId="{867B63B2-768E-461F-AF52-342F1FFFA8A8}">
      <dgm:prSet/>
      <dgm:spPr/>
      <dgm:t>
        <a:bodyPr/>
        <a:lstStyle/>
        <a:p>
          <a:endParaRPr lang="en-US"/>
        </a:p>
      </dgm:t>
    </dgm:pt>
    <dgm:pt modelId="{72B51189-D44A-487A-9E28-EA980EDE10B7}">
      <dgm:prSet/>
      <dgm:spPr/>
      <dgm:t>
        <a:bodyPr/>
        <a:lstStyle/>
        <a:p>
          <a:r>
            <a:rPr lang="en-US"/>
            <a:t>Grupa IV - prace literackie, wiek 17 – 22 lata: </a:t>
          </a:r>
        </a:p>
      </dgm:t>
    </dgm:pt>
    <dgm:pt modelId="{F67CCA1B-7D24-44F5-ABB4-6B774F4781E5}" type="parTrans" cxnId="{9D3269FD-2201-46CA-8052-07B8396F3579}">
      <dgm:prSet/>
      <dgm:spPr/>
      <dgm:t>
        <a:bodyPr/>
        <a:lstStyle/>
        <a:p>
          <a:endParaRPr lang="en-US"/>
        </a:p>
      </dgm:t>
    </dgm:pt>
    <dgm:pt modelId="{3468E2D0-E294-4B7A-A45E-F51A6295919E}" type="sibTrans" cxnId="{9D3269FD-2201-46CA-8052-07B8396F3579}">
      <dgm:prSet/>
      <dgm:spPr/>
      <dgm:t>
        <a:bodyPr/>
        <a:lstStyle/>
        <a:p>
          <a:endParaRPr lang="en-US"/>
        </a:p>
      </dgm:t>
    </dgm:pt>
    <dgm:pt modelId="{C9BCEB33-F4B0-42FD-B730-1C15D9864FC4}">
      <dgm:prSet/>
      <dgm:spPr/>
      <dgm:t>
        <a:bodyPr/>
        <a:lstStyle/>
        <a:p>
          <a:r>
            <a:rPr lang="en-US"/>
            <a:t>Grupa V - prace filmowe w dwóch podgrupach: I: wiek 9 – 15 lat, II: 16 – 22 lata</a:t>
          </a:r>
        </a:p>
      </dgm:t>
    </dgm:pt>
    <dgm:pt modelId="{D0D7330C-360F-4746-8605-EA169D3CD933}" type="parTrans" cxnId="{A99FBB0C-7CC7-49F2-84F1-4A3F8D9D2237}">
      <dgm:prSet/>
      <dgm:spPr/>
      <dgm:t>
        <a:bodyPr/>
        <a:lstStyle/>
        <a:p>
          <a:endParaRPr lang="en-US"/>
        </a:p>
      </dgm:t>
    </dgm:pt>
    <dgm:pt modelId="{53D7B0F2-E02F-4207-B3AA-A11CD64048A8}" type="sibTrans" cxnId="{A99FBB0C-7CC7-49F2-84F1-4A3F8D9D2237}">
      <dgm:prSet/>
      <dgm:spPr/>
      <dgm:t>
        <a:bodyPr/>
        <a:lstStyle/>
        <a:p>
          <a:endParaRPr lang="en-US"/>
        </a:p>
      </dgm:t>
    </dgm:pt>
    <dgm:pt modelId="{95F67768-DDB8-4153-9A62-254725DCD8B7}" type="pres">
      <dgm:prSet presAssocID="{45A040B6-003D-4FEE-B859-E3E5D9DA8B6B}" presName="root" presStyleCnt="0">
        <dgm:presLayoutVars>
          <dgm:dir/>
          <dgm:resizeHandles val="exact"/>
        </dgm:presLayoutVars>
      </dgm:prSet>
      <dgm:spPr/>
    </dgm:pt>
    <dgm:pt modelId="{F6B5EC86-6985-4436-819B-6A7A558B0FA6}" type="pres">
      <dgm:prSet presAssocID="{F0291C17-D95F-417C-AEFF-C254ECF291B7}" presName="compNode" presStyleCnt="0"/>
      <dgm:spPr/>
    </dgm:pt>
    <dgm:pt modelId="{529B4334-E04B-4854-9822-815A4CE00457}" type="pres">
      <dgm:prSet presAssocID="{F0291C17-D95F-417C-AEFF-C254ECF291B7}"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Flussdiagramm"/>
        </a:ext>
      </dgm:extLst>
    </dgm:pt>
    <dgm:pt modelId="{29828344-E03E-4FED-B6E9-4B9BBADCCE39}" type="pres">
      <dgm:prSet presAssocID="{F0291C17-D95F-417C-AEFF-C254ECF291B7}" presName="spaceRect" presStyleCnt="0"/>
      <dgm:spPr/>
    </dgm:pt>
    <dgm:pt modelId="{7A26FB88-5955-4204-B49A-597CA075CF0A}" type="pres">
      <dgm:prSet presAssocID="{F0291C17-D95F-417C-AEFF-C254ECF291B7}" presName="textRect" presStyleLbl="revTx" presStyleIdx="0" presStyleCnt="6">
        <dgm:presLayoutVars>
          <dgm:chMax val="1"/>
          <dgm:chPref val="1"/>
        </dgm:presLayoutVars>
      </dgm:prSet>
      <dgm:spPr/>
    </dgm:pt>
    <dgm:pt modelId="{14ACDDF2-C1FF-44F1-955D-7E06F54DD7E9}" type="pres">
      <dgm:prSet presAssocID="{2DE59877-8216-4FD9-B178-CAFA1CA8AAA3}" presName="sibTrans" presStyleCnt="0"/>
      <dgm:spPr/>
    </dgm:pt>
    <dgm:pt modelId="{8868DCCC-BF26-4D32-A0A9-11D7EC7F26AF}" type="pres">
      <dgm:prSet presAssocID="{4CAF225E-56C4-48C1-9EA6-EF63AC72C398}" presName="compNode" presStyleCnt="0"/>
      <dgm:spPr/>
    </dgm:pt>
    <dgm:pt modelId="{85066DC0-586D-49FA-A9F9-F6C38059EBD4}" type="pres">
      <dgm:prSet presAssocID="{4CAF225E-56C4-48C1-9EA6-EF63AC72C398}"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ntertitel"/>
        </a:ext>
      </dgm:extLst>
    </dgm:pt>
    <dgm:pt modelId="{2DD3F26F-8ADC-4437-980C-ACA737FE75A5}" type="pres">
      <dgm:prSet presAssocID="{4CAF225E-56C4-48C1-9EA6-EF63AC72C398}" presName="spaceRect" presStyleCnt="0"/>
      <dgm:spPr/>
    </dgm:pt>
    <dgm:pt modelId="{84C435B9-27CA-44B5-A066-B2AA2B1BE01F}" type="pres">
      <dgm:prSet presAssocID="{4CAF225E-56C4-48C1-9EA6-EF63AC72C398}" presName="textRect" presStyleLbl="revTx" presStyleIdx="1" presStyleCnt="6">
        <dgm:presLayoutVars>
          <dgm:chMax val="1"/>
          <dgm:chPref val="1"/>
        </dgm:presLayoutVars>
      </dgm:prSet>
      <dgm:spPr/>
    </dgm:pt>
    <dgm:pt modelId="{86FCC706-9489-4BDC-B2E3-8E882BF2DD16}" type="pres">
      <dgm:prSet presAssocID="{2398C25D-6CC9-4995-93E2-4AA2F542B5AE}" presName="sibTrans" presStyleCnt="0"/>
      <dgm:spPr/>
    </dgm:pt>
    <dgm:pt modelId="{6153B195-A3E8-4C7E-BC3D-0BF6B23785F2}" type="pres">
      <dgm:prSet presAssocID="{BC29ED12-6414-4945-9C8F-C96EB305BF63}" presName="compNode" presStyleCnt="0"/>
      <dgm:spPr/>
    </dgm:pt>
    <dgm:pt modelId="{9118E967-2A56-462B-9C5C-FB163DE946DB}" type="pres">
      <dgm:prSet presAssocID="{BC29ED12-6414-4945-9C8F-C96EB305BF63}"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at Bubble"/>
        </a:ext>
      </dgm:extLst>
    </dgm:pt>
    <dgm:pt modelId="{6B475CDB-CA22-4E4C-8D58-EFCEBC608281}" type="pres">
      <dgm:prSet presAssocID="{BC29ED12-6414-4945-9C8F-C96EB305BF63}" presName="spaceRect" presStyleCnt="0"/>
      <dgm:spPr/>
    </dgm:pt>
    <dgm:pt modelId="{B4DA8DE2-1DD5-4E97-A12B-1D548DDC683E}" type="pres">
      <dgm:prSet presAssocID="{BC29ED12-6414-4945-9C8F-C96EB305BF63}" presName="textRect" presStyleLbl="revTx" presStyleIdx="2" presStyleCnt="6">
        <dgm:presLayoutVars>
          <dgm:chMax val="1"/>
          <dgm:chPref val="1"/>
        </dgm:presLayoutVars>
      </dgm:prSet>
      <dgm:spPr/>
    </dgm:pt>
    <dgm:pt modelId="{6D4C526C-E5AB-4049-A21E-A52AEE67D8E8}" type="pres">
      <dgm:prSet presAssocID="{3F88D1D2-1DC0-420C-B117-9E0F7F3F611D}" presName="sibTrans" presStyleCnt="0"/>
      <dgm:spPr/>
    </dgm:pt>
    <dgm:pt modelId="{B25BAB2C-4413-4E6C-9F1F-AA760A487484}" type="pres">
      <dgm:prSet presAssocID="{7A51777C-9B3A-4F4B-8C31-6E0ABCC3D6CF}" presName="compNode" presStyleCnt="0"/>
      <dgm:spPr/>
    </dgm:pt>
    <dgm:pt modelId="{EEF44F71-965E-4F45-9954-089FC8BFC3D7}" type="pres">
      <dgm:prSet presAssocID="{7A51777C-9B3A-4F4B-8C31-6E0ABCC3D6CF}"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ustomer Review"/>
        </a:ext>
      </dgm:extLst>
    </dgm:pt>
    <dgm:pt modelId="{F7FA1ADF-0688-4D60-B220-3125CD17C5DC}" type="pres">
      <dgm:prSet presAssocID="{7A51777C-9B3A-4F4B-8C31-6E0ABCC3D6CF}" presName="spaceRect" presStyleCnt="0"/>
      <dgm:spPr/>
    </dgm:pt>
    <dgm:pt modelId="{DB32DF33-0698-4649-9941-244429C2F3EA}" type="pres">
      <dgm:prSet presAssocID="{7A51777C-9B3A-4F4B-8C31-6E0ABCC3D6CF}" presName="textRect" presStyleLbl="revTx" presStyleIdx="3" presStyleCnt="6">
        <dgm:presLayoutVars>
          <dgm:chMax val="1"/>
          <dgm:chPref val="1"/>
        </dgm:presLayoutVars>
      </dgm:prSet>
      <dgm:spPr/>
    </dgm:pt>
    <dgm:pt modelId="{55823C90-EC4A-4FBC-AD5A-674DBF93DCCA}" type="pres">
      <dgm:prSet presAssocID="{898DA378-CA33-47F1-81F7-B0E97132F390}" presName="sibTrans" presStyleCnt="0"/>
      <dgm:spPr/>
    </dgm:pt>
    <dgm:pt modelId="{07BCC507-ED43-4481-BE15-499943F9FCF8}" type="pres">
      <dgm:prSet presAssocID="{72B51189-D44A-487A-9E28-EA980EDE10B7}" presName="compNode" presStyleCnt="0"/>
      <dgm:spPr/>
    </dgm:pt>
    <dgm:pt modelId="{9D57B7C0-E314-4D63-A601-DEC8ABF8B995}" type="pres">
      <dgm:prSet presAssocID="{72B51189-D44A-487A-9E28-EA980EDE10B7}"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IV"/>
        </a:ext>
      </dgm:extLst>
    </dgm:pt>
    <dgm:pt modelId="{535A1D57-57B4-45A8-9F7F-B7D75F07210F}" type="pres">
      <dgm:prSet presAssocID="{72B51189-D44A-487A-9E28-EA980EDE10B7}" presName="spaceRect" presStyleCnt="0"/>
      <dgm:spPr/>
    </dgm:pt>
    <dgm:pt modelId="{D09E7C9F-0081-40C9-A0E3-C95FD44B3C6F}" type="pres">
      <dgm:prSet presAssocID="{72B51189-D44A-487A-9E28-EA980EDE10B7}" presName="textRect" presStyleLbl="revTx" presStyleIdx="4" presStyleCnt="6">
        <dgm:presLayoutVars>
          <dgm:chMax val="1"/>
          <dgm:chPref val="1"/>
        </dgm:presLayoutVars>
      </dgm:prSet>
      <dgm:spPr/>
    </dgm:pt>
    <dgm:pt modelId="{9694555E-2586-4C4A-A774-8E23588A55A9}" type="pres">
      <dgm:prSet presAssocID="{3468E2D0-E294-4B7A-A45E-F51A6295919E}" presName="sibTrans" presStyleCnt="0"/>
      <dgm:spPr/>
    </dgm:pt>
    <dgm:pt modelId="{D2648974-C224-4E4F-9892-D5F83F7CEADC}" type="pres">
      <dgm:prSet presAssocID="{C9BCEB33-F4B0-42FD-B730-1C15D9864FC4}" presName="compNode" presStyleCnt="0"/>
      <dgm:spPr/>
    </dgm:pt>
    <dgm:pt modelId="{76401205-12DD-4225-9153-23F617712C21}" type="pres">
      <dgm:prSet presAssocID="{C9BCEB33-F4B0-42FD-B730-1C15D9864FC4}"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Circles with Arrows"/>
        </a:ext>
      </dgm:extLst>
    </dgm:pt>
    <dgm:pt modelId="{CBA8ADD2-9A73-4C54-8227-6D0A819006AA}" type="pres">
      <dgm:prSet presAssocID="{C9BCEB33-F4B0-42FD-B730-1C15D9864FC4}" presName="spaceRect" presStyleCnt="0"/>
      <dgm:spPr/>
    </dgm:pt>
    <dgm:pt modelId="{58A6CD6E-42BB-4D2C-A478-843730DB09F0}" type="pres">
      <dgm:prSet presAssocID="{C9BCEB33-F4B0-42FD-B730-1C15D9864FC4}" presName="textRect" presStyleLbl="revTx" presStyleIdx="5" presStyleCnt="6">
        <dgm:presLayoutVars>
          <dgm:chMax val="1"/>
          <dgm:chPref val="1"/>
        </dgm:presLayoutVars>
      </dgm:prSet>
      <dgm:spPr/>
    </dgm:pt>
  </dgm:ptLst>
  <dgm:cxnLst>
    <dgm:cxn modelId="{28675F08-1EDD-477C-98ED-71A0C81C7FDB}" srcId="{45A040B6-003D-4FEE-B859-E3E5D9DA8B6B}" destId="{BC29ED12-6414-4945-9C8F-C96EB305BF63}" srcOrd="2" destOrd="0" parTransId="{3D7877C1-A8BF-403D-9D10-9268CAE8AE33}" sibTransId="{3F88D1D2-1DC0-420C-B117-9E0F7F3F611D}"/>
    <dgm:cxn modelId="{A99FBB0C-7CC7-49F2-84F1-4A3F8D9D2237}" srcId="{45A040B6-003D-4FEE-B859-E3E5D9DA8B6B}" destId="{C9BCEB33-F4B0-42FD-B730-1C15D9864FC4}" srcOrd="5" destOrd="0" parTransId="{D0D7330C-360F-4746-8605-EA169D3CD933}" sibTransId="{53D7B0F2-E02F-4207-B3AA-A11CD64048A8}"/>
    <dgm:cxn modelId="{5927CD22-48E4-4C37-94F2-023FCA3CF5DF}" type="presOf" srcId="{45A040B6-003D-4FEE-B859-E3E5D9DA8B6B}" destId="{95F67768-DDB8-4153-9A62-254725DCD8B7}" srcOrd="0" destOrd="0" presId="urn:microsoft.com/office/officeart/2018/2/layout/IconLabelList"/>
    <dgm:cxn modelId="{2AE13725-0419-4939-A6D9-8DDD83B9E704}" srcId="{45A040B6-003D-4FEE-B859-E3E5D9DA8B6B}" destId="{4CAF225E-56C4-48C1-9EA6-EF63AC72C398}" srcOrd="1" destOrd="0" parTransId="{B1CE0A3C-F02C-4EF9-81B1-8F3A7D481600}" sibTransId="{2398C25D-6CC9-4995-93E2-4AA2F542B5AE}"/>
    <dgm:cxn modelId="{A90FAF2C-324E-42D6-9327-C16A22F9E7C7}" type="presOf" srcId="{F0291C17-D95F-417C-AEFF-C254ECF291B7}" destId="{7A26FB88-5955-4204-B49A-597CA075CF0A}" srcOrd="0" destOrd="0" presId="urn:microsoft.com/office/officeart/2018/2/layout/IconLabelList"/>
    <dgm:cxn modelId="{07699F71-8DF6-45D3-B17C-73547E685B9A}" type="presOf" srcId="{72B51189-D44A-487A-9E28-EA980EDE10B7}" destId="{D09E7C9F-0081-40C9-A0E3-C95FD44B3C6F}" srcOrd="0" destOrd="0" presId="urn:microsoft.com/office/officeart/2018/2/layout/IconLabelList"/>
    <dgm:cxn modelId="{867B63B2-768E-461F-AF52-342F1FFFA8A8}" srcId="{45A040B6-003D-4FEE-B859-E3E5D9DA8B6B}" destId="{7A51777C-9B3A-4F4B-8C31-6E0ABCC3D6CF}" srcOrd="3" destOrd="0" parTransId="{E5BAD1BD-950C-4D18-B6B4-CA2BB877364A}" sibTransId="{898DA378-CA33-47F1-81F7-B0E97132F390}"/>
    <dgm:cxn modelId="{00A706C2-ED76-44EA-B228-398B4AACA4A9}" type="presOf" srcId="{7A51777C-9B3A-4F4B-8C31-6E0ABCC3D6CF}" destId="{DB32DF33-0698-4649-9941-244429C2F3EA}" srcOrd="0" destOrd="0" presId="urn:microsoft.com/office/officeart/2018/2/layout/IconLabelList"/>
    <dgm:cxn modelId="{B3D50FC8-4178-4D35-9ACC-7D1B5481A03C}" srcId="{45A040B6-003D-4FEE-B859-E3E5D9DA8B6B}" destId="{F0291C17-D95F-417C-AEFF-C254ECF291B7}" srcOrd="0" destOrd="0" parTransId="{6371C8E2-5805-4055-883A-B4E5BC1B5A81}" sibTransId="{2DE59877-8216-4FD9-B178-CAFA1CA8AAA3}"/>
    <dgm:cxn modelId="{936895CC-4527-4C55-996D-A732A5163000}" type="presOf" srcId="{4CAF225E-56C4-48C1-9EA6-EF63AC72C398}" destId="{84C435B9-27CA-44B5-A066-B2AA2B1BE01F}" srcOrd="0" destOrd="0" presId="urn:microsoft.com/office/officeart/2018/2/layout/IconLabelList"/>
    <dgm:cxn modelId="{A5CF94DB-02D0-4705-8A0E-9EB923895005}" type="presOf" srcId="{C9BCEB33-F4B0-42FD-B730-1C15D9864FC4}" destId="{58A6CD6E-42BB-4D2C-A478-843730DB09F0}" srcOrd="0" destOrd="0" presId="urn:microsoft.com/office/officeart/2018/2/layout/IconLabelList"/>
    <dgm:cxn modelId="{170659F2-304A-478B-BAE5-C55BE9C134DD}" type="presOf" srcId="{BC29ED12-6414-4945-9C8F-C96EB305BF63}" destId="{B4DA8DE2-1DD5-4E97-A12B-1D548DDC683E}" srcOrd="0" destOrd="0" presId="urn:microsoft.com/office/officeart/2018/2/layout/IconLabelList"/>
    <dgm:cxn modelId="{9D3269FD-2201-46CA-8052-07B8396F3579}" srcId="{45A040B6-003D-4FEE-B859-E3E5D9DA8B6B}" destId="{72B51189-D44A-487A-9E28-EA980EDE10B7}" srcOrd="4" destOrd="0" parTransId="{F67CCA1B-7D24-44F5-ABB4-6B774F4781E5}" sibTransId="{3468E2D0-E294-4B7A-A45E-F51A6295919E}"/>
    <dgm:cxn modelId="{5A5A12AA-E65E-4E5F-8639-39680D47D1A3}" type="presParOf" srcId="{95F67768-DDB8-4153-9A62-254725DCD8B7}" destId="{F6B5EC86-6985-4436-819B-6A7A558B0FA6}" srcOrd="0" destOrd="0" presId="urn:microsoft.com/office/officeart/2018/2/layout/IconLabelList"/>
    <dgm:cxn modelId="{EBF0046F-E676-4CFF-BD59-FEF9ECCDB714}" type="presParOf" srcId="{F6B5EC86-6985-4436-819B-6A7A558B0FA6}" destId="{529B4334-E04B-4854-9822-815A4CE00457}" srcOrd="0" destOrd="0" presId="urn:microsoft.com/office/officeart/2018/2/layout/IconLabelList"/>
    <dgm:cxn modelId="{97E45C37-5080-4B05-B3A3-919C90CA1F09}" type="presParOf" srcId="{F6B5EC86-6985-4436-819B-6A7A558B0FA6}" destId="{29828344-E03E-4FED-B6E9-4B9BBADCCE39}" srcOrd="1" destOrd="0" presId="urn:microsoft.com/office/officeart/2018/2/layout/IconLabelList"/>
    <dgm:cxn modelId="{78017DEB-C080-40DE-8E04-B1CF9F9B2C1F}" type="presParOf" srcId="{F6B5EC86-6985-4436-819B-6A7A558B0FA6}" destId="{7A26FB88-5955-4204-B49A-597CA075CF0A}" srcOrd="2" destOrd="0" presId="urn:microsoft.com/office/officeart/2018/2/layout/IconLabelList"/>
    <dgm:cxn modelId="{38377393-AF36-425A-84C4-095036BBACF6}" type="presParOf" srcId="{95F67768-DDB8-4153-9A62-254725DCD8B7}" destId="{14ACDDF2-C1FF-44F1-955D-7E06F54DD7E9}" srcOrd="1" destOrd="0" presId="urn:microsoft.com/office/officeart/2018/2/layout/IconLabelList"/>
    <dgm:cxn modelId="{EA5420D3-23F6-4E69-8089-C61BE88A4299}" type="presParOf" srcId="{95F67768-DDB8-4153-9A62-254725DCD8B7}" destId="{8868DCCC-BF26-4D32-A0A9-11D7EC7F26AF}" srcOrd="2" destOrd="0" presId="urn:microsoft.com/office/officeart/2018/2/layout/IconLabelList"/>
    <dgm:cxn modelId="{D8F553A5-1502-4C04-ABC7-A7EAA99A2E5C}" type="presParOf" srcId="{8868DCCC-BF26-4D32-A0A9-11D7EC7F26AF}" destId="{85066DC0-586D-49FA-A9F9-F6C38059EBD4}" srcOrd="0" destOrd="0" presId="urn:microsoft.com/office/officeart/2018/2/layout/IconLabelList"/>
    <dgm:cxn modelId="{5C37695F-D0CB-4384-9715-3E97E9F1D414}" type="presParOf" srcId="{8868DCCC-BF26-4D32-A0A9-11D7EC7F26AF}" destId="{2DD3F26F-8ADC-4437-980C-ACA737FE75A5}" srcOrd="1" destOrd="0" presId="urn:microsoft.com/office/officeart/2018/2/layout/IconLabelList"/>
    <dgm:cxn modelId="{74711CD7-2001-45AD-80EF-66373E92E529}" type="presParOf" srcId="{8868DCCC-BF26-4D32-A0A9-11D7EC7F26AF}" destId="{84C435B9-27CA-44B5-A066-B2AA2B1BE01F}" srcOrd="2" destOrd="0" presId="urn:microsoft.com/office/officeart/2018/2/layout/IconLabelList"/>
    <dgm:cxn modelId="{90FF3A8B-FF11-483D-93E9-7CB8ADE6849D}" type="presParOf" srcId="{95F67768-DDB8-4153-9A62-254725DCD8B7}" destId="{86FCC706-9489-4BDC-B2E3-8E882BF2DD16}" srcOrd="3" destOrd="0" presId="urn:microsoft.com/office/officeart/2018/2/layout/IconLabelList"/>
    <dgm:cxn modelId="{824ED102-22AD-4D43-85FC-1C3B2EBEB554}" type="presParOf" srcId="{95F67768-DDB8-4153-9A62-254725DCD8B7}" destId="{6153B195-A3E8-4C7E-BC3D-0BF6B23785F2}" srcOrd="4" destOrd="0" presId="urn:microsoft.com/office/officeart/2018/2/layout/IconLabelList"/>
    <dgm:cxn modelId="{18C90E78-816F-438D-9569-FE82E3B308E4}" type="presParOf" srcId="{6153B195-A3E8-4C7E-BC3D-0BF6B23785F2}" destId="{9118E967-2A56-462B-9C5C-FB163DE946DB}" srcOrd="0" destOrd="0" presId="urn:microsoft.com/office/officeart/2018/2/layout/IconLabelList"/>
    <dgm:cxn modelId="{EC0B6F9B-765C-4692-84C3-921726F5180E}" type="presParOf" srcId="{6153B195-A3E8-4C7E-BC3D-0BF6B23785F2}" destId="{6B475CDB-CA22-4E4C-8D58-EFCEBC608281}" srcOrd="1" destOrd="0" presId="urn:microsoft.com/office/officeart/2018/2/layout/IconLabelList"/>
    <dgm:cxn modelId="{432D85B9-8C57-4036-90FB-8FBEB1CE0416}" type="presParOf" srcId="{6153B195-A3E8-4C7E-BC3D-0BF6B23785F2}" destId="{B4DA8DE2-1DD5-4E97-A12B-1D548DDC683E}" srcOrd="2" destOrd="0" presId="urn:microsoft.com/office/officeart/2018/2/layout/IconLabelList"/>
    <dgm:cxn modelId="{DAEE9E1E-59AE-425D-8A56-38471D313A00}" type="presParOf" srcId="{95F67768-DDB8-4153-9A62-254725DCD8B7}" destId="{6D4C526C-E5AB-4049-A21E-A52AEE67D8E8}" srcOrd="5" destOrd="0" presId="urn:microsoft.com/office/officeart/2018/2/layout/IconLabelList"/>
    <dgm:cxn modelId="{0CA110CA-251B-4E4D-8E0E-55BB7194C05B}" type="presParOf" srcId="{95F67768-DDB8-4153-9A62-254725DCD8B7}" destId="{B25BAB2C-4413-4E6C-9F1F-AA760A487484}" srcOrd="6" destOrd="0" presId="urn:microsoft.com/office/officeart/2018/2/layout/IconLabelList"/>
    <dgm:cxn modelId="{5F93D959-BE5D-4E4F-B5D8-523685D4DD3C}" type="presParOf" srcId="{B25BAB2C-4413-4E6C-9F1F-AA760A487484}" destId="{EEF44F71-965E-4F45-9954-089FC8BFC3D7}" srcOrd="0" destOrd="0" presId="urn:microsoft.com/office/officeart/2018/2/layout/IconLabelList"/>
    <dgm:cxn modelId="{2B0094D0-E45F-4161-B4EA-AD5D30333910}" type="presParOf" srcId="{B25BAB2C-4413-4E6C-9F1F-AA760A487484}" destId="{F7FA1ADF-0688-4D60-B220-3125CD17C5DC}" srcOrd="1" destOrd="0" presId="urn:microsoft.com/office/officeart/2018/2/layout/IconLabelList"/>
    <dgm:cxn modelId="{F736B419-5216-4114-AB8F-7B53E6D13D51}" type="presParOf" srcId="{B25BAB2C-4413-4E6C-9F1F-AA760A487484}" destId="{DB32DF33-0698-4649-9941-244429C2F3EA}" srcOrd="2" destOrd="0" presId="urn:microsoft.com/office/officeart/2018/2/layout/IconLabelList"/>
    <dgm:cxn modelId="{933CEABE-CDC8-4E73-9BF6-48722CA3C1C7}" type="presParOf" srcId="{95F67768-DDB8-4153-9A62-254725DCD8B7}" destId="{55823C90-EC4A-4FBC-AD5A-674DBF93DCCA}" srcOrd="7" destOrd="0" presId="urn:microsoft.com/office/officeart/2018/2/layout/IconLabelList"/>
    <dgm:cxn modelId="{48B5C4E9-7C96-4761-AE18-A5F404C497AC}" type="presParOf" srcId="{95F67768-DDB8-4153-9A62-254725DCD8B7}" destId="{07BCC507-ED43-4481-BE15-499943F9FCF8}" srcOrd="8" destOrd="0" presId="urn:microsoft.com/office/officeart/2018/2/layout/IconLabelList"/>
    <dgm:cxn modelId="{86A4176C-B3B6-44C3-815B-EFE889E87803}" type="presParOf" srcId="{07BCC507-ED43-4481-BE15-499943F9FCF8}" destId="{9D57B7C0-E314-4D63-A601-DEC8ABF8B995}" srcOrd="0" destOrd="0" presId="urn:microsoft.com/office/officeart/2018/2/layout/IconLabelList"/>
    <dgm:cxn modelId="{7FC248F4-4D14-45BF-A1A3-B79B5279097C}" type="presParOf" srcId="{07BCC507-ED43-4481-BE15-499943F9FCF8}" destId="{535A1D57-57B4-45A8-9F7F-B7D75F07210F}" srcOrd="1" destOrd="0" presId="urn:microsoft.com/office/officeart/2018/2/layout/IconLabelList"/>
    <dgm:cxn modelId="{08065BC6-5CB1-4315-B580-919AC0C5B5D2}" type="presParOf" srcId="{07BCC507-ED43-4481-BE15-499943F9FCF8}" destId="{D09E7C9F-0081-40C9-A0E3-C95FD44B3C6F}" srcOrd="2" destOrd="0" presId="urn:microsoft.com/office/officeart/2018/2/layout/IconLabelList"/>
    <dgm:cxn modelId="{1F630B60-11EE-48FE-96E7-9F5106A37C2A}" type="presParOf" srcId="{95F67768-DDB8-4153-9A62-254725DCD8B7}" destId="{9694555E-2586-4C4A-A774-8E23588A55A9}" srcOrd="9" destOrd="0" presId="urn:microsoft.com/office/officeart/2018/2/layout/IconLabelList"/>
    <dgm:cxn modelId="{F7B6F589-B4C4-434B-8B2C-7A526070B203}" type="presParOf" srcId="{95F67768-DDB8-4153-9A62-254725DCD8B7}" destId="{D2648974-C224-4E4F-9892-D5F83F7CEADC}" srcOrd="10" destOrd="0" presId="urn:microsoft.com/office/officeart/2018/2/layout/IconLabelList"/>
    <dgm:cxn modelId="{5C184FB5-D039-4A35-BE24-6FE0699A7B51}" type="presParOf" srcId="{D2648974-C224-4E4F-9892-D5F83F7CEADC}" destId="{76401205-12DD-4225-9153-23F617712C21}" srcOrd="0" destOrd="0" presId="urn:microsoft.com/office/officeart/2018/2/layout/IconLabelList"/>
    <dgm:cxn modelId="{6F6077C5-C27E-4D63-9734-3FD8B0AFAC15}" type="presParOf" srcId="{D2648974-C224-4E4F-9892-D5F83F7CEADC}" destId="{CBA8ADD2-9A73-4C54-8227-6D0A819006AA}" srcOrd="1" destOrd="0" presId="urn:microsoft.com/office/officeart/2018/2/layout/IconLabelList"/>
    <dgm:cxn modelId="{5210057C-9B81-4444-A219-CC4FA2EA925C}" type="presParOf" srcId="{D2648974-C224-4E4F-9892-D5F83F7CEADC}" destId="{58A6CD6E-42BB-4D2C-A478-843730DB09F0}"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84C0EAA-8E08-48AE-AA1C-8988A43488FB}"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27C007DE-613F-47CB-9C1B-B3C13FE8BC66}">
      <dgm:prSet/>
      <dgm:spPr/>
      <dgm:t>
        <a:bodyPr/>
        <a:lstStyle/>
        <a:p>
          <a:r>
            <a:rPr lang="en-US"/>
            <a:t>Organizatorzy, w celach promocyjnych Konkursu, zastrzegają sobie prawo publikacji prac konkursowych w całości lub we fragmentach oraz do ich skracania i redagowania.</a:t>
          </a:r>
        </a:p>
      </dgm:t>
    </dgm:pt>
    <dgm:pt modelId="{DA43AE7C-800E-4734-A9DF-1A7FF071AB68}" type="parTrans" cxnId="{B417D661-1D3E-4748-BA16-74D31D303051}">
      <dgm:prSet/>
      <dgm:spPr/>
      <dgm:t>
        <a:bodyPr/>
        <a:lstStyle/>
        <a:p>
          <a:endParaRPr lang="en-US"/>
        </a:p>
      </dgm:t>
    </dgm:pt>
    <dgm:pt modelId="{865EB3CB-5570-421E-9A82-81A6BD2A389E}" type="sibTrans" cxnId="{B417D661-1D3E-4748-BA16-74D31D303051}">
      <dgm:prSet/>
      <dgm:spPr/>
      <dgm:t>
        <a:bodyPr/>
        <a:lstStyle/>
        <a:p>
          <a:endParaRPr lang="en-US"/>
        </a:p>
      </dgm:t>
    </dgm:pt>
    <dgm:pt modelId="{370DEE06-4D0F-47F1-9AA1-EE6E7B51369C}">
      <dgm:prSet/>
      <dgm:spPr/>
      <dgm:t>
        <a:bodyPr/>
        <a:lstStyle/>
        <a:p>
          <a:r>
            <a:rPr lang="en-US"/>
            <a:t>Prace przesłane na Konkurs nie mogą być wcześniej nigdzie publikowane. Po przesłaniu na konkurs „Być Polakiem” prace stają się własnością organizatorów i nie są odsyłane do autorów, jak również nie mogą być w późniejszym terminie wykorzystywane w innych konkursach.</a:t>
          </a:r>
        </a:p>
      </dgm:t>
    </dgm:pt>
    <dgm:pt modelId="{31595E81-5D6C-40EE-AC01-58DBF8283944}" type="parTrans" cxnId="{B9F504E9-5C2A-498C-96CE-4F14CA519D46}">
      <dgm:prSet/>
      <dgm:spPr/>
      <dgm:t>
        <a:bodyPr/>
        <a:lstStyle/>
        <a:p>
          <a:endParaRPr lang="en-US"/>
        </a:p>
      </dgm:t>
    </dgm:pt>
    <dgm:pt modelId="{69C0342B-CC25-4DAE-8014-4A53B577FEAC}" type="sibTrans" cxnId="{B9F504E9-5C2A-498C-96CE-4F14CA519D46}">
      <dgm:prSet/>
      <dgm:spPr/>
      <dgm:t>
        <a:bodyPr/>
        <a:lstStyle/>
        <a:p>
          <a:endParaRPr lang="en-US"/>
        </a:p>
      </dgm:t>
    </dgm:pt>
    <dgm:pt modelId="{283477EA-FA48-4EBB-9192-F293A4E59034}" type="pres">
      <dgm:prSet presAssocID="{F84C0EAA-8E08-48AE-AA1C-8988A43488FB}" presName="hierChild1" presStyleCnt="0">
        <dgm:presLayoutVars>
          <dgm:chPref val="1"/>
          <dgm:dir/>
          <dgm:animOne val="branch"/>
          <dgm:animLvl val="lvl"/>
          <dgm:resizeHandles/>
        </dgm:presLayoutVars>
      </dgm:prSet>
      <dgm:spPr/>
    </dgm:pt>
    <dgm:pt modelId="{135BF3B0-F9BC-4222-B6F5-65315A84B068}" type="pres">
      <dgm:prSet presAssocID="{27C007DE-613F-47CB-9C1B-B3C13FE8BC66}" presName="hierRoot1" presStyleCnt="0"/>
      <dgm:spPr/>
    </dgm:pt>
    <dgm:pt modelId="{F320FD54-E7CE-4EA6-BC61-EF069051BF47}" type="pres">
      <dgm:prSet presAssocID="{27C007DE-613F-47CB-9C1B-B3C13FE8BC66}" presName="composite" presStyleCnt="0"/>
      <dgm:spPr/>
    </dgm:pt>
    <dgm:pt modelId="{4E003DDB-2B14-4291-849B-BF614238D210}" type="pres">
      <dgm:prSet presAssocID="{27C007DE-613F-47CB-9C1B-B3C13FE8BC66}" presName="background" presStyleLbl="node0" presStyleIdx="0" presStyleCnt="2"/>
      <dgm:spPr/>
    </dgm:pt>
    <dgm:pt modelId="{AB55F929-0EC1-43AB-BF4C-2A2CB01AD0A1}" type="pres">
      <dgm:prSet presAssocID="{27C007DE-613F-47CB-9C1B-B3C13FE8BC66}" presName="text" presStyleLbl="fgAcc0" presStyleIdx="0" presStyleCnt="2">
        <dgm:presLayoutVars>
          <dgm:chPref val="3"/>
        </dgm:presLayoutVars>
      </dgm:prSet>
      <dgm:spPr/>
    </dgm:pt>
    <dgm:pt modelId="{69A9E74C-FF4B-44D4-8AD0-A5F627C5AC3B}" type="pres">
      <dgm:prSet presAssocID="{27C007DE-613F-47CB-9C1B-B3C13FE8BC66}" presName="hierChild2" presStyleCnt="0"/>
      <dgm:spPr/>
    </dgm:pt>
    <dgm:pt modelId="{B509BFC0-D335-4E08-ABBF-877CF247EC62}" type="pres">
      <dgm:prSet presAssocID="{370DEE06-4D0F-47F1-9AA1-EE6E7B51369C}" presName="hierRoot1" presStyleCnt="0"/>
      <dgm:spPr/>
    </dgm:pt>
    <dgm:pt modelId="{AAC44675-1A95-4956-9FF4-AC20CE27D3B9}" type="pres">
      <dgm:prSet presAssocID="{370DEE06-4D0F-47F1-9AA1-EE6E7B51369C}" presName="composite" presStyleCnt="0"/>
      <dgm:spPr/>
    </dgm:pt>
    <dgm:pt modelId="{8CABD48D-1CF0-4906-94F1-4F106738E152}" type="pres">
      <dgm:prSet presAssocID="{370DEE06-4D0F-47F1-9AA1-EE6E7B51369C}" presName="background" presStyleLbl="node0" presStyleIdx="1" presStyleCnt="2"/>
      <dgm:spPr/>
    </dgm:pt>
    <dgm:pt modelId="{E724E65B-60C5-4547-ABD5-AA99E392A84A}" type="pres">
      <dgm:prSet presAssocID="{370DEE06-4D0F-47F1-9AA1-EE6E7B51369C}" presName="text" presStyleLbl="fgAcc0" presStyleIdx="1" presStyleCnt="2">
        <dgm:presLayoutVars>
          <dgm:chPref val="3"/>
        </dgm:presLayoutVars>
      </dgm:prSet>
      <dgm:spPr/>
    </dgm:pt>
    <dgm:pt modelId="{AB02D81B-542A-4CA1-865B-CBE9DA5E8854}" type="pres">
      <dgm:prSet presAssocID="{370DEE06-4D0F-47F1-9AA1-EE6E7B51369C}" presName="hierChild2" presStyleCnt="0"/>
      <dgm:spPr/>
    </dgm:pt>
  </dgm:ptLst>
  <dgm:cxnLst>
    <dgm:cxn modelId="{7E95020A-EE39-4B14-8A76-716AE1CF1087}" type="presOf" srcId="{370DEE06-4D0F-47F1-9AA1-EE6E7B51369C}" destId="{E724E65B-60C5-4547-ABD5-AA99E392A84A}" srcOrd="0" destOrd="0" presId="urn:microsoft.com/office/officeart/2005/8/layout/hierarchy1"/>
    <dgm:cxn modelId="{B417D661-1D3E-4748-BA16-74D31D303051}" srcId="{F84C0EAA-8E08-48AE-AA1C-8988A43488FB}" destId="{27C007DE-613F-47CB-9C1B-B3C13FE8BC66}" srcOrd="0" destOrd="0" parTransId="{DA43AE7C-800E-4734-A9DF-1A7FF071AB68}" sibTransId="{865EB3CB-5570-421E-9A82-81A6BD2A389E}"/>
    <dgm:cxn modelId="{7A62DA52-AFC2-4C6F-8CF6-23A69863FCB3}" type="presOf" srcId="{27C007DE-613F-47CB-9C1B-B3C13FE8BC66}" destId="{AB55F929-0EC1-43AB-BF4C-2A2CB01AD0A1}" srcOrd="0" destOrd="0" presId="urn:microsoft.com/office/officeart/2005/8/layout/hierarchy1"/>
    <dgm:cxn modelId="{32FB70E4-6BD7-411F-9AAA-632C29863891}" type="presOf" srcId="{F84C0EAA-8E08-48AE-AA1C-8988A43488FB}" destId="{283477EA-FA48-4EBB-9192-F293A4E59034}" srcOrd="0" destOrd="0" presId="urn:microsoft.com/office/officeart/2005/8/layout/hierarchy1"/>
    <dgm:cxn modelId="{B9F504E9-5C2A-498C-96CE-4F14CA519D46}" srcId="{F84C0EAA-8E08-48AE-AA1C-8988A43488FB}" destId="{370DEE06-4D0F-47F1-9AA1-EE6E7B51369C}" srcOrd="1" destOrd="0" parTransId="{31595E81-5D6C-40EE-AC01-58DBF8283944}" sibTransId="{69C0342B-CC25-4DAE-8014-4A53B577FEAC}"/>
    <dgm:cxn modelId="{80755B47-0D2A-4934-B667-F63CAC21374E}" type="presParOf" srcId="{283477EA-FA48-4EBB-9192-F293A4E59034}" destId="{135BF3B0-F9BC-4222-B6F5-65315A84B068}" srcOrd="0" destOrd="0" presId="urn:microsoft.com/office/officeart/2005/8/layout/hierarchy1"/>
    <dgm:cxn modelId="{57C1FA00-FB63-4E64-83BE-2B474C8099A4}" type="presParOf" srcId="{135BF3B0-F9BC-4222-B6F5-65315A84B068}" destId="{F320FD54-E7CE-4EA6-BC61-EF069051BF47}" srcOrd="0" destOrd="0" presId="urn:microsoft.com/office/officeart/2005/8/layout/hierarchy1"/>
    <dgm:cxn modelId="{A5A907BA-C3BC-4E9A-A2DE-147614D44C72}" type="presParOf" srcId="{F320FD54-E7CE-4EA6-BC61-EF069051BF47}" destId="{4E003DDB-2B14-4291-849B-BF614238D210}" srcOrd="0" destOrd="0" presId="urn:microsoft.com/office/officeart/2005/8/layout/hierarchy1"/>
    <dgm:cxn modelId="{DCC460D9-0C65-4B89-B030-B02C94888CDF}" type="presParOf" srcId="{F320FD54-E7CE-4EA6-BC61-EF069051BF47}" destId="{AB55F929-0EC1-43AB-BF4C-2A2CB01AD0A1}" srcOrd="1" destOrd="0" presId="urn:microsoft.com/office/officeart/2005/8/layout/hierarchy1"/>
    <dgm:cxn modelId="{58B694DB-4F42-4A2D-8606-E89FFDC3483B}" type="presParOf" srcId="{135BF3B0-F9BC-4222-B6F5-65315A84B068}" destId="{69A9E74C-FF4B-44D4-8AD0-A5F627C5AC3B}" srcOrd="1" destOrd="0" presId="urn:microsoft.com/office/officeart/2005/8/layout/hierarchy1"/>
    <dgm:cxn modelId="{7D13E05A-6C93-4863-BC52-4F901A71C15C}" type="presParOf" srcId="{283477EA-FA48-4EBB-9192-F293A4E59034}" destId="{B509BFC0-D335-4E08-ABBF-877CF247EC62}" srcOrd="1" destOrd="0" presId="urn:microsoft.com/office/officeart/2005/8/layout/hierarchy1"/>
    <dgm:cxn modelId="{FF64EFCD-BD92-4F8F-9DCA-40A22A739F27}" type="presParOf" srcId="{B509BFC0-D335-4E08-ABBF-877CF247EC62}" destId="{AAC44675-1A95-4956-9FF4-AC20CE27D3B9}" srcOrd="0" destOrd="0" presId="urn:microsoft.com/office/officeart/2005/8/layout/hierarchy1"/>
    <dgm:cxn modelId="{F0E741FA-68BD-446E-883D-EA5F4CAE42FE}" type="presParOf" srcId="{AAC44675-1A95-4956-9FF4-AC20CE27D3B9}" destId="{8CABD48D-1CF0-4906-94F1-4F106738E152}" srcOrd="0" destOrd="0" presId="urn:microsoft.com/office/officeart/2005/8/layout/hierarchy1"/>
    <dgm:cxn modelId="{302149D3-FB21-44F1-9CE3-EA63EB874998}" type="presParOf" srcId="{AAC44675-1A95-4956-9FF4-AC20CE27D3B9}" destId="{E724E65B-60C5-4547-ABD5-AA99E392A84A}" srcOrd="1" destOrd="0" presId="urn:microsoft.com/office/officeart/2005/8/layout/hierarchy1"/>
    <dgm:cxn modelId="{B43DF64B-9290-4042-9EC8-9CAFA647B79F}" type="presParOf" srcId="{B509BFC0-D335-4E08-ABBF-877CF247EC62}" destId="{AB02D81B-542A-4CA1-865B-CBE9DA5E8854}"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0336478-5844-4280-BB4A-4E4916D2248A}" type="doc">
      <dgm:prSet loTypeId="urn:microsoft.com/office/officeart/2005/8/layout/vProcess5" loCatId="process" qsTypeId="urn:microsoft.com/office/officeart/2005/8/quickstyle/simple1" qsCatId="simple" csTypeId="urn:microsoft.com/office/officeart/2005/8/colors/colorful2" csCatId="colorful"/>
      <dgm:spPr/>
      <dgm:t>
        <a:bodyPr/>
        <a:lstStyle/>
        <a:p>
          <a:endParaRPr lang="en-US"/>
        </a:p>
      </dgm:t>
    </dgm:pt>
    <dgm:pt modelId="{A047B6FB-BBC1-4FDB-8D93-94F4128700D7}">
      <dgm:prSet/>
      <dgm:spPr/>
      <dgm:t>
        <a:bodyPr/>
        <a:lstStyle/>
        <a:p>
          <a:r>
            <a:rPr lang="en-US" b="1"/>
            <a:t>Grupa VI nauczycielska:</a:t>
          </a:r>
          <a:endParaRPr lang="en-US"/>
        </a:p>
      </dgm:t>
    </dgm:pt>
    <dgm:pt modelId="{15199D0D-B78C-4F22-BDA5-DCC5AFBD3D53}" type="parTrans" cxnId="{036F7D63-ACE1-4ACA-93DC-25A5C8A823A0}">
      <dgm:prSet/>
      <dgm:spPr/>
      <dgm:t>
        <a:bodyPr/>
        <a:lstStyle/>
        <a:p>
          <a:endParaRPr lang="en-US"/>
        </a:p>
      </dgm:t>
    </dgm:pt>
    <dgm:pt modelId="{51FA994D-E74D-4359-8881-67C1A427710A}" type="sibTrans" cxnId="{036F7D63-ACE1-4ACA-93DC-25A5C8A823A0}">
      <dgm:prSet/>
      <dgm:spPr/>
      <dgm:t>
        <a:bodyPr/>
        <a:lstStyle/>
        <a:p>
          <a:endParaRPr lang="en-US"/>
        </a:p>
      </dgm:t>
    </dgm:pt>
    <dgm:pt modelId="{17AA9A13-81AF-4246-8E85-1714B215985F}">
      <dgm:prSet/>
      <dgm:spPr/>
      <dgm:t>
        <a:bodyPr/>
        <a:lstStyle/>
        <a:p>
          <a:r>
            <a:rPr lang="pl-PL"/>
            <a:t>Scenariusz lekcji na temat: </a:t>
          </a:r>
          <a:r>
            <a:rPr lang="pl-PL" b="1"/>
            <a:t>Iść, jechać – ciekawie o czasownikach ruchu.</a:t>
          </a:r>
          <a:endParaRPr lang="en-US"/>
        </a:p>
      </dgm:t>
    </dgm:pt>
    <dgm:pt modelId="{5D25546C-E21C-403B-A3D6-779EC949A1E2}" type="parTrans" cxnId="{AAD61B00-95B7-4695-A938-C1CE4B4E99B2}">
      <dgm:prSet/>
      <dgm:spPr/>
      <dgm:t>
        <a:bodyPr/>
        <a:lstStyle/>
        <a:p>
          <a:endParaRPr lang="en-US"/>
        </a:p>
      </dgm:t>
    </dgm:pt>
    <dgm:pt modelId="{CC3E5219-7A28-4181-9B4F-EDCA59024595}" type="sibTrans" cxnId="{AAD61B00-95B7-4695-A938-C1CE4B4E99B2}">
      <dgm:prSet/>
      <dgm:spPr/>
      <dgm:t>
        <a:bodyPr/>
        <a:lstStyle/>
        <a:p>
          <a:endParaRPr lang="en-US"/>
        </a:p>
      </dgm:t>
    </dgm:pt>
    <dgm:pt modelId="{6C4655CF-2884-4B0B-95A2-AA03790E6169}" type="pres">
      <dgm:prSet presAssocID="{C0336478-5844-4280-BB4A-4E4916D2248A}" presName="outerComposite" presStyleCnt="0">
        <dgm:presLayoutVars>
          <dgm:chMax val="5"/>
          <dgm:dir/>
          <dgm:resizeHandles val="exact"/>
        </dgm:presLayoutVars>
      </dgm:prSet>
      <dgm:spPr/>
    </dgm:pt>
    <dgm:pt modelId="{CA6C6B49-5AC5-4AA1-91EF-1DD0ED7D64C9}" type="pres">
      <dgm:prSet presAssocID="{C0336478-5844-4280-BB4A-4E4916D2248A}" presName="dummyMaxCanvas" presStyleCnt="0">
        <dgm:presLayoutVars/>
      </dgm:prSet>
      <dgm:spPr/>
    </dgm:pt>
    <dgm:pt modelId="{9CB998A0-8960-4A8E-AB4A-AB8811DB98C9}" type="pres">
      <dgm:prSet presAssocID="{C0336478-5844-4280-BB4A-4E4916D2248A}" presName="TwoNodes_1" presStyleLbl="node1" presStyleIdx="0" presStyleCnt="2">
        <dgm:presLayoutVars>
          <dgm:bulletEnabled val="1"/>
        </dgm:presLayoutVars>
      </dgm:prSet>
      <dgm:spPr/>
    </dgm:pt>
    <dgm:pt modelId="{B95A0903-EFB9-4BBB-BBB5-433C8B9258E2}" type="pres">
      <dgm:prSet presAssocID="{C0336478-5844-4280-BB4A-4E4916D2248A}" presName="TwoNodes_2" presStyleLbl="node1" presStyleIdx="1" presStyleCnt="2">
        <dgm:presLayoutVars>
          <dgm:bulletEnabled val="1"/>
        </dgm:presLayoutVars>
      </dgm:prSet>
      <dgm:spPr/>
    </dgm:pt>
    <dgm:pt modelId="{9BB86358-FEEC-4E50-97B8-DFA358A7F661}" type="pres">
      <dgm:prSet presAssocID="{C0336478-5844-4280-BB4A-4E4916D2248A}" presName="TwoConn_1-2" presStyleLbl="fgAccFollowNode1" presStyleIdx="0" presStyleCnt="1">
        <dgm:presLayoutVars>
          <dgm:bulletEnabled val="1"/>
        </dgm:presLayoutVars>
      </dgm:prSet>
      <dgm:spPr/>
    </dgm:pt>
    <dgm:pt modelId="{3F172BA1-E96C-4D1C-A028-F136E58E053F}" type="pres">
      <dgm:prSet presAssocID="{C0336478-5844-4280-BB4A-4E4916D2248A}" presName="TwoNodes_1_text" presStyleLbl="node1" presStyleIdx="1" presStyleCnt="2">
        <dgm:presLayoutVars>
          <dgm:bulletEnabled val="1"/>
        </dgm:presLayoutVars>
      </dgm:prSet>
      <dgm:spPr/>
    </dgm:pt>
    <dgm:pt modelId="{2665878A-B76C-4A82-B303-62E70471F20A}" type="pres">
      <dgm:prSet presAssocID="{C0336478-5844-4280-BB4A-4E4916D2248A}" presName="TwoNodes_2_text" presStyleLbl="node1" presStyleIdx="1" presStyleCnt="2">
        <dgm:presLayoutVars>
          <dgm:bulletEnabled val="1"/>
        </dgm:presLayoutVars>
      </dgm:prSet>
      <dgm:spPr/>
    </dgm:pt>
  </dgm:ptLst>
  <dgm:cxnLst>
    <dgm:cxn modelId="{AAD61B00-95B7-4695-A938-C1CE4B4E99B2}" srcId="{C0336478-5844-4280-BB4A-4E4916D2248A}" destId="{17AA9A13-81AF-4246-8E85-1714B215985F}" srcOrd="1" destOrd="0" parTransId="{5D25546C-E21C-403B-A3D6-779EC949A1E2}" sibTransId="{CC3E5219-7A28-4181-9B4F-EDCA59024595}"/>
    <dgm:cxn modelId="{7C8AB02B-108F-4555-AB81-73ED88A09976}" type="presOf" srcId="{51FA994D-E74D-4359-8881-67C1A427710A}" destId="{9BB86358-FEEC-4E50-97B8-DFA358A7F661}" srcOrd="0" destOrd="0" presId="urn:microsoft.com/office/officeart/2005/8/layout/vProcess5"/>
    <dgm:cxn modelId="{561BAE5B-71E1-4439-8CE8-E10D990C8AEB}" type="presOf" srcId="{17AA9A13-81AF-4246-8E85-1714B215985F}" destId="{2665878A-B76C-4A82-B303-62E70471F20A}" srcOrd="1" destOrd="0" presId="urn:microsoft.com/office/officeart/2005/8/layout/vProcess5"/>
    <dgm:cxn modelId="{036F7D63-ACE1-4ACA-93DC-25A5C8A823A0}" srcId="{C0336478-5844-4280-BB4A-4E4916D2248A}" destId="{A047B6FB-BBC1-4FDB-8D93-94F4128700D7}" srcOrd="0" destOrd="0" parTransId="{15199D0D-B78C-4F22-BDA5-DCC5AFBD3D53}" sibTransId="{51FA994D-E74D-4359-8881-67C1A427710A}"/>
    <dgm:cxn modelId="{B4A3D780-300F-4B56-9EDF-EDFBD6660A4A}" type="presOf" srcId="{A047B6FB-BBC1-4FDB-8D93-94F4128700D7}" destId="{3F172BA1-E96C-4D1C-A028-F136E58E053F}" srcOrd="1" destOrd="0" presId="urn:microsoft.com/office/officeart/2005/8/layout/vProcess5"/>
    <dgm:cxn modelId="{8471F883-0F2C-466B-98E5-97F9E764A6D9}" type="presOf" srcId="{A047B6FB-BBC1-4FDB-8D93-94F4128700D7}" destId="{9CB998A0-8960-4A8E-AB4A-AB8811DB98C9}" srcOrd="0" destOrd="0" presId="urn:microsoft.com/office/officeart/2005/8/layout/vProcess5"/>
    <dgm:cxn modelId="{FDFB419C-969C-4F44-9F71-130CF3DC7060}" type="presOf" srcId="{17AA9A13-81AF-4246-8E85-1714B215985F}" destId="{B95A0903-EFB9-4BBB-BBB5-433C8B9258E2}" srcOrd="0" destOrd="0" presId="urn:microsoft.com/office/officeart/2005/8/layout/vProcess5"/>
    <dgm:cxn modelId="{B858DDE0-ACA3-43F5-B39B-11793E9F67C7}" type="presOf" srcId="{C0336478-5844-4280-BB4A-4E4916D2248A}" destId="{6C4655CF-2884-4B0B-95A2-AA03790E6169}" srcOrd="0" destOrd="0" presId="urn:microsoft.com/office/officeart/2005/8/layout/vProcess5"/>
    <dgm:cxn modelId="{E3DA8014-EE13-4D24-A80A-A89BA222BFC6}" type="presParOf" srcId="{6C4655CF-2884-4B0B-95A2-AA03790E6169}" destId="{CA6C6B49-5AC5-4AA1-91EF-1DD0ED7D64C9}" srcOrd="0" destOrd="0" presId="urn:microsoft.com/office/officeart/2005/8/layout/vProcess5"/>
    <dgm:cxn modelId="{D669BF88-1528-4B24-B27B-78E8F435C3DD}" type="presParOf" srcId="{6C4655CF-2884-4B0B-95A2-AA03790E6169}" destId="{9CB998A0-8960-4A8E-AB4A-AB8811DB98C9}" srcOrd="1" destOrd="0" presId="urn:microsoft.com/office/officeart/2005/8/layout/vProcess5"/>
    <dgm:cxn modelId="{476EF017-8C6E-4611-8015-F5510ECC6C3A}" type="presParOf" srcId="{6C4655CF-2884-4B0B-95A2-AA03790E6169}" destId="{B95A0903-EFB9-4BBB-BBB5-433C8B9258E2}" srcOrd="2" destOrd="0" presId="urn:microsoft.com/office/officeart/2005/8/layout/vProcess5"/>
    <dgm:cxn modelId="{5F20A643-20E2-40F0-9311-114DFAE9E119}" type="presParOf" srcId="{6C4655CF-2884-4B0B-95A2-AA03790E6169}" destId="{9BB86358-FEEC-4E50-97B8-DFA358A7F661}" srcOrd="3" destOrd="0" presId="urn:microsoft.com/office/officeart/2005/8/layout/vProcess5"/>
    <dgm:cxn modelId="{D09C5277-9A85-4840-ADCD-4D62F56D28FF}" type="presParOf" srcId="{6C4655CF-2884-4B0B-95A2-AA03790E6169}" destId="{3F172BA1-E96C-4D1C-A028-F136E58E053F}" srcOrd="4" destOrd="0" presId="urn:microsoft.com/office/officeart/2005/8/layout/vProcess5"/>
    <dgm:cxn modelId="{BCDFB42E-6575-4FC8-9DC5-A4B76C95A094}" type="presParOf" srcId="{6C4655CF-2884-4B0B-95A2-AA03790E6169}" destId="{2665878A-B76C-4A82-B303-62E70471F20A}" srcOrd="5"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AA0AEB7-E98F-4ABD-8758-F5B577BEC74C}" type="doc">
      <dgm:prSet loTypeId="urn:microsoft.com/office/officeart/2016/7/layout/RepeatingBendingProcessNew" loCatId="process" qsTypeId="urn:microsoft.com/office/officeart/2005/8/quickstyle/simple1" qsCatId="simple" csTypeId="urn:microsoft.com/office/officeart/2005/8/colors/colorful1" csCatId="colorful" phldr="1"/>
      <dgm:spPr/>
      <dgm:t>
        <a:bodyPr/>
        <a:lstStyle/>
        <a:p>
          <a:endParaRPr lang="en-US"/>
        </a:p>
      </dgm:t>
    </dgm:pt>
    <dgm:pt modelId="{FF68E0AC-9D2E-469B-A4B0-37433F62AB5A}">
      <dgm:prSet/>
      <dgm:spPr/>
      <dgm:t>
        <a:bodyPr/>
        <a:lstStyle/>
        <a:p>
          <a:r>
            <a:rPr lang="pl-PL"/>
            <a:t>Oryginalność</a:t>
          </a:r>
          <a:endParaRPr lang="en-US"/>
        </a:p>
      </dgm:t>
    </dgm:pt>
    <dgm:pt modelId="{E6CE59BC-4A8C-4971-9D63-DBFFC0941EEB}" type="parTrans" cxnId="{AF34B057-EFBC-4B15-B1F3-81D6EA99FA8E}">
      <dgm:prSet/>
      <dgm:spPr/>
      <dgm:t>
        <a:bodyPr/>
        <a:lstStyle/>
        <a:p>
          <a:endParaRPr lang="en-US"/>
        </a:p>
      </dgm:t>
    </dgm:pt>
    <dgm:pt modelId="{351FD5F2-9A01-4338-82D1-9621C94028C2}" type="sibTrans" cxnId="{AF34B057-EFBC-4B15-B1F3-81D6EA99FA8E}">
      <dgm:prSet/>
      <dgm:spPr/>
      <dgm:t>
        <a:bodyPr/>
        <a:lstStyle/>
        <a:p>
          <a:endParaRPr lang="en-US"/>
        </a:p>
      </dgm:t>
    </dgm:pt>
    <dgm:pt modelId="{20942BC2-02C5-42B7-B7DB-83C6DFAE8D64}">
      <dgm:prSet/>
      <dgm:spPr/>
      <dgm:t>
        <a:bodyPr/>
        <a:lstStyle/>
        <a:p>
          <a:r>
            <a:rPr lang="pl-PL"/>
            <a:t>Ciekawy, intrygujący temat</a:t>
          </a:r>
          <a:endParaRPr lang="en-US"/>
        </a:p>
      </dgm:t>
    </dgm:pt>
    <dgm:pt modelId="{141DCF6F-009D-4C24-8CAA-E766E1D2E204}" type="parTrans" cxnId="{5228118A-D2B8-4FD3-AB1B-557F565AD9D0}">
      <dgm:prSet/>
      <dgm:spPr/>
      <dgm:t>
        <a:bodyPr/>
        <a:lstStyle/>
        <a:p>
          <a:endParaRPr lang="en-US"/>
        </a:p>
      </dgm:t>
    </dgm:pt>
    <dgm:pt modelId="{84285695-4B7F-4785-B132-C217CD617AC8}" type="sibTrans" cxnId="{5228118A-D2B8-4FD3-AB1B-557F565AD9D0}">
      <dgm:prSet/>
      <dgm:spPr/>
      <dgm:t>
        <a:bodyPr/>
        <a:lstStyle/>
        <a:p>
          <a:endParaRPr lang="en-US"/>
        </a:p>
      </dgm:t>
    </dgm:pt>
    <dgm:pt modelId="{C136BB69-C8BA-4493-9F11-1731EE81BD96}">
      <dgm:prSet/>
      <dgm:spPr/>
      <dgm:t>
        <a:bodyPr/>
        <a:lstStyle/>
        <a:p>
          <a:r>
            <a:rPr lang="pl-PL"/>
            <a:t>Emocjonalna więź autora pracy z tematem</a:t>
          </a:r>
          <a:endParaRPr lang="en-US"/>
        </a:p>
      </dgm:t>
    </dgm:pt>
    <dgm:pt modelId="{FEA44EC7-65EE-4360-8D49-47733C7FEF59}" type="parTrans" cxnId="{4AA308FB-5499-4BF1-A7F6-087AB6108128}">
      <dgm:prSet/>
      <dgm:spPr/>
      <dgm:t>
        <a:bodyPr/>
        <a:lstStyle/>
        <a:p>
          <a:endParaRPr lang="en-US"/>
        </a:p>
      </dgm:t>
    </dgm:pt>
    <dgm:pt modelId="{5553AA1B-5ACE-4EDF-8B29-0348BF349E23}" type="sibTrans" cxnId="{4AA308FB-5499-4BF1-A7F6-087AB6108128}">
      <dgm:prSet/>
      <dgm:spPr/>
      <dgm:t>
        <a:bodyPr/>
        <a:lstStyle/>
        <a:p>
          <a:endParaRPr lang="en-US"/>
        </a:p>
      </dgm:t>
    </dgm:pt>
    <dgm:pt modelId="{EE943E6D-98FB-45EA-AB6B-6264DBFD9BB8}">
      <dgm:prSet/>
      <dgm:spPr/>
      <dgm:t>
        <a:bodyPr/>
        <a:lstStyle/>
        <a:p>
          <a:r>
            <a:rPr lang="pl-PL"/>
            <a:t>Niebanalny język pracy</a:t>
          </a:r>
          <a:endParaRPr lang="en-US"/>
        </a:p>
      </dgm:t>
    </dgm:pt>
    <dgm:pt modelId="{1A8A5949-242E-43ED-816F-E4AA6BADD8E5}" type="parTrans" cxnId="{22DC7B2A-E4E5-4934-AB35-E986D0EE5718}">
      <dgm:prSet/>
      <dgm:spPr/>
      <dgm:t>
        <a:bodyPr/>
        <a:lstStyle/>
        <a:p>
          <a:endParaRPr lang="en-US"/>
        </a:p>
      </dgm:t>
    </dgm:pt>
    <dgm:pt modelId="{6EC3CE5B-EF4F-439B-8FA1-237B999FE803}" type="sibTrans" cxnId="{22DC7B2A-E4E5-4934-AB35-E986D0EE5718}">
      <dgm:prSet/>
      <dgm:spPr/>
      <dgm:t>
        <a:bodyPr/>
        <a:lstStyle/>
        <a:p>
          <a:endParaRPr lang="en-US"/>
        </a:p>
      </dgm:t>
    </dgm:pt>
    <dgm:pt modelId="{8148923D-0851-47DD-9EB5-96AA514104AF}">
      <dgm:prSet/>
      <dgm:spPr/>
      <dgm:t>
        <a:bodyPr/>
        <a:lstStyle/>
        <a:p>
          <a:r>
            <a:rPr lang="pl-PL"/>
            <a:t>Estetyka pracy</a:t>
          </a:r>
          <a:endParaRPr lang="en-US"/>
        </a:p>
      </dgm:t>
    </dgm:pt>
    <dgm:pt modelId="{16E2D083-F606-4A43-9693-561559AA2C3A}" type="parTrans" cxnId="{20F42E6C-864C-47F1-B81F-638AB022BA4A}">
      <dgm:prSet/>
      <dgm:spPr/>
      <dgm:t>
        <a:bodyPr/>
        <a:lstStyle/>
        <a:p>
          <a:endParaRPr lang="en-US"/>
        </a:p>
      </dgm:t>
    </dgm:pt>
    <dgm:pt modelId="{DC8182EC-ED36-4055-8852-EE9E26575F66}" type="sibTrans" cxnId="{20F42E6C-864C-47F1-B81F-638AB022BA4A}">
      <dgm:prSet/>
      <dgm:spPr/>
      <dgm:t>
        <a:bodyPr/>
        <a:lstStyle/>
        <a:p>
          <a:endParaRPr lang="en-US"/>
        </a:p>
      </dgm:t>
    </dgm:pt>
    <dgm:pt modelId="{D823B56A-750C-418B-BE92-2D6045E77F04}">
      <dgm:prSet/>
      <dgm:spPr/>
      <dgm:t>
        <a:bodyPr/>
        <a:lstStyle/>
        <a:p>
          <a:r>
            <a:rPr lang="pl-PL"/>
            <a:t>Nowatorskie ujęcie tematu</a:t>
          </a:r>
          <a:endParaRPr lang="en-US"/>
        </a:p>
      </dgm:t>
    </dgm:pt>
    <dgm:pt modelId="{B5266664-6D9D-489D-8F93-CA158B5C0009}" type="parTrans" cxnId="{F3A6F40F-EEDF-484D-AAA6-A986E6F80AA3}">
      <dgm:prSet/>
      <dgm:spPr/>
      <dgm:t>
        <a:bodyPr/>
        <a:lstStyle/>
        <a:p>
          <a:endParaRPr lang="en-US"/>
        </a:p>
      </dgm:t>
    </dgm:pt>
    <dgm:pt modelId="{0A7CCB82-5B97-44BE-86AC-480D4269CBAF}" type="sibTrans" cxnId="{F3A6F40F-EEDF-484D-AAA6-A986E6F80AA3}">
      <dgm:prSet/>
      <dgm:spPr/>
      <dgm:t>
        <a:bodyPr/>
        <a:lstStyle/>
        <a:p>
          <a:endParaRPr lang="en-US"/>
        </a:p>
      </dgm:t>
    </dgm:pt>
    <dgm:pt modelId="{61379B54-3E3B-45D6-8A3E-45181B33F6B3}" type="pres">
      <dgm:prSet presAssocID="{EAA0AEB7-E98F-4ABD-8758-F5B577BEC74C}" presName="Name0" presStyleCnt="0">
        <dgm:presLayoutVars>
          <dgm:dir/>
          <dgm:resizeHandles val="exact"/>
        </dgm:presLayoutVars>
      </dgm:prSet>
      <dgm:spPr/>
    </dgm:pt>
    <dgm:pt modelId="{B966066B-E37E-4D70-9619-21D579DD6DB1}" type="pres">
      <dgm:prSet presAssocID="{FF68E0AC-9D2E-469B-A4B0-37433F62AB5A}" presName="node" presStyleLbl="node1" presStyleIdx="0" presStyleCnt="6">
        <dgm:presLayoutVars>
          <dgm:bulletEnabled val="1"/>
        </dgm:presLayoutVars>
      </dgm:prSet>
      <dgm:spPr/>
    </dgm:pt>
    <dgm:pt modelId="{CC503F18-1F5F-4465-9CCC-7C57C04077DF}" type="pres">
      <dgm:prSet presAssocID="{351FD5F2-9A01-4338-82D1-9621C94028C2}" presName="sibTrans" presStyleLbl="sibTrans1D1" presStyleIdx="0" presStyleCnt="5"/>
      <dgm:spPr/>
    </dgm:pt>
    <dgm:pt modelId="{24192347-FCA3-452C-8F95-04F4A4E82F6A}" type="pres">
      <dgm:prSet presAssocID="{351FD5F2-9A01-4338-82D1-9621C94028C2}" presName="connectorText" presStyleLbl="sibTrans1D1" presStyleIdx="0" presStyleCnt="5"/>
      <dgm:spPr/>
    </dgm:pt>
    <dgm:pt modelId="{FF4E0296-4152-45EA-A0D5-9AF45160BF01}" type="pres">
      <dgm:prSet presAssocID="{20942BC2-02C5-42B7-B7DB-83C6DFAE8D64}" presName="node" presStyleLbl="node1" presStyleIdx="1" presStyleCnt="6">
        <dgm:presLayoutVars>
          <dgm:bulletEnabled val="1"/>
        </dgm:presLayoutVars>
      </dgm:prSet>
      <dgm:spPr/>
    </dgm:pt>
    <dgm:pt modelId="{A9F9101B-9E15-4337-954A-24C56897B792}" type="pres">
      <dgm:prSet presAssocID="{84285695-4B7F-4785-B132-C217CD617AC8}" presName="sibTrans" presStyleLbl="sibTrans1D1" presStyleIdx="1" presStyleCnt="5"/>
      <dgm:spPr/>
    </dgm:pt>
    <dgm:pt modelId="{657537BF-0965-4891-917D-5D1CD8CBE363}" type="pres">
      <dgm:prSet presAssocID="{84285695-4B7F-4785-B132-C217CD617AC8}" presName="connectorText" presStyleLbl="sibTrans1D1" presStyleIdx="1" presStyleCnt="5"/>
      <dgm:spPr/>
    </dgm:pt>
    <dgm:pt modelId="{8B45C93D-94EA-4211-8F72-D14F7D30CA1F}" type="pres">
      <dgm:prSet presAssocID="{C136BB69-C8BA-4493-9F11-1731EE81BD96}" presName="node" presStyleLbl="node1" presStyleIdx="2" presStyleCnt="6">
        <dgm:presLayoutVars>
          <dgm:bulletEnabled val="1"/>
        </dgm:presLayoutVars>
      </dgm:prSet>
      <dgm:spPr/>
    </dgm:pt>
    <dgm:pt modelId="{D160ACC5-C602-489F-8308-1B7367F58794}" type="pres">
      <dgm:prSet presAssocID="{5553AA1B-5ACE-4EDF-8B29-0348BF349E23}" presName="sibTrans" presStyleLbl="sibTrans1D1" presStyleIdx="2" presStyleCnt="5"/>
      <dgm:spPr/>
    </dgm:pt>
    <dgm:pt modelId="{B36CD4F2-D636-481A-A6DC-AD7E917F7D4E}" type="pres">
      <dgm:prSet presAssocID="{5553AA1B-5ACE-4EDF-8B29-0348BF349E23}" presName="connectorText" presStyleLbl="sibTrans1D1" presStyleIdx="2" presStyleCnt="5"/>
      <dgm:spPr/>
    </dgm:pt>
    <dgm:pt modelId="{23F08CC5-69AA-4BF6-9167-DC517F5BD25A}" type="pres">
      <dgm:prSet presAssocID="{EE943E6D-98FB-45EA-AB6B-6264DBFD9BB8}" presName="node" presStyleLbl="node1" presStyleIdx="3" presStyleCnt="6">
        <dgm:presLayoutVars>
          <dgm:bulletEnabled val="1"/>
        </dgm:presLayoutVars>
      </dgm:prSet>
      <dgm:spPr/>
    </dgm:pt>
    <dgm:pt modelId="{9908186E-045E-44A4-9576-FAA6AA58A801}" type="pres">
      <dgm:prSet presAssocID="{6EC3CE5B-EF4F-439B-8FA1-237B999FE803}" presName="sibTrans" presStyleLbl="sibTrans1D1" presStyleIdx="3" presStyleCnt="5"/>
      <dgm:spPr/>
    </dgm:pt>
    <dgm:pt modelId="{FDD69CF1-F522-44F7-A933-2CD4FF970A60}" type="pres">
      <dgm:prSet presAssocID="{6EC3CE5B-EF4F-439B-8FA1-237B999FE803}" presName="connectorText" presStyleLbl="sibTrans1D1" presStyleIdx="3" presStyleCnt="5"/>
      <dgm:spPr/>
    </dgm:pt>
    <dgm:pt modelId="{0E720899-D954-478C-8D61-16D7BF0BB4ED}" type="pres">
      <dgm:prSet presAssocID="{8148923D-0851-47DD-9EB5-96AA514104AF}" presName="node" presStyleLbl="node1" presStyleIdx="4" presStyleCnt="6">
        <dgm:presLayoutVars>
          <dgm:bulletEnabled val="1"/>
        </dgm:presLayoutVars>
      </dgm:prSet>
      <dgm:spPr/>
    </dgm:pt>
    <dgm:pt modelId="{927EE73C-DDD2-40AC-8BFA-740D3FB1C85D}" type="pres">
      <dgm:prSet presAssocID="{DC8182EC-ED36-4055-8852-EE9E26575F66}" presName="sibTrans" presStyleLbl="sibTrans1D1" presStyleIdx="4" presStyleCnt="5"/>
      <dgm:spPr/>
    </dgm:pt>
    <dgm:pt modelId="{C9E29ACD-2BED-4B70-A0F2-2B6F0B52076E}" type="pres">
      <dgm:prSet presAssocID="{DC8182EC-ED36-4055-8852-EE9E26575F66}" presName="connectorText" presStyleLbl="sibTrans1D1" presStyleIdx="4" presStyleCnt="5"/>
      <dgm:spPr/>
    </dgm:pt>
    <dgm:pt modelId="{0FC399CD-1795-43B3-9274-50FF63B7F782}" type="pres">
      <dgm:prSet presAssocID="{D823B56A-750C-418B-BE92-2D6045E77F04}" presName="node" presStyleLbl="node1" presStyleIdx="5" presStyleCnt="6">
        <dgm:presLayoutVars>
          <dgm:bulletEnabled val="1"/>
        </dgm:presLayoutVars>
      </dgm:prSet>
      <dgm:spPr/>
    </dgm:pt>
  </dgm:ptLst>
  <dgm:cxnLst>
    <dgm:cxn modelId="{0B36F506-C93C-40DD-8771-673190BAA3E5}" type="presOf" srcId="{6EC3CE5B-EF4F-439B-8FA1-237B999FE803}" destId="{9908186E-045E-44A4-9576-FAA6AA58A801}" srcOrd="0" destOrd="0" presId="urn:microsoft.com/office/officeart/2016/7/layout/RepeatingBendingProcessNew"/>
    <dgm:cxn modelId="{58A6C60D-0877-4C9B-ABFB-33D1A28DF104}" type="presOf" srcId="{20942BC2-02C5-42B7-B7DB-83C6DFAE8D64}" destId="{FF4E0296-4152-45EA-A0D5-9AF45160BF01}" srcOrd="0" destOrd="0" presId="urn:microsoft.com/office/officeart/2016/7/layout/RepeatingBendingProcessNew"/>
    <dgm:cxn modelId="{F3A6F40F-EEDF-484D-AAA6-A986E6F80AA3}" srcId="{EAA0AEB7-E98F-4ABD-8758-F5B577BEC74C}" destId="{D823B56A-750C-418B-BE92-2D6045E77F04}" srcOrd="5" destOrd="0" parTransId="{B5266664-6D9D-489D-8F93-CA158B5C0009}" sibTransId="{0A7CCB82-5B97-44BE-86AC-480D4269CBAF}"/>
    <dgm:cxn modelId="{56EAB315-562A-4B51-AE68-C318048311D9}" type="presOf" srcId="{FF68E0AC-9D2E-469B-A4B0-37433F62AB5A}" destId="{B966066B-E37E-4D70-9619-21D579DD6DB1}" srcOrd="0" destOrd="0" presId="urn:microsoft.com/office/officeart/2016/7/layout/RepeatingBendingProcessNew"/>
    <dgm:cxn modelId="{22DC7B2A-E4E5-4934-AB35-E986D0EE5718}" srcId="{EAA0AEB7-E98F-4ABD-8758-F5B577BEC74C}" destId="{EE943E6D-98FB-45EA-AB6B-6264DBFD9BB8}" srcOrd="3" destOrd="0" parTransId="{1A8A5949-242E-43ED-816F-E4AA6BADD8E5}" sibTransId="{6EC3CE5B-EF4F-439B-8FA1-237B999FE803}"/>
    <dgm:cxn modelId="{51DFC35E-F833-4EC6-9053-B6D526578BE1}" type="presOf" srcId="{EAA0AEB7-E98F-4ABD-8758-F5B577BEC74C}" destId="{61379B54-3E3B-45D6-8A3E-45181B33F6B3}" srcOrd="0" destOrd="0" presId="urn:microsoft.com/office/officeart/2016/7/layout/RepeatingBendingProcessNew"/>
    <dgm:cxn modelId="{20F42E6C-864C-47F1-B81F-638AB022BA4A}" srcId="{EAA0AEB7-E98F-4ABD-8758-F5B577BEC74C}" destId="{8148923D-0851-47DD-9EB5-96AA514104AF}" srcOrd="4" destOrd="0" parTransId="{16E2D083-F606-4A43-9693-561559AA2C3A}" sibTransId="{DC8182EC-ED36-4055-8852-EE9E26575F66}"/>
    <dgm:cxn modelId="{6AAFC171-F8B7-46F1-9050-BAD6E8AF52F1}" type="presOf" srcId="{DC8182EC-ED36-4055-8852-EE9E26575F66}" destId="{C9E29ACD-2BED-4B70-A0F2-2B6F0B52076E}" srcOrd="1" destOrd="0" presId="urn:microsoft.com/office/officeart/2016/7/layout/RepeatingBendingProcessNew"/>
    <dgm:cxn modelId="{AF34B057-EFBC-4B15-B1F3-81D6EA99FA8E}" srcId="{EAA0AEB7-E98F-4ABD-8758-F5B577BEC74C}" destId="{FF68E0AC-9D2E-469B-A4B0-37433F62AB5A}" srcOrd="0" destOrd="0" parTransId="{E6CE59BC-4A8C-4971-9D63-DBFFC0941EEB}" sibTransId="{351FD5F2-9A01-4338-82D1-9621C94028C2}"/>
    <dgm:cxn modelId="{B8CB437C-6139-4E19-80C0-5B3608742243}" type="presOf" srcId="{6EC3CE5B-EF4F-439B-8FA1-237B999FE803}" destId="{FDD69CF1-F522-44F7-A933-2CD4FF970A60}" srcOrd="1" destOrd="0" presId="urn:microsoft.com/office/officeart/2016/7/layout/RepeatingBendingProcessNew"/>
    <dgm:cxn modelId="{A0603C85-9A0F-451A-A0BF-9A8FA9C03B20}" type="presOf" srcId="{C136BB69-C8BA-4493-9F11-1731EE81BD96}" destId="{8B45C93D-94EA-4211-8F72-D14F7D30CA1F}" srcOrd="0" destOrd="0" presId="urn:microsoft.com/office/officeart/2016/7/layout/RepeatingBendingProcessNew"/>
    <dgm:cxn modelId="{5228118A-D2B8-4FD3-AB1B-557F565AD9D0}" srcId="{EAA0AEB7-E98F-4ABD-8758-F5B577BEC74C}" destId="{20942BC2-02C5-42B7-B7DB-83C6DFAE8D64}" srcOrd="1" destOrd="0" parTransId="{141DCF6F-009D-4C24-8CAA-E766E1D2E204}" sibTransId="{84285695-4B7F-4785-B132-C217CD617AC8}"/>
    <dgm:cxn modelId="{6CC146B9-32D8-49BB-8843-EF969B998883}" type="presOf" srcId="{84285695-4B7F-4785-B132-C217CD617AC8}" destId="{657537BF-0965-4891-917D-5D1CD8CBE363}" srcOrd="1" destOrd="0" presId="urn:microsoft.com/office/officeart/2016/7/layout/RepeatingBendingProcessNew"/>
    <dgm:cxn modelId="{0CEA06C3-FAF1-4FB7-A1D1-B9FA8B22173D}" type="presOf" srcId="{D823B56A-750C-418B-BE92-2D6045E77F04}" destId="{0FC399CD-1795-43B3-9274-50FF63B7F782}" srcOrd="0" destOrd="0" presId="urn:microsoft.com/office/officeart/2016/7/layout/RepeatingBendingProcessNew"/>
    <dgm:cxn modelId="{E7E6B1CD-4F74-4183-9B3E-05A9AC404A46}" type="presOf" srcId="{84285695-4B7F-4785-B132-C217CD617AC8}" destId="{A9F9101B-9E15-4337-954A-24C56897B792}" srcOrd="0" destOrd="0" presId="urn:microsoft.com/office/officeart/2016/7/layout/RepeatingBendingProcessNew"/>
    <dgm:cxn modelId="{0F9AE6D2-D32D-4AE9-B814-7B0597095A23}" type="presOf" srcId="{EE943E6D-98FB-45EA-AB6B-6264DBFD9BB8}" destId="{23F08CC5-69AA-4BF6-9167-DC517F5BD25A}" srcOrd="0" destOrd="0" presId="urn:microsoft.com/office/officeart/2016/7/layout/RepeatingBendingProcessNew"/>
    <dgm:cxn modelId="{D4DEA2D7-580E-4378-8358-1219300D03CC}" type="presOf" srcId="{351FD5F2-9A01-4338-82D1-9621C94028C2}" destId="{CC503F18-1F5F-4465-9CCC-7C57C04077DF}" srcOrd="0" destOrd="0" presId="urn:microsoft.com/office/officeart/2016/7/layout/RepeatingBendingProcessNew"/>
    <dgm:cxn modelId="{3CC9D1E0-CBD9-4A0E-A854-5805AD26849A}" type="presOf" srcId="{5553AA1B-5ACE-4EDF-8B29-0348BF349E23}" destId="{B36CD4F2-D636-481A-A6DC-AD7E917F7D4E}" srcOrd="1" destOrd="0" presId="urn:microsoft.com/office/officeart/2016/7/layout/RepeatingBendingProcessNew"/>
    <dgm:cxn modelId="{0CC493E2-B975-4E86-B379-ADB9FC960EC6}" type="presOf" srcId="{5553AA1B-5ACE-4EDF-8B29-0348BF349E23}" destId="{D160ACC5-C602-489F-8308-1B7367F58794}" srcOrd="0" destOrd="0" presId="urn:microsoft.com/office/officeart/2016/7/layout/RepeatingBendingProcessNew"/>
    <dgm:cxn modelId="{652F14E4-74EA-4CD6-83E1-39AF2DA65C7E}" type="presOf" srcId="{8148923D-0851-47DD-9EB5-96AA514104AF}" destId="{0E720899-D954-478C-8D61-16D7BF0BB4ED}" srcOrd="0" destOrd="0" presId="urn:microsoft.com/office/officeart/2016/7/layout/RepeatingBendingProcessNew"/>
    <dgm:cxn modelId="{197DAEE8-8FCD-4AFE-8646-0607652EB554}" type="presOf" srcId="{351FD5F2-9A01-4338-82D1-9621C94028C2}" destId="{24192347-FCA3-452C-8F95-04F4A4E82F6A}" srcOrd="1" destOrd="0" presId="urn:microsoft.com/office/officeart/2016/7/layout/RepeatingBendingProcessNew"/>
    <dgm:cxn modelId="{C429D5E9-43C5-4315-9B91-22D724299E7E}" type="presOf" srcId="{DC8182EC-ED36-4055-8852-EE9E26575F66}" destId="{927EE73C-DDD2-40AC-8BFA-740D3FB1C85D}" srcOrd="0" destOrd="0" presId="urn:microsoft.com/office/officeart/2016/7/layout/RepeatingBendingProcessNew"/>
    <dgm:cxn modelId="{4AA308FB-5499-4BF1-A7F6-087AB6108128}" srcId="{EAA0AEB7-E98F-4ABD-8758-F5B577BEC74C}" destId="{C136BB69-C8BA-4493-9F11-1731EE81BD96}" srcOrd="2" destOrd="0" parTransId="{FEA44EC7-65EE-4360-8D49-47733C7FEF59}" sibTransId="{5553AA1B-5ACE-4EDF-8B29-0348BF349E23}"/>
    <dgm:cxn modelId="{B9C8E141-498C-46B5-992F-A827BAD7E0C8}" type="presParOf" srcId="{61379B54-3E3B-45D6-8A3E-45181B33F6B3}" destId="{B966066B-E37E-4D70-9619-21D579DD6DB1}" srcOrd="0" destOrd="0" presId="urn:microsoft.com/office/officeart/2016/7/layout/RepeatingBendingProcessNew"/>
    <dgm:cxn modelId="{4769C687-D806-4A7F-BB44-8B6A5E1F1D58}" type="presParOf" srcId="{61379B54-3E3B-45D6-8A3E-45181B33F6B3}" destId="{CC503F18-1F5F-4465-9CCC-7C57C04077DF}" srcOrd="1" destOrd="0" presId="urn:microsoft.com/office/officeart/2016/7/layout/RepeatingBendingProcessNew"/>
    <dgm:cxn modelId="{8ED0C906-2E5F-4B94-9D5F-1FD69989019F}" type="presParOf" srcId="{CC503F18-1F5F-4465-9CCC-7C57C04077DF}" destId="{24192347-FCA3-452C-8F95-04F4A4E82F6A}" srcOrd="0" destOrd="0" presId="urn:microsoft.com/office/officeart/2016/7/layout/RepeatingBendingProcessNew"/>
    <dgm:cxn modelId="{9D830A89-E2F8-4F70-B150-8E1491FB544F}" type="presParOf" srcId="{61379B54-3E3B-45D6-8A3E-45181B33F6B3}" destId="{FF4E0296-4152-45EA-A0D5-9AF45160BF01}" srcOrd="2" destOrd="0" presId="urn:microsoft.com/office/officeart/2016/7/layout/RepeatingBendingProcessNew"/>
    <dgm:cxn modelId="{FDA68B5C-5A96-4F87-8DAF-22D2FFC4BE9B}" type="presParOf" srcId="{61379B54-3E3B-45D6-8A3E-45181B33F6B3}" destId="{A9F9101B-9E15-4337-954A-24C56897B792}" srcOrd="3" destOrd="0" presId="urn:microsoft.com/office/officeart/2016/7/layout/RepeatingBendingProcessNew"/>
    <dgm:cxn modelId="{49499975-118F-4999-B3EA-A3BBB6619879}" type="presParOf" srcId="{A9F9101B-9E15-4337-954A-24C56897B792}" destId="{657537BF-0965-4891-917D-5D1CD8CBE363}" srcOrd="0" destOrd="0" presId="urn:microsoft.com/office/officeart/2016/7/layout/RepeatingBendingProcessNew"/>
    <dgm:cxn modelId="{6E00BE80-6AAA-4BAD-BBFA-9054D48F83AA}" type="presParOf" srcId="{61379B54-3E3B-45D6-8A3E-45181B33F6B3}" destId="{8B45C93D-94EA-4211-8F72-D14F7D30CA1F}" srcOrd="4" destOrd="0" presId="urn:microsoft.com/office/officeart/2016/7/layout/RepeatingBendingProcessNew"/>
    <dgm:cxn modelId="{D827DC7D-6E5B-420D-AD3F-53FC32B32829}" type="presParOf" srcId="{61379B54-3E3B-45D6-8A3E-45181B33F6B3}" destId="{D160ACC5-C602-489F-8308-1B7367F58794}" srcOrd="5" destOrd="0" presId="urn:microsoft.com/office/officeart/2016/7/layout/RepeatingBendingProcessNew"/>
    <dgm:cxn modelId="{3488BD9D-C53C-47AE-9593-4805EDE9A973}" type="presParOf" srcId="{D160ACC5-C602-489F-8308-1B7367F58794}" destId="{B36CD4F2-D636-481A-A6DC-AD7E917F7D4E}" srcOrd="0" destOrd="0" presId="urn:microsoft.com/office/officeart/2016/7/layout/RepeatingBendingProcessNew"/>
    <dgm:cxn modelId="{7FDB3FBD-F878-44D1-897D-24881B75D0A9}" type="presParOf" srcId="{61379B54-3E3B-45D6-8A3E-45181B33F6B3}" destId="{23F08CC5-69AA-4BF6-9167-DC517F5BD25A}" srcOrd="6" destOrd="0" presId="urn:microsoft.com/office/officeart/2016/7/layout/RepeatingBendingProcessNew"/>
    <dgm:cxn modelId="{BDD66AFD-D88F-4656-8CDF-EC7BA85FC580}" type="presParOf" srcId="{61379B54-3E3B-45D6-8A3E-45181B33F6B3}" destId="{9908186E-045E-44A4-9576-FAA6AA58A801}" srcOrd="7" destOrd="0" presId="urn:microsoft.com/office/officeart/2016/7/layout/RepeatingBendingProcessNew"/>
    <dgm:cxn modelId="{AAD94FDA-1E28-49FB-8A8B-0EBBCB9E1B69}" type="presParOf" srcId="{9908186E-045E-44A4-9576-FAA6AA58A801}" destId="{FDD69CF1-F522-44F7-A933-2CD4FF970A60}" srcOrd="0" destOrd="0" presId="urn:microsoft.com/office/officeart/2016/7/layout/RepeatingBendingProcessNew"/>
    <dgm:cxn modelId="{0A02BBBD-3AF5-4919-A50D-F09CEC75811A}" type="presParOf" srcId="{61379B54-3E3B-45D6-8A3E-45181B33F6B3}" destId="{0E720899-D954-478C-8D61-16D7BF0BB4ED}" srcOrd="8" destOrd="0" presId="urn:microsoft.com/office/officeart/2016/7/layout/RepeatingBendingProcessNew"/>
    <dgm:cxn modelId="{8B78B08E-C4A7-43B4-A9AE-AC970DF39766}" type="presParOf" srcId="{61379B54-3E3B-45D6-8A3E-45181B33F6B3}" destId="{927EE73C-DDD2-40AC-8BFA-740D3FB1C85D}" srcOrd="9" destOrd="0" presId="urn:microsoft.com/office/officeart/2016/7/layout/RepeatingBendingProcessNew"/>
    <dgm:cxn modelId="{29F9CDB3-7229-494A-9AD6-201380453D2A}" type="presParOf" srcId="{927EE73C-DDD2-40AC-8BFA-740D3FB1C85D}" destId="{C9E29ACD-2BED-4B70-A0F2-2B6F0B52076E}" srcOrd="0" destOrd="0" presId="urn:microsoft.com/office/officeart/2016/7/layout/RepeatingBendingProcessNew"/>
    <dgm:cxn modelId="{6A6B401D-8484-436D-B032-378447001216}" type="presParOf" srcId="{61379B54-3E3B-45D6-8A3E-45181B33F6B3}" destId="{0FC399CD-1795-43B3-9274-50FF63B7F782}" srcOrd="10"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6B1919-BDA5-469F-92E1-927829EA707E}">
      <dsp:nvSpPr>
        <dsp:cNvPr id="0" name=""/>
        <dsp:cNvSpPr/>
      </dsp:nvSpPr>
      <dsp:spPr>
        <a:xfrm>
          <a:off x="648" y="56558"/>
          <a:ext cx="2277382" cy="2473170"/>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A140081C-8A80-46DE-89C2-B1FC3F8A97BF}">
      <dsp:nvSpPr>
        <dsp:cNvPr id="0" name=""/>
        <dsp:cNvSpPr/>
      </dsp:nvSpPr>
      <dsp:spPr>
        <a:xfrm>
          <a:off x="253691" y="296949"/>
          <a:ext cx="2277382" cy="247317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pl-PL" sz="1400" kern="1200" dirty="0"/>
            <a:t>Konkurs skierowany jest do dzieci i młodzieży polonijnej oraz dzieci Polaków mieszkających poza granicami Polski, w wieku 6-22 lat, pod warunkiem, że są uczniami lub studentami.    Nauka w polskiej szkole nie jest wymogiem uczestnictwa w Konkursie.</a:t>
          </a:r>
          <a:endParaRPr lang="en-US" sz="1400" kern="1200" dirty="0"/>
        </a:p>
      </dsp:txBody>
      <dsp:txXfrm>
        <a:off x="320393" y="363651"/>
        <a:ext cx="2143978" cy="2339766"/>
      </dsp:txXfrm>
    </dsp:sp>
    <dsp:sp modelId="{C100D694-8B4C-4D74-A61A-DE98BC37F83E}">
      <dsp:nvSpPr>
        <dsp:cNvPr id="0" name=""/>
        <dsp:cNvSpPr/>
      </dsp:nvSpPr>
      <dsp:spPr>
        <a:xfrm>
          <a:off x="2784115" y="56558"/>
          <a:ext cx="2277382" cy="3181574"/>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71D08ABD-3C53-4994-BE14-E42D9C53451D}">
      <dsp:nvSpPr>
        <dsp:cNvPr id="0" name=""/>
        <dsp:cNvSpPr/>
      </dsp:nvSpPr>
      <dsp:spPr>
        <a:xfrm>
          <a:off x="3037158" y="296949"/>
          <a:ext cx="2277382" cy="318157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pl-PL" sz="1400" kern="1200"/>
            <a:t>Konkurs skierowany jest do nauczycieli pracujących poza granicami Polski.</a:t>
          </a:r>
          <a:endParaRPr lang="en-US" sz="1400" kern="1200"/>
        </a:p>
      </dsp:txBody>
      <dsp:txXfrm>
        <a:off x="3103860" y="363651"/>
        <a:ext cx="2143978" cy="30481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3B3F2A-8F98-44FE-995C-0D358DF9A22D}">
      <dsp:nvSpPr>
        <dsp:cNvPr id="0" name=""/>
        <dsp:cNvSpPr/>
      </dsp:nvSpPr>
      <dsp:spPr>
        <a:xfrm>
          <a:off x="0" y="3210297"/>
          <a:ext cx="6713552" cy="1053691"/>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kern="1200"/>
            <a:t>w kraju zamieszkania.</a:t>
          </a:r>
          <a:br>
            <a:rPr lang="en-US" sz="1000" kern="1200"/>
          </a:br>
          <a:r>
            <a:rPr lang="en-US" sz="1000" kern="1200"/>
            <a:t>2. Uświadamianie i umacnianie tożsamości narodowej.</a:t>
          </a:r>
          <a:br>
            <a:rPr lang="en-US" sz="1000" kern="1200"/>
          </a:br>
          <a:r>
            <a:rPr lang="en-US" sz="1000" kern="1200"/>
            <a:t>3. Kształtowanie postaw patriotycznych.</a:t>
          </a:r>
          <a:br>
            <a:rPr lang="en-US" sz="1000" kern="1200"/>
          </a:br>
          <a:r>
            <a:rPr lang="en-US" sz="1000" kern="1200"/>
            <a:t>4. Poznawanie historii Polski splecionej z historią swojej rodziny.</a:t>
          </a:r>
          <a:br>
            <a:rPr lang="en-US" sz="1000" kern="1200"/>
          </a:br>
          <a:r>
            <a:rPr lang="en-US" sz="1000" kern="1200"/>
            <a:t>5. Doskonalenie sprawności języka polskiego.</a:t>
          </a:r>
          <a:br>
            <a:rPr lang="en-US" sz="1000" kern="1200"/>
          </a:br>
          <a:r>
            <a:rPr lang="en-US" sz="1000" kern="1200"/>
            <a:t>6. Ukazanie bogactwa dwukulturowości i dwujęzyczności.</a:t>
          </a:r>
        </a:p>
      </dsp:txBody>
      <dsp:txXfrm>
        <a:off x="0" y="3210297"/>
        <a:ext cx="6713552" cy="1053691"/>
      </dsp:txXfrm>
    </dsp:sp>
    <dsp:sp modelId="{8B335B29-E4A3-4611-8F35-144CBA4176DE}">
      <dsp:nvSpPr>
        <dsp:cNvPr id="0" name=""/>
        <dsp:cNvSpPr/>
      </dsp:nvSpPr>
      <dsp:spPr>
        <a:xfrm rot="10800000">
          <a:off x="0" y="1605525"/>
          <a:ext cx="6713552" cy="1620576"/>
        </a:xfrm>
        <a:prstGeom prst="upArrowCallou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kern="1200"/>
            <a:t>1. Przygotowanie do pełnienia roli „Ambasadora polskości”</a:t>
          </a:r>
        </a:p>
      </dsp:txBody>
      <dsp:txXfrm rot="10800000">
        <a:off x="0" y="1605525"/>
        <a:ext cx="6713552" cy="1053002"/>
      </dsp:txXfrm>
    </dsp:sp>
    <dsp:sp modelId="{764A017B-29DF-423A-8B5C-79175A90C2E1}">
      <dsp:nvSpPr>
        <dsp:cNvPr id="0" name=""/>
        <dsp:cNvSpPr/>
      </dsp:nvSpPr>
      <dsp:spPr>
        <a:xfrm rot="10800000">
          <a:off x="0" y="753"/>
          <a:ext cx="6713552" cy="1620576"/>
        </a:xfrm>
        <a:prstGeom prst="upArrowCallou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u="sng" kern="1200"/>
            <a:t>CELE KONKURSU:</a:t>
          </a:r>
          <a:endParaRPr lang="en-US" sz="1000" kern="1200"/>
        </a:p>
      </dsp:txBody>
      <dsp:txXfrm rot="10800000">
        <a:off x="0" y="753"/>
        <a:ext cx="6713552" cy="10530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19B69C-E13F-4CF7-BEA4-6039E45C35B9}">
      <dsp:nvSpPr>
        <dsp:cNvPr id="0" name=""/>
        <dsp:cNvSpPr/>
      </dsp:nvSpPr>
      <dsp:spPr>
        <a:xfrm>
          <a:off x="1333" y="110983"/>
          <a:ext cx="4682211" cy="297320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88B6359-308A-47FE-8EC9-3F2BD347DB03}">
      <dsp:nvSpPr>
        <dsp:cNvPr id="0" name=""/>
        <dsp:cNvSpPr/>
      </dsp:nvSpPr>
      <dsp:spPr>
        <a:xfrm>
          <a:off x="521579" y="605216"/>
          <a:ext cx="4682211" cy="2973204"/>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pl-PL" sz="2500" kern="1200"/>
            <a:t>• zgodność z przesłaniem ideowym Konkursu;</a:t>
          </a:r>
          <a:br>
            <a:rPr lang="pl-PL" sz="2500" kern="1200"/>
          </a:br>
          <a:r>
            <a:rPr lang="pl-PL" sz="2500" kern="1200"/>
            <a:t>• walory edukacyjne;</a:t>
          </a:r>
          <a:br>
            <a:rPr lang="pl-PL" sz="2500" kern="1200"/>
          </a:br>
          <a:r>
            <a:rPr lang="pl-PL" sz="2500" kern="1200"/>
            <a:t>• walory artystyczne;</a:t>
          </a:r>
          <a:br>
            <a:rPr lang="pl-PL" sz="2500" kern="1200"/>
          </a:br>
          <a:r>
            <a:rPr lang="pl-PL" sz="2500" kern="1200"/>
            <a:t>• oryginalność pomysłów;</a:t>
          </a:r>
          <a:br>
            <a:rPr lang="pl-PL" sz="2500" kern="1200"/>
          </a:br>
          <a:r>
            <a:rPr lang="pl-PL" sz="2500" kern="1200"/>
            <a:t>• zgodność z tematem.</a:t>
          </a:r>
          <a:endParaRPr lang="en-US" sz="2500" kern="1200"/>
        </a:p>
      </dsp:txBody>
      <dsp:txXfrm>
        <a:off x="608661" y="692298"/>
        <a:ext cx="4508047" cy="2799040"/>
      </dsp:txXfrm>
    </dsp:sp>
    <dsp:sp modelId="{2AADDDDE-7D68-4DFC-A83D-498FA153C8B6}">
      <dsp:nvSpPr>
        <dsp:cNvPr id="0" name=""/>
        <dsp:cNvSpPr/>
      </dsp:nvSpPr>
      <dsp:spPr>
        <a:xfrm>
          <a:off x="5724037" y="110983"/>
          <a:ext cx="4682211" cy="297320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B14AA7C-878A-4B3D-9F16-96FE5A951F5B}">
      <dsp:nvSpPr>
        <dsp:cNvPr id="0" name=""/>
        <dsp:cNvSpPr/>
      </dsp:nvSpPr>
      <dsp:spPr>
        <a:xfrm>
          <a:off x="6244283" y="605216"/>
          <a:ext cx="4682211" cy="2973204"/>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pl-PL" sz="2500" kern="1200"/>
            <a:t>Przy ocenie prac będą brane pod uwagę także:</a:t>
          </a:r>
          <a:br>
            <a:rPr lang="pl-PL" sz="2500" kern="1200"/>
          </a:br>
          <a:r>
            <a:rPr lang="pl-PL" sz="2500" kern="1200"/>
            <a:t>• zaangażowanie w przygotowanie pracy;</a:t>
          </a:r>
          <a:br>
            <a:rPr lang="pl-PL" sz="2500" kern="1200"/>
          </a:br>
          <a:r>
            <a:rPr lang="pl-PL" sz="2500" kern="1200"/>
            <a:t>• kreatywność;</a:t>
          </a:r>
          <a:br>
            <a:rPr lang="pl-PL" sz="2500" kern="1200"/>
          </a:br>
          <a:r>
            <a:rPr lang="pl-PL" sz="2500" kern="1200"/>
            <a:t>• poprawność językowa;</a:t>
          </a:r>
          <a:br>
            <a:rPr lang="pl-PL" sz="2500" kern="1200"/>
          </a:br>
          <a:r>
            <a:rPr lang="pl-PL" sz="2500" kern="1200"/>
            <a:t>• czas pobytu za granicą Polski.</a:t>
          </a:r>
          <a:endParaRPr lang="en-US" sz="2500" kern="1200"/>
        </a:p>
      </dsp:txBody>
      <dsp:txXfrm>
        <a:off x="6331365" y="692298"/>
        <a:ext cx="4508047" cy="27990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9B4334-E04B-4854-9822-815A4CE00457}">
      <dsp:nvSpPr>
        <dsp:cNvPr id="0" name=""/>
        <dsp:cNvSpPr/>
      </dsp:nvSpPr>
      <dsp:spPr>
        <a:xfrm>
          <a:off x="438504" y="1295266"/>
          <a:ext cx="715078" cy="71507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A26FB88-5955-4204-B49A-597CA075CF0A}">
      <dsp:nvSpPr>
        <dsp:cNvPr id="0" name=""/>
        <dsp:cNvSpPr/>
      </dsp:nvSpPr>
      <dsp:spPr>
        <a:xfrm>
          <a:off x="1512" y="2261913"/>
          <a:ext cx="1589062" cy="635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b="1" kern="1200"/>
            <a:t>Moduł A</a:t>
          </a:r>
          <a:r>
            <a:rPr lang="en-US" sz="1100" kern="1200"/>
            <a:t> – dla dzieci i młodzieży:</a:t>
          </a:r>
        </a:p>
      </dsp:txBody>
      <dsp:txXfrm>
        <a:off x="1512" y="2261913"/>
        <a:ext cx="1589062" cy="635625"/>
      </dsp:txXfrm>
    </dsp:sp>
    <dsp:sp modelId="{85066DC0-586D-49FA-A9F9-F6C38059EBD4}">
      <dsp:nvSpPr>
        <dsp:cNvPr id="0" name=""/>
        <dsp:cNvSpPr/>
      </dsp:nvSpPr>
      <dsp:spPr>
        <a:xfrm>
          <a:off x="2305652" y="1295266"/>
          <a:ext cx="715078" cy="71507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4C435B9-27CA-44B5-A066-B2AA2B1BE01F}">
      <dsp:nvSpPr>
        <dsp:cNvPr id="0" name=""/>
        <dsp:cNvSpPr/>
      </dsp:nvSpPr>
      <dsp:spPr>
        <a:xfrm>
          <a:off x="1868660" y="2261913"/>
          <a:ext cx="1589062" cy="635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a:t>Grupa I - prace plastyczne, wiek 6 – 9 lat: </a:t>
          </a:r>
        </a:p>
      </dsp:txBody>
      <dsp:txXfrm>
        <a:off x="1868660" y="2261913"/>
        <a:ext cx="1589062" cy="635625"/>
      </dsp:txXfrm>
    </dsp:sp>
    <dsp:sp modelId="{9118E967-2A56-462B-9C5C-FB163DE946DB}">
      <dsp:nvSpPr>
        <dsp:cNvPr id="0" name=""/>
        <dsp:cNvSpPr/>
      </dsp:nvSpPr>
      <dsp:spPr>
        <a:xfrm>
          <a:off x="4172801" y="1295266"/>
          <a:ext cx="715078" cy="71507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4DA8DE2-1DD5-4E97-A12B-1D548DDC683E}">
      <dsp:nvSpPr>
        <dsp:cNvPr id="0" name=""/>
        <dsp:cNvSpPr/>
      </dsp:nvSpPr>
      <dsp:spPr>
        <a:xfrm>
          <a:off x="3735809" y="2261913"/>
          <a:ext cx="1589062" cy="635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a:t>Grupa II - prace literackie, wiek 10 – 13 lat: </a:t>
          </a:r>
        </a:p>
      </dsp:txBody>
      <dsp:txXfrm>
        <a:off x="3735809" y="2261913"/>
        <a:ext cx="1589062" cy="635625"/>
      </dsp:txXfrm>
    </dsp:sp>
    <dsp:sp modelId="{EEF44F71-965E-4F45-9954-089FC8BFC3D7}">
      <dsp:nvSpPr>
        <dsp:cNvPr id="0" name=""/>
        <dsp:cNvSpPr/>
      </dsp:nvSpPr>
      <dsp:spPr>
        <a:xfrm>
          <a:off x="6039949" y="1295266"/>
          <a:ext cx="715078" cy="71507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B32DF33-0698-4649-9941-244429C2F3EA}">
      <dsp:nvSpPr>
        <dsp:cNvPr id="0" name=""/>
        <dsp:cNvSpPr/>
      </dsp:nvSpPr>
      <dsp:spPr>
        <a:xfrm>
          <a:off x="5602957" y="2261913"/>
          <a:ext cx="1589062" cy="635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a:t>Grupa III - prace literackie, wiek 14 – 16 lat: </a:t>
          </a:r>
        </a:p>
      </dsp:txBody>
      <dsp:txXfrm>
        <a:off x="5602957" y="2261913"/>
        <a:ext cx="1589062" cy="635625"/>
      </dsp:txXfrm>
    </dsp:sp>
    <dsp:sp modelId="{9D57B7C0-E314-4D63-A601-DEC8ABF8B995}">
      <dsp:nvSpPr>
        <dsp:cNvPr id="0" name=""/>
        <dsp:cNvSpPr/>
      </dsp:nvSpPr>
      <dsp:spPr>
        <a:xfrm>
          <a:off x="7907098" y="1295266"/>
          <a:ext cx="715078" cy="715078"/>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09E7C9F-0081-40C9-A0E3-C95FD44B3C6F}">
      <dsp:nvSpPr>
        <dsp:cNvPr id="0" name=""/>
        <dsp:cNvSpPr/>
      </dsp:nvSpPr>
      <dsp:spPr>
        <a:xfrm>
          <a:off x="7470105" y="2261913"/>
          <a:ext cx="1589062" cy="635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a:t>Grupa IV - prace literackie, wiek 17 – 22 lata: </a:t>
          </a:r>
        </a:p>
      </dsp:txBody>
      <dsp:txXfrm>
        <a:off x="7470105" y="2261913"/>
        <a:ext cx="1589062" cy="635625"/>
      </dsp:txXfrm>
    </dsp:sp>
    <dsp:sp modelId="{76401205-12DD-4225-9153-23F617712C21}">
      <dsp:nvSpPr>
        <dsp:cNvPr id="0" name=""/>
        <dsp:cNvSpPr/>
      </dsp:nvSpPr>
      <dsp:spPr>
        <a:xfrm>
          <a:off x="9774246" y="1295266"/>
          <a:ext cx="715078" cy="715078"/>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8A6CD6E-42BB-4D2C-A478-843730DB09F0}">
      <dsp:nvSpPr>
        <dsp:cNvPr id="0" name=""/>
        <dsp:cNvSpPr/>
      </dsp:nvSpPr>
      <dsp:spPr>
        <a:xfrm>
          <a:off x="9337254" y="2261913"/>
          <a:ext cx="1589062" cy="635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a:t>Grupa V - prace filmowe w dwóch podgrupach: I: wiek 9 – 15 lat, II: 16 – 22 lata</a:t>
          </a:r>
        </a:p>
      </dsp:txBody>
      <dsp:txXfrm>
        <a:off x="9337254" y="2261913"/>
        <a:ext cx="1589062" cy="63562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003DDB-2B14-4291-849B-BF614238D210}">
      <dsp:nvSpPr>
        <dsp:cNvPr id="0" name=""/>
        <dsp:cNvSpPr/>
      </dsp:nvSpPr>
      <dsp:spPr>
        <a:xfrm>
          <a:off x="1333" y="110983"/>
          <a:ext cx="4682211" cy="297320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B55F929-0EC1-43AB-BF4C-2A2CB01AD0A1}">
      <dsp:nvSpPr>
        <dsp:cNvPr id="0" name=""/>
        <dsp:cNvSpPr/>
      </dsp:nvSpPr>
      <dsp:spPr>
        <a:xfrm>
          <a:off x="521579" y="605216"/>
          <a:ext cx="4682211" cy="2973204"/>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Organizatorzy, w celach promocyjnych Konkursu, zastrzegają sobie prawo publikacji prac konkursowych w całości lub we fragmentach oraz do ich skracania i redagowania.</a:t>
          </a:r>
        </a:p>
      </dsp:txBody>
      <dsp:txXfrm>
        <a:off x="608661" y="692298"/>
        <a:ext cx="4508047" cy="2799040"/>
      </dsp:txXfrm>
    </dsp:sp>
    <dsp:sp modelId="{8CABD48D-1CF0-4906-94F1-4F106738E152}">
      <dsp:nvSpPr>
        <dsp:cNvPr id="0" name=""/>
        <dsp:cNvSpPr/>
      </dsp:nvSpPr>
      <dsp:spPr>
        <a:xfrm>
          <a:off x="5724037" y="110983"/>
          <a:ext cx="4682211" cy="297320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724E65B-60C5-4547-ABD5-AA99E392A84A}">
      <dsp:nvSpPr>
        <dsp:cNvPr id="0" name=""/>
        <dsp:cNvSpPr/>
      </dsp:nvSpPr>
      <dsp:spPr>
        <a:xfrm>
          <a:off x="6244283" y="605216"/>
          <a:ext cx="4682211" cy="2973204"/>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Prace przesłane na Konkurs nie mogą być wcześniej nigdzie publikowane. Po przesłaniu na konkurs „Być Polakiem” prace stają się własnością organizatorów i nie są odsyłane do autorów, jak również nie mogą być w późniejszym terminie wykorzystywane w innych konkursach.</a:t>
          </a:r>
        </a:p>
      </dsp:txBody>
      <dsp:txXfrm>
        <a:off x="6331365" y="692298"/>
        <a:ext cx="4508047" cy="279904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B998A0-8960-4A8E-AB4A-AB8811DB98C9}">
      <dsp:nvSpPr>
        <dsp:cNvPr id="0" name=""/>
        <dsp:cNvSpPr/>
      </dsp:nvSpPr>
      <dsp:spPr>
        <a:xfrm>
          <a:off x="0" y="0"/>
          <a:ext cx="9288654" cy="1886762"/>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b="1" kern="1200"/>
            <a:t>Grupa VI nauczycielska:</a:t>
          </a:r>
          <a:endParaRPr lang="en-US" sz="3500" kern="1200"/>
        </a:p>
      </dsp:txBody>
      <dsp:txXfrm>
        <a:off x="55261" y="55261"/>
        <a:ext cx="7338539" cy="1776240"/>
      </dsp:txXfrm>
    </dsp:sp>
    <dsp:sp modelId="{B95A0903-EFB9-4BBB-BBB5-433C8B9258E2}">
      <dsp:nvSpPr>
        <dsp:cNvPr id="0" name=""/>
        <dsp:cNvSpPr/>
      </dsp:nvSpPr>
      <dsp:spPr>
        <a:xfrm>
          <a:off x="1639174" y="2306042"/>
          <a:ext cx="9288654" cy="1886762"/>
        </a:xfrm>
        <a:prstGeom prst="roundRect">
          <a:avLst>
            <a:gd name="adj" fmla="val 10000"/>
          </a:avLst>
        </a:prstGeom>
        <a:solidFill>
          <a:schemeClr val="accent2">
            <a:hueOff val="6443614"/>
            <a:satOff val="-18493"/>
            <a:lumOff val="-296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pl-PL" sz="3500" kern="1200"/>
            <a:t>Scenariusz lekcji na temat: </a:t>
          </a:r>
          <a:r>
            <a:rPr lang="pl-PL" sz="3500" b="1" kern="1200"/>
            <a:t>Iść, jechać – ciekawie o czasownikach ruchu.</a:t>
          </a:r>
          <a:endParaRPr lang="en-US" sz="3500" kern="1200"/>
        </a:p>
      </dsp:txBody>
      <dsp:txXfrm>
        <a:off x="1694435" y="2361303"/>
        <a:ext cx="6312562" cy="1776240"/>
      </dsp:txXfrm>
    </dsp:sp>
    <dsp:sp modelId="{9BB86358-FEEC-4E50-97B8-DFA358A7F661}">
      <dsp:nvSpPr>
        <dsp:cNvPr id="0" name=""/>
        <dsp:cNvSpPr/>
      </dsp:nvSpPr>
      <dsp:spPr>
        <a:xfrm>
          <a:off x="8062259" y="1483204"/>
          <a:ext cx="1226395" cy="1226395"/>
        </a:xfrm>
        <a:prstGeom prst="downArrow">
          <a:avLst>
            <a:gd name="adj1" fmla="val 55000"/>
            <a:gd name="adj2" fmla="val 45000"/>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338198" y="1483204"/>
        <a:ext cx="674517" cy="92286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503F18-1F5F-4465-9CCC-7C57C04077DF}">
      <dsp:nvSpPr>
        <dsp:cNvPr id="0" name=""/>
        <dsp:cNvSpPr/>
      </dsp:nvSpPr>
      <dsp:spPr>
        <a:xfrm>
          <a:off x="3323664" y="834988"/>
          <a:ext cx="643158" cy="91440"/>
        </a:xfrm>
        <a:custGeom>
          <a:avLst/>
          <a:gdLst/>
          <a:ahLst/>
          <a:cxnLst/>
          <a:rect l="0" t="0" r="0" b="0"/>
          <a:pathLst>
            <a:path>
              <a:moveTo>
                <a:pt x="0" y="45720"/>
              </a:moveTo>
              <a:lnTo>
                <a:pt x="643158" y="45720"/>
              </a:lnTo>
            </a:path>
          </a:pathLst>
        </a:custGeom>
        <a:noFill/>
        <a:ln w="1270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628399" y="877339"/>
        <a:ext cx="33687" cy="6737"/>
      </dsp:txXfrm>
    </dsp:sp>
    <dsp:sp modelId="{B966066B-E37E-4D70-9619-21D579DD6DB1}">
      <dsp:nvSpPr>
        <dsp:cNvPr id="0" name=""/>
        <dsp:cNvSpPr/>
      </dsp:nvSpPr>
      <dsp:spPr>
        <a:xfrm>
          <a:off x="396080" y="1893"/>
          <a:ext cx="2929383" cy="1757630"/>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3542" tIns="150673" rIns="143542" bIns="150673" numCol="1" spcCol="1270" anchor="ctr" anchorCtr="0">
          <a:noAutofit/>
        </a:bodyPr>
        <a:lstStyle/>
        <a:p>
          <a:pPr marL="0" lvl="0" indent="0" algn="ctr" defTabSz="1289050">
            <a:lnSpc>
              <a:spcPct val="90000"/>
            </a:lnSpc>
            <a:spcBef>
              <a:spcPct val="0"/>
            </a:spcBef>
            <a:spcAft>
              <a:spcPct val="35000"/>
            </a:spcAft>
            <a:buNone/>
          </a:pPr>
          <a:r>
            <a:rPr lang="pl-PL" sz="2900" kern="1200"/>
            <a:t>Oryginalność</a:t>
          </a:r>
          <a:endParaRPr lang="en-US" sz="2900" kern="1200"/>
        </a:p>
      </dsp:txBody>
      <dsp:txXfrm>
        <a:off x="396080" y="1893"/>
        <a:ext cx="2929383" cy="1757630"/>
      </dsp:txXfrm>
    </dsp:sp>
    <dsp:sp modelId="{A9F9101B-9E15-4337-954A-24C56897B792}">
      <dsp:nvSpPr>
        <dsp:cNvPr id="0" name=""/>
        <dsp:cNvSpPr/>
      </dsp:nvSpPr>
      <dsp:spPr>
        <a:xfrm>
          <a:off x="6926806" y="834988"/>
          <a:ext cx="643158" cy="91440"/>
        </a:xfrm>
        <a:custGeom>
          <a:avLst/>
          <a:gdLst/>
          <a:ahLst/>
          <a:cxnLst/>
          <a:rect l="0" t="0" r="0" b="0"/>
          <a:pathLst>
            <a:path>
              <a:moveTo>
                <a:pt x="0" y="45720"/>
              </a:moveTo>
              <a:lnTo>
                <a:pt x="643158" y="45720"/>
              </a:lnTo>
            </a:path>
          </a:pathLst>
        </a:custGeom>
        <a:noFill/>
        <a:ln w="1270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231541" y="877339"/>
        <a:ext cx="33687" cy="6737"/>
      </dsp:txXfrm>
    </dsp:sp>
    <dsp:sp modelId="{FF4E0296-4152-45EA-A0D5-9AF45160BF01}">
      <dsp:nvSpPr>
        <dsp:cNvPr id="0" name=""/>
        <dsp:cNvSpPr/>
      </dsp:nvSpPr>
      <dsp:spPr>
        <a:xfrm>
          <a:off x="3999222" y="1893"/>
          <a:ext cx="2929383" cy="1757630"/>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3542" tIns="150673" rIns="143542" bIns="150673" numCol="1" spcCol="1270" anchor="ctr" anchorCtr="0">
          <a:noAutofit/>
        </a:bodyPr>
        <a:lstStyle/>
        <a:p>
          <a:pPr marL="0" lvl="0" indent="0" algn="ctr" defTabSz="1289050">
            <a:lnSpc>
              <a:spcPct val="90000"/>
            </a:lnSpc>
            <a:spcBef>
              <a:spcPct val="0"/>
            </a:spcBef>
            <a:spcAft>
              <a:spcPct val="35000"/>
            </a:spcAft>
            <a:buNone/>
          </a:pPr>
          <a:r>
            <a:rPr lang="pl-PL" sz="2900" kern="1200"/>
            <a:t>Ciekawy, intrygujący temat</a:t>
          </a:r>
          <a:endParaRPr lang="en-US" sz="2900" kern="1200"/>
        </a:p>
      </dsp:txBody>
      <dsp:txXfrm>
        <a:off x="3999222" y="1893"/>
        <a:ext cx="2929383" cy="1757630"/>
      </dsp:txXfrm>
    </dsp:sp>
    <dsp:sp modelId="{D160ACC5-C602-489F-8308-1B7367F58794}">
      <dsp:nvSpPr>
        <dsp:cNvPr id="0" name=""/>
        <dsp:cNvSpPr/>
      </dsp:nvSpPr>
      <dsp:spPr>
        <a:xfrm>
          <a:off x="1860772" y="1757723"/>
          <a:ext cx="7206284" cy="643158"/>
        </a:xfrm>
        <a:custGeom>
          <a:avLst/>
          <a:gdLst/>
          <a:ahLst/>
          <a:cxnLst/>
          <a:rect l="0" t="0" r="0" b="0"/>
          <a:pathLst>
            <a:path>
              <a:moveTo>
                <a:pt x="7206284" y="0"/>
              </a:moveTo>
              <a:lnTo>
                <a:pt x="7206284" y="338679"/>
              </a:lnTo>
              <a:lnTo>
                <a:pt x="0" y="338679"/>
              </a:lnTo>
              <a:lnTo>
                <a:pt x="0" y="643158"/>
              </a:lnTo>
            </a:path>
          </a:pathLst>
        </a:custGeom>
        <a:noFill/>
        <a:ln w="1270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82971" y="2075933"/>
        <a:ext cx="361885" cy="6737"/>
      </dsp:txXfrm>
    </dsp:sp>
    <dsp:sp modelId="{8B45C93D-94EA-4211-8F72-D14F7D30CA1F}">
      <dsp:nvSpPr>
        <dsp:cNvPr id="0" name=""/>
        <dsp:cNvSpPr/>
      </dsp:nvSpPr>
      <dsp:spPr>
        <a:xfrm>
          <a:off x="7602364" y="1893"/>
          <a:ext cx="2929383" cy="1757630"/>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3542" tIns="150673" rIns="143542" bIns="150673" numCol="1" spcCol="1270" anchor="ctr" anchorCtr="0">
          <a:noAutofit/>
        </a:bodyPr>
        <a:lstStyle/>
        <a:p>
          <a:pPr marL="0" lvl="0" indent="0" algn="ctr" defTabSz="1289050">
            <a:lnSpc>
              <a:spcPct val="90000"/>
            </a:lnSpc>
            <a:spcBef>
              <a:spcPct val="0"/>
            </a:spcBef>
            <a:spcAft>
              <a:spcPct val="35000"/>
            </a:spcAft>
            <a:buNone/>
          </a:pPr>
          <a:r>
            <a:rPr lang="pl-PL" sz="2900" kern="1200"/>
            <a:t>Emocjonalna więź autora pracy z tematem</a:t>
          </a:r>
          <a:endParaRPr lang="en-US" sz="2900" kern="1200"/>
        </a:p>
      </dsp:txBody>
      <dsp:txXfrm>
        <a:off x="7602364" y="1893"/>
        <a:ext cx="2929383" cy="1757630"/>
      </dsp:txXfrm>
    </dsp:sp>
    <dsp:sp modelId="{9908186E-045E-44A4-9576-FAA6AA58A801}">
      <dsp:nvSpPr>
        <dsp:cNvPr id="0" name=""/>
        <dsp:cNvSpPr/>
      </dsp:nvSpPr>
      <dsp:spPr>
        <a:xfrm>
          <a:off x="3323664" y="3266376"/>
          <a:ext cx="643158" cy="91440"/>
        </a:xfrm>
        <a:custGeom>
          <a:avLst/>
          <a:gdLst/>
          <a:ahLst/>
          <a:cxnLst/>
          <a:rect l="0" t="0" r="0" b="0"/>
          <a:pathLst>
            <a:path>
              <a:moveTo>
                <a:pt x="0" y="45720"/>
              </a:moveTo>
              <a:lnTo>
                <a:pt x="643158" y="45720"/>
              </a:lnTo>
            </a:path>
          </a:pathLst>
        </a:custGeom>
        <a:noFill/>
        <a:ln w="1270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628399" y="3308728"/>
        <a:ext cx="33687" cy="6737"/>
      </dsp:txXfrm>
    </dsp:sp>
    <dsp:sp modelId="{23F08CC5-69AA-4BF6-9167-DC517F5BD25A}">
      <dsp:nvSpPr>
        <dsp:cNvPr id="0" name=""/>
        <dsp:cNvSpPr/>
      </dsp:nvSpPr>
      <dsp:spPr>
        <a:xfrm>
          <a:off x="396080" y="2433281"/>
          <a:ext cx="2929383" cy="1757630"/>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3542" tIns="150673" rIns="143542" bIns="150673" numCol="1" spcCol="1270" anchor="ctr" anchorCtr="0">
          <a:noAutofit/>
        </a:bodyPr>
        <a:lstStyle/>
        <a:p>
          <a:pPr marL="0" lvl="0" indent="0" algn="ctr" defTabSz="1289050">
            <a:lnSpc>
              <a:spcPct val="90000"/>
            </a:lnSpc>
            <a:spcBef>
              <a:spcPct val="0"/>
            </a:spcBef>
            <a:spcAft>
              <a:spcPct val="35000"/>
            </a:spcAft>
            <a:buNone/>
          </a:pPr>
          <a:r>
            <a:rPr lang="pl-PL" sz="2900" kern="1200"/>
            <a:t>Niebanalny język pracy</a:t>
          </a:r>
          <a:endParaRPr lang="en-US" sz="2900" kern="1200"/>
        </a:p>
      </dsp:txBody>
      <dsp:txXfrm>
        <a:off x="396080" y="2433281"/>
        <a:ext cx="2929383" cy="1757630"/>
      </dsp:txXfrm>
    </dsp:sp>
    <dsp:sp modelId="{927EE73C-DDD2-40AC-8BFA-740D3FB1C85D}">
      <dsp:nvSpPr>
        <dsp:cNvPr id="0" name=""/>
        <dsp:cNvSpPr/>
      </dsp:nvSpPr>
      <dsp:spPr>
        <a:xfrm>
          <a:off x="6926806" y="3266376"/>
          <a:ext cx="643158" cy="91440"/>
        </a:xfrm>
        <a:custGeom>
          <a:avLst/>
          <a:gdLst/>
          <a:ahLst/>
          <a:cxnLst/>
          <a:rect l="0" t="0" r="0" b="0"/>
          <a:pathLst>
            <a:path>
              <a:moveTo>
                <a:pt x="0" y="45720"/>
              </a:moveTo>
              <a:lnTo>
                <a:pt x="643158" y="45720"/>
              </a:lnTo>
            </a:path>
          </a:pathLst>
        </a:custGeom>
        <a:noFill/>
        <a:ln w="1270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231541" y="3308728"/>
        <a:ext cx="33687" cy="6737"/>
      </dsp:txXfrm>
    </dsp:sp>
    <dsp:sp modelId="{0E720899-D954-478C-8D61-16D7BF0BB4ED}">
      <dsp:nvSpPr>
        <dsp:cNvPr id="0" name=""/>
        <dsp:cNvSpPr/>
      </dsp:nvSpPr>
      <dsp:spPr>
        <a:xfrm>
          <a:off x="3999222" y="2433281"/>
          <a:ext cx="2929383" cy="1757630"/>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3542" tIns="150673" rIns="143542" bIns="150673" numCol="1" spcCol="1270" anchor="ctr" anchorCtr="0">
          <a:noAutofit/>
        </a:bodyPr>
        <a:lstStyle/>
        <a:p>
          <a:pPr marL="0" lvl="0" indent="0" algn="ctr" defTabSz="1289050">
            <a:lnSpc>
              <a:spcPct val="90000"/>
            </a:lnSpc>
            <a:spcBef>
              <a:spcPct val="0"/>
            </a:spcBef>
            <a:spcAft>
              <a:spcPct val="35000"/>
            </a:spcAft>
            <a:buNone/>
          </a:pPr>
          <a:r>
            <a:rPr lang="pl-PL" sz="2900" kern="1200"/>
            <a:t>Estetyka pracy</a:t>
          </a:r>
          <a:endParaRPr lang="en-US" sz="2900" kern="1200"/>
        </a:p>
      </dsp:txBody>
      <dsp:txXfrm>
        <a:off x="3999222" y="2433281"/>
        <a:ext cx="2929383" cy="1757630"/>
      </dsp:txXfrm>
    </dsp:sp>
    <dsp:sp modelId="{0FC399CD-1795-43B3-9274-50FF63B7F782}">
      <dsp:nvSpPr>
        <dsp:cNvPr id="0" name=""/>
        <dsp:cNvSpPr/>
      </dsp:nvSpPr>
      <dsp:spPr>
        <a:xfrm>
          <a:off x="7602364" y="2433281"/>
          <a:ext cx="2929383" cy="1757630"/>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3542" tIns="150673" rIns="143542" bIns="150673" numCol="1" spcCol="1270" anchor="ctr" anchorCtr="0">
          <a:noAutofit/>
        </a:bodyPr>
        <a:lstStyle/>
        <a:p>
          <a:pPr marL="0" lvl="0" indent="0" algn="ctr" defTabSz="1289050">
            <a:lnSpc>
              <a:spcPct val="90000"/>
            </a:lnSpc>
            <a:spcBef>
              <a:spcPct val="0"/>
            </a:spcBef>
            <a:spcAft>
              <a:spcPct val="35000"/>
            </a:spcAft>
            <a:buNone/>
          </a:pPr>
          <a:r>
            <a:rPr lang="pl-PL" sz="2900" kern="1200"/>
            <a:t>Nowatorskie ujęcie tematu</a:t>
          </a:r>
          <a:endParaRPr lang="en-US" sz="2900" kern="1200"/>
        </a:p>
      </dsp:txBody>
      <dsp:txXfrm>
        <a:off x="7602364" y="2433281"/>
        <a:ext cx="2929383" cy="175763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7.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314A2A-5EDF-1408-F601-A9B21865948C}"/>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092FE25E-F6B0-962D-B1F0-AF9E56F0D5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E5A5A9DE-1D37-CEC2-2189-1A367D64F7CA}"/>
              </a:ext>
            </a:extLst>
          </p:cNvPr>
          <p:cNvSpPr>
            <a:spLocks noGrp="1"/>
          </p:cNvSpPr>
          <p:nvPr>
            <p:ph type="dt" sz="half" idx="10"/>
          </p:nvPr>
        </p:nvSpPr>
        <p:spPr/>
        <p:txBody>
          <a:bodyPr/>
          <a:lstStyle/>
          <a:p>
            <a:fld id="{052211DC-75D0-48ED-8BFC-9D1D32033622}" type="datetimeFigureOut">
              <a:rPr lang="de-DE" smtClean="0"/>
              <a:t>13.02.2026</a:t>
            </a:fld>
            <a:endParaRPr lang="de-DE"/>
          </a:p>
        </p:txBody>
      </p:sp>
      <p:sp>
        <p:nvSpPr>
          <p:cNvPr id="5" name="Fußzeilenplatzhalter 4">
            <a:extLst>
              <a:ext uri="{FF2B5EF4-FFF2-40B4-BE49-F238E27FC236}">
                <a16:creationId xmlns:a16="http://schemas.microsoft.com/office/drawing/2014/main" id="{A4A5CA52-1297-7872-A779-53601B8E1AE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3C442974-A87D-A672-365D-05A7CE5986C5}"/>
              </a:ext>
            </a:extLst>
          </p:cNvPr>
          <p:cNvSpPr>
            <a:spLocks noGrp="1"/>
          </p:cNvSpPr>
          <p:nvPr>
            <p:ph type="sldNum" sz="quarter" idx="12"/>
          </p:nvPr>
        </p:nvSpPr>
        <p:spPr/>
        <p:txBody>
          <a:bodyPr/>
          <a:lstStyle/>
          <a:p>
            <a:fld id="{F621EAE2-B116-4D90-8A87-9BA5958D8BB4}" type="slidenum">
              <a:rPr lang="de-DE" smtClean="0"/>
              <a:t>‹Nr.›</a:t>
            </a:fld>
            <a:endParaRPr lang="de-DE"/>
          </a:p>
        </p:txBody>
      </p:sp>
    </p:spTree>
    <p:extLst>
      <p:ext uri="{BB962C8B-B14F-4D97-AF65-F5344CB8AC3E}">
        <p14:creationId xmlns:p14="http://schemas.microsoft.com/office/powerpoint/2010/main" val="2224983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7226D0-A0B5-5562-3456-227796BDFD46}"/>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9AE8B3F3-6F51-FF8C-847D-B309651D3CBA}"/>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D251BE4-3B34-F381-A05E-D540118AEEBF}"/>
              </a:ext>
            </a:extLst>
          </p:cNvPr>
          <p:cNvSpPr>
            <a:spLocks noGrp="1"/>
          </p:cNvSpPr>
          <p:nvPr>
            <p:ph type="dt" sz="half" idx="10"/>
          </p:nvPr>
        </p:nvSpPr>
        <p:spPr/>
        <p:txBody>
          <a:bodyPr/>
          <a:lstStyle/>
          <a:p>
            <a:fld id="{052211DC-75D0-48ED-8BFC-9D1D32033622}" type="datetimeFigureOut">
              <a:rPr lang="de-DE" smtClean="0"/>
              <a:t>13.02.2026</a:t>
            </a:fld>
            <a:endParaRPr lang="de-DE"/>
          </a:p>
        </p:txBody>
      </p:sp>
      <p:sp>
        <p:nvSpPr>
          <p:cNvPr id="5" name="Fußzeilenplatzhalter 4">
            <a:extLst>
              <a:ext uri="{FF2B5EF4-FFF2-40B4-BE49-F238E27FC236}">
                <a16:creationId xmlns:a16="http://schemas.microsoft.com/office/drawing/2014/main" id="{2AF1BD29-1936-CED0-54B1-2048575E84E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AF75793-D51C-702E-5A83-79F015CBD5D3}"/>
              </a:ext>
            </a:extLst>
          </p:cNvPr>
          <p:cNvSpPr>
            <a:spLocks noGrp="1"/>
          </p:cNvSpPr>
          <p:nvPr>
            <p:ph type="sldNum" sz="quarter" idx="12"/>
          </p:nvPr>
        </p:nvSpPr>
        <p:spPr/>
        <p:txBody>
          <a:bodyPr/>
          <a:lstStyle/>
          <a:p>
            <a:fld id="{F621EAE2-B116-4D90-8A87-9BA5958D8BB4}" type="slidenum">
              <a:rPr lang="de-DE" smtClean="0"/>
              <a:t>‹Nr.›</a:t>
            </a:fld>
            <a:endParaRPr lang="de-DE"/>
          </a:p>
        </p:txBody>
      </p:sp>
    </p:spTree>
    <p:extLst>
      <p:ext uri="{BB962C8B-B14F-4D97-AF65-F5344CB8AC3E}">
        <p14:creationId xmlns:p14="http://schemas.microsoft.com/office/powerpoint/2010/main" val="4036446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4B720A3C-839C-36F1-C58C-B6F58BFFC790}"/>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60CAD517-18E7-CDB4-494B-6F81787045B2}"/>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8F99FABD-FECD-151A-F33A-FBC2D04B2DB7}"/>
              </a:ext>
            </a:extLst>
          </p:cNvPr>
          <p:cNvSpPr>
            <a:spLocks noGrp="1"/>
          </p:cNvSpPr>
          <p:nvPr>
            <p:ph type="dt" sz="half" idx="10"/>
          </p:nvPr>
        </p:nvSpPr>
        <p:spPr/>
        <p:txBody>
          <a:bodyPr/>
          <a:lstStyle/>
          <a:p>
            <a:fld id="{052211DC-75D0-48ED-8BFC-9D1D32033622}" type="datetimeFigureOut">
              <a:rPr lang="de-DE" smtClean="0"/>
              <a:t>13.02.2026</a:t>
            </a:fld>
            <a:endParaRPr lang="de-DE"/>
          </a:p>
        </p:txBody>
      </p:sp>
      <p:sp>
        <p:nvSpPr>
          <p:cNvPr id="5" name="Fußzeilenplatzhalter 4">
            <a:extLst>
              <a:ext uri="{FF2B5EF4-FFF2-40B4-BE49-F238E27FC236}">
                <a16:creationId xmlns:a16="http://schemas.microsoft.com/office/drawing/2014/main" id="{902C7D5E-6239-7D98-9388-FB62D48FED3B}"/>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7CBBAD67-CA9B-F12C-4796-FBE94215CB69}"/>
              </a:ext>
            </a:extLst>
          </p:cNvPr>
          <p:cNvSpPr>
            <a:spLocks noGrp="1"/>
          </p:cNvSpPr>
          <p:nvPr>
            <p:ph type="sldNum" sz="quarter" idx="12"/>
          </p:nvPr>
        </p:nvSpPr>
        <p:spPr/>
        <p:txBody>
          <a:bodyPr/>
          <a:lstStyle/>
          <a:p>
            <a:fld id="{F621EAE2-B116-4D90-8A87-9BA5958D8BB4}" type="slidenum">
              <a:rPr lang="de-DE" smtClean="0"/>
              <a:t>‹Nr.›</a:t>
            </a:fld>
            <a:endParaRPr lang="de-DE"/>
          </a:p>
        </p:txBody>
      </p:sp>
    </p:spTree>
    <p:extLst>
      <p:ext uri="{BB962C8B-B14F-4D97-AF65-F5344CB8AC3E}">
        <p14:creationId xmlns:p14="http://schemas.microsoft.com/office/powerpoint/2010/main" val="62140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688320-2F8E-8161-8EA9-487C94265002}"/>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3B1DDE51-6E8D-B5E8-09CE-A10A509241CD}"/>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DDC3747D-F561-87B3-3A15-01AE83E7FD9F}"/>
              </a:ext>
            </a:extLst>
          </p:cNvPr>
          <p:cNvSpPr>
            <a:spLocks noGrp="1"/>
          </p:cNvSpPr>
          <p:nvPr>
            <p:ph type="dt" sz="half" idx="10"/>
          </p:nvPr>
        </p:nvSpPr>
        <p:spPr/>
        <p:txBody>
          <a:bodyPr/>
          <a:lstStyle/>
          <a:p>
            <a:fld id="{052211DC-75D0-48ED-8BFC-9D1D32033622}" type="datetimeFigureOut">
              <a:rPr lang="de-DE" smtClean="0"/>
              <a:t>13.02.2026</a:t>
            </a:fld>
            <a:endParaRPr lang="de-DE"/>
          </a:p>
        </p:txBody>
      </p:sp>
      <p:sp>
        <p:nvSpPr>
          <p:cNvPr id="5" name="Fußzeilenplatzhalter 4">
            <a:extLst>
              <a:ext uri="{FF2B5EF4-FFF2-40B4-BE49-F238E27FC236}">
                <a16:creationId xmlns:a16="http://schemas.microsoft.com/office/drawing/2014/main" id="{DCB8CF88-A4F1-BCE1-C841-AC5027D0130B}"/>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BF16A50-A0D9-ACA0-29FD-B45AEE347FD2}"/>
              </a:ext>
            </a:extLst>
          </p:cNvPr>
          <p:cNvSpPr>
            <a:spLocks noGrp="1"/>
          </p:cNvSpPr>
          <p:nvPr>
            <p:ph type="sldNum" sz="quarter" idx="12"/>
          </p:nvPr>
        </p:nvSpPr>
        <p:spPr/>
        <p:txBody>
          <a:bodyPr/>
          <a:lstStyle/>
          <a:p>
            <a:fld id="{F621EAE2-B116-4D90-8A87-9BA5958D8BB4}" type="slidenum">
              <a:rPr lang="de-DE" smtClean="0"/>
              <a:t>‹Nr.›</a:t>
            </a:fld>
            <a:endParaRPr lang="de-DE"/>
          </a:p>
        </p:txBody>
      </p:sp>
    </p:spTree>
    <p:extLst>
      <p:ext uri="{BB962C8B-B14F-4D97-AF65-F5344CB8AC3E}">
        <p14:creationId xmlns:p14="http://schemas.microsoft.com/office/powerpoint/2010/main" val="3197739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3B06C9-6E9C-E2FF-2B19-4B6DDDAC69AF}"/>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34236517-CAD1-9379-3A97-F229BD5E612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9B0ED278-4F69-FE28-E77F-1C33596D5626}"/>
              </a:ext>
            </a:extLst>
          </p:cNvPr>
          <p:cNvSpPr>
            <a:spLocks noGrp="1"/>
          </p:cNvSpPr>
          <p:nvPr>
            <p:ph type="dt" sz="half" idx="10"/>
          </p:nvPr>
        </p:nvSpPr>
        <p:spPr/>
        <p:txBody>
          <a:bodyPr/>
          <a:lstStyle/>
          <a:p>
            <a:fld id="{052211DC-75D0-48ED-8BFC-9D1D32033622}" type="datetimeFigureOut">
              <a:rPr lang="de-DE" smtClean="0"/>
              <a:t>13.02.2026</a:t>
            </a:fld>
            <a:endParaRPr lang="de-DE"/>
          </a:p>
        </p:txBody>
      </p:sp>
      <p:sp>
        <p:nvSpPr>
          <p:cNvPr id="5" name="Fußzeilenplatzhalter 4">
            <a:extLst>
              <a:ext uri="{FF2B5EF4-FFF2-40B4-BE49-F238E27FC236}">
                <a16:creationId xmlns:a16="http://schemas.microsoft.com/office/drawing/2014/main" id="{02B85AEF-4CBF-03E7-B0F0-F261D54A7DB8}"/>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25D6C18-4F5D-C2FB-8A62-A324CC2D4CE7}"/>
              </a:ext>
            </a:extLst>
          </p:cNvPr>
          <p:cNvSpPr>
            <a:spLocks noGrp="1"/>
          </p:cNvSpPr>
          <p:nvPr>
            <p:ph type="sldNum" sz="quarter" idx="12"/>
          </p:nvPr>
        </p:nvSpPr>
        <p:spPr/>
        <p:txBody>
          <a:bodyPr/>
          <a:lstStyle/>
          <a:p>
            <a:fld id="{F621EAE2-B116-4D90-8A87-9BA5958D8BB4}" type="slidenum">
              <a:rPr lang="de-DE" smtClean="0"/>
              <a:t>‹Nr.›</a:t>
            </a:fld>
            <a:endParaRPr lang="de-DE"/>
          </a:p>
        </p:txBody>
      </p:sp>
    </p:spTree>
    <p:extLst>
      <p:ext uri="{BB962C8B-B14F-4D97-AF65-F5344CB8AC3E}">
        <p14:creationId xmlns:p14="http://schemas.microsoft.com/office/powerpoint/2010/main" val="224902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A02BDC-B289-FA8D-6D23-B23D691B4BD3}"/>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F93CE580-4D54-1D4F-801C-5082A86FC1EE}"/>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13D16ABB-8878-250C-B945-F2C146F5B438}"/>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AC36E854-51A8-D324-C882-13621E281DFC}"/>
              </a:ext>
            </a:extLst>
          </p:cNvPr>
          <p:cNvSpPr>
            <a:spLocks noGrp="1"/>
          </p:cNvSpPr>
          <p:nvPr>
            <p:ph type="dt" sz="half" idx="10"/>
          </p:nvPr>
        </p:nvSpPr>
        <p:spPr/>
        <p:txBody>
          <a:bodyPr/>
          <a:lstStyle/>
          <a:p>
            <a:fld id="{052211DC-75D0-48ED-8BFC-9D1D32033622}" type="datetimeFigureOut">
              <a:rPr lang="de-DE" smtClean="0"/>
              <a:t>13.02.2026</a:t>
            </a:fld>
            <a:endParaRPr lang="de-DE"/>
          </a:p>
        </p:txBody>
      </p:sp>
      <p:sp>
        <p:nvSpPr>
          <p:cNvPr id="6" name="Fußzeilenplatzhalter 5">
            <a:extLst>
              <a:ext uri="{FF2B5EF4-FFF2-40B4-BE49-F238E27FC236}">
                <a16:creationId xmlns:a16="http://schemas.microsoft.com/office/drawing/2014/main" id="{B372E45D-D0E0-3057-A0B0-57C90ABF1B12}"/>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BC8C528-FB25-2D35-1633-5A23ACE91AA7}"/>
              </a:ext>
            </a:extLst>
          </p:cNvPr>
          <p:cNvSpPr>
            <a:spLocks noGrp="1"/>
          </p:cNvSpPr>
          <p:nvPr>
            <p:ph type="sldNum" sz="quarter" idx="12"/>
          </p:nvPr>
        </p:nvSpPr>
        <p:spPr/>
        <p:txBody>
          <a:bodyPr/>
          <a:lstStyle/>
          <a:p>
            <a:fld id="{F621EAE2-B116-4D90-8A87-9BA5958D8BB4}" type="slidenum">
              <a:rPr lang="de-DE" smtClean="0"/>
              <a:t>‹Nr.›</a:t>
            </a:fld>
            <a:endParaRPr lang="de-DE"/>
          </a:p>
        </p:txBody>
      </p:sp>
    </p:spTree>
    <p:extLst>
      <p:ext uri="{BB962C8B-B14F-4D97-AF65-F5344CB8AC3E}">
        <p14:creationId xmlns:p14="http://schemas.microsoft.com/office/powerpoint/2010/main" val="1954011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5472EB-D3B2-1B96-4540-AB0B1B548BC7}"/>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CE8DA986-4B6F-1BEE-2DBA-CA758DEE1FD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61827855-7CF9-82D2-1955-5C64FD8A88AA}"/>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C56C889F-767D-821C-A511-9D4DBF94EA8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702E829A-9954-82D9-ED54-6C4560E2853E}"/>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2CB0E74C-A27E-BAA1-B4DC-01394B78BB19}"/>
              </a:ext>
            </a:extLst>
          </p:cNvPr>
          <p:cNvSpPr>
            <a:spLocks noGrp="1"/>
          </p:cNvSpPr>
          <p:nvPr>
            <p:ph type="dt" sz="half" idx="10"/>
          </p:nvPr>
        </p:nvSpPr>
        <p:spPr/>
        <p:txBody>
          <a:bodyPr/>
          <a:lstStyle/>
          <a:p>
            <a:fld id="{052211DC-75D0-48ED-8BFC-9D1D32033622}" type="datetimeFigureOut">
              <a:rPr lang="de-DE" smtClean="0"/>
              <a:t>13.02.2026</a:t>
            </a:fld>
            <a:endParaRPr lang="de-DE"/>
          </a:p>
        </p:txBody>
      </p:sp>
      <p:sp>
        <p:nvSpPr>
          <p:cNvPr id="8" name="Fußzeilenplatzhalter 7">
            <a:extLst>
              <a:ext uri="{FF2B5EF4-FFF2-40B4-BE49-F238E27FC236}">
                <a16:creationId xmlns:a16="http://schemas.microsoft.com/office/drawing/2014/main" id="{6AF60B14-9207-2C7D-69C2-2F79D8D2E1E3}"/>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D2FF085C-B761-0D30-EC99-57B9E7A0CC7D}"/>
              </a:ext>
            </a:extLst>
          </p:cNvPr>
          <p:cNvSpPr>
            <a:spLocks noGrp="1"/>
          </p:cNvSpPr>
          <p:nvPr>
            <p:ph type="sldNum" sz="quarter" idx="12"/>
          </p:nvPr>
        </p:nvSpPr>
        <p:spPr/>
        <p:txBody>
          <a:bodyPr/>
          <a:lstStyle/>
          <a:p>
            <a:fld id="{F621EAE2-B116-4D90-8A87-9BA5958D8BB4}" type="slidenum">
              <a:rPr lang="de-DE" smtClean="0"/>
              <a:t>‹Nr.›</a:t>
            </a:fld>
            <a:endParaRPr lang="de-DE"/>
          </a:p>
        </p:txBody>
      </p:sp>
    </p:spTree>
    <p:extLst>
      <p:ext uri="{BB962C8B-B14F-4D97-AF65-F5344CB8AC3E}">
        <p14:creationId xmlns:p14="http://schemas.microsoft.com/office/powerpoint/2010/main" val="38527964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DA1A96-561C-D2A9-2D58-2179B68AFFA9}"/>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F42DA4D2-5AC7-F19C-CD29-A3E807FF7164}"/>
              </a:ext>
            </a:extLst>
          </p:cNvPr>
          <p:cNvSpPr>
            <a:spLocks noGrp="1"/>
          </p:cNvSpPr>
          <p:nvPr>
            <p:ph type="dt" sz="half" idx="10"/>
          </p:nvPr>
        </p:nvSpPr>
        <p:spPr/>
        <p:txBody>
          <a:bodyPr/>
          <a:lstStyle/>
          <a:p>
            <a:fld id="{052211DC-75D0-48ED-8BFC-9D1D32033622}" type="datetimeFigureOut">
              <a:rPr lang="de-DE" smtClean="0"/>
              <a:t>13.02.2026</a:t>
            </a:fld>
            <a:endParaRPr lang="de-DE"/>
          </a:p>
        </p:txBody>
      </p:sp>
      <p:sp>
        <p:nvSpPr>
          <p:cNvPr id="4" name="Fußzeilenplatzhalter 3">
            <a:extLst>
              <a:ext uri="{FF2B5EF4-FFF2-40B4-BE49-F238E27FC236}">
                <a16:creationId xmlns:a16="http://schemas.microsoft.com/office/drawing/2014/main" id="{1503D74F-CC74-A720-EC8A-9394AB3B0231}"/>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B53FA02D-AE5D-1ED9-B08F-72C260AA004A}"/>
              </a:ext>
            </a:extLst>
          </p:cNvPr>
          <p:cNvSpPr>
            <a:spLocks noGrp="1"/>
          </p:cNvSpPr>
          <p:nvPr>
            <p:ph type="sldNum" sz="quarter" idx="12"/>
          </p:nvPr>
        </p:nvSpPr>
        <p:spPr/>
        <p:txBody>
          <a:bodyPr/>
          <a:lstStyle/>
          <a:p>
            <a:fld id="{F621EAE2-B116-4D90-8A87-9BA5958D8BB4}" type="slidenum">
              <a:rPr lang="de-DE" smtClean="0"/>
              <a:t>‹Nr.›</a:t>
            </a:fld>
            <a:endParaRPr lang="de-DE"/>
          </a:p>
        </p:txBody>
      </p:sp>
    </p:spTree>
    <p:extLst>
      <p:ext uri="{BB962C8B-B14F-4D97-AF65-F5344CB8AC3E}">
        <p14:creationId xmlns:p14="http://schemas.microsoft.com/office/powerpoint/2010/main" val="3850361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5DF26C94-3F4B-39BA-2F83-3F8B657F4D16}"/>
              </a:ext>
            </a:extLst>
          </p:cNvPr>
          <p:cNvSpPr>
            <a:spLocks noGrp="1"/>
          </p:cNvSpPr>
          <p:nvPr>
            <p:ph type="dt" sz="half" idx="10"/>
          </p:nvPr>
        </p:nvSpPr>
        <p:spPr/>
        <p:txBody>
          <a:bodyPr/>
          <a:lstStyle/>
          <a:p>
            <a:fld id="{052211DC-75D0-48ED-8BFC-9D1D32033622}" type="datetimeFigureOut">
              <a:rPr lang="de-DE" smtClean="0"/>
              <a:t>13.02.2026</a:t>
            </a:fld>
            <a:endParaRPr lang="de-DE"/>
          </a:p>
        </p:txBody>
      </p:sp>
      <p:sp>
        <p:nvSpPr>
          <p:cNvPr id="3" name="Fußzeilenplatzhalter 2">
            <a:extLst>
              <a:ext uri="{FF2B5EF4-FFF2-40B4-BE49-F238E27FC236}">
                <a16:creationId xmlns:a16="http://schemas.microsoft.com/office/drawing/2014/main" id="{0677A498-1A0C-8A56-DD20-00EC437C7E4C}"/>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8BB0DB65-0C40-3F79-5994-E445AB690605}"/>
              </a:ext>
            </a:extLst>
          </p:cNvPr>
          <p:cNvSpPr>
            <a:spLocks noGrp="1"/>
          </p:cNvSpPr>
          <p:nvPr>
            <p:ph type="sldNum" sz="quarter" idx="12"/>
          </p:nvPr>
        </p:nvSpPr>
        <p:spPr/>
        <p:txBody>
          <a:bodyPr/>
          <a:lstStyle/>
          <a:p>
            <a:fld id="{F621EAE2-B116-4D90-8A87-9BA5958D8BB4}" type="slidenum">
              <a:rPr lang="de-DE" smtClean="0"/>
              <a:t>‹Nr.›</a:t>
            </a:fld>
            <a:endParaRPr lang="de-DE"/>
          </a:p>
        </p:txBody>
      </p:sp>
    </p:spTree>
    <p:extLst>
      <p:ext uri="{BB962C8B-B14F-4D97-AF65-F5344CB8AC3E}">
        <p14:creationId xmlns:p14="http://schemas.microsoft.com/office/powerpoint/2010/main" val="5434499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FDB215-79B2-D42C-77EE-82E070405BAB}"/>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CD96AD6A-5F67-FDE9-3F6D-CDD0A7970F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915E86D6-2227-8A6B-97AA-A4BB994C4B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56D4C57B-2A35-88B6-C4FC-2E549B8431AD}"/>
              </a:ext>
            </a:extLst>
          </p:cNvPr>
          <p:cNvSpPr>
            <a:spLocks noGrp="1"/>
          </p:cNvSpPr>
          <p:nvPr>
            <p:ph type="dt" sz="half" idx="10"/>
          </p:nvPr>
        </p:nvSpPr>
        <p:spPr/>
        <p:txBody>
          <a:bodyPr/>
          <a:lstStyle/>
          <a:p>
            <a:fld id="{052211DC-75D0-48ED-8BFC-9D1D32033622}" type="datetimeFigureOut">
              <a:rPr lang="de-DE" smtClean="0"/>
              <a:t>13.02.2026</a:t>
            </a:fld>
            <a:endParaRPr lang="de-DE"/>
          </a:p>
        </p:txBody>
      </p:sp>
      <p:sp>
        <p:nvSpPr>
          <p:cNvPr id="6" name="Fußzeilenplatzhalter 5">
            <a:extLst>
              <a:ext uri="{FF2B5EF4-FFF2-40B4-BE49-F238E27FC236}">
                <a16:creationId xmlns:a16="http://schemas.microsoft.com/office/drawing/2014/main" id="{FEA9C1EE-BC10-B344-8414-1D2A1BB3A2C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8621BD30-27C4-3CA5-DC6E-CD825449CC6F}"/>
              </a:ext>
            </a:extLst>
          </p:cNvPr>
          <p:cNvSpPr>
            <a:spLocks noGrp="1"/>
          </p:cNvSpPr>
          <p:nvPr>
            <p:ph type="sldNum" sz="quarter" idx="12"/>
          </p:nvPr>
        </p:nvSpPr>
        <p:spPr/>
        <p:txBody>
          <a:bodyPr/>
          <a:lstStyle/>
          <a:p>
            <a:fld id="{F621EAE2-B116-4D90-8A87-9BA5958D8BB4}" type="slidenum">
              <a:rPr lang="de-DE" smtClean="0"/>
              <a:t>‹Nr.›</a:t>
            </a:fld>
            <a:endParaRPr lang="de-DE"/>
          </a:p>
        </p:txBody>
      </p:sp>
    </p:spTree>
    <p:extLst>
      <p:ext uri="{BB962C8B-B14F-4D97-AF65-F5344CB8AC3E}">
        <p14:creationId xmlns:p14="http://schemas.microsoft.com/office/powerpoint/2010/main" val="22137332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190665-E885-7139-5CA3-48B56894751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F466A3FA-A0CE-E1A3-91E8-4A4F1D9D7E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D0251E8C-49A7-6F81-F836-D42D0D0F5E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D7575367-0702-2E30-6130-3299A28585E2}"/>
              </a:ext>
            </a:extLst>
          </p:cNvPr>
          <p:cNvSpPr>
            <a:spLocks noGrp="1"/>
          </p:cNvSpPr>
          <p:nvPr>
            <p:ph type="dt" sz="half" idx="10"/>
          </p:nvPr>
        </p:nvSpPr>
        <p:spPr/>
        <p:txBody>
          <a:bodyPr/>
          <a:lstStyle/>
          <a:p>
            <a:fld id="{052211DC-75D0-48ED-8BFC-9D1D32033622}" type="datetimeFigureOut">
              <a:rPr lang="de-DE" smtClean="0"/>
              <a:t>13.02.2026</a:t>
            </a:fld>
            <a:endParaRPr lang="de-DE"/>
          </a:p>
        </p:txBody>
      </p:sp>
      <p:sp>
        <p:nvSpPr>
          <p:cNvPr id="6" name="Fußzeilenplatzhalter 5">
            <a:extLst>
              <a:ext uri="{FF2B5EF4-FFF2-40B4-BE49-F238E27FC236}">
                <a16:creationId xmlns:a16="http://schemas.microsoft.com/office/drawing/2014/main" id="{B8AD4F1C-160D-0C7C-4EE4-48EC23A79CF0}"/>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00107A5-95C1-EB2D-AE57-CDD86426CA43}"/>
              </a:ext>
            </a:extLst>
          </p:cNvPr>
          <p:cNvSpPr>
            <a:spLocks noGrp="1"/>
          </p:cNvSpPr>
          <p:nvPr>
            <p:ph type="sldNum" sz="quarter" idx="12"/>
          </p:nvPr>
        </p:nvSpPr>
        <p:spPr/>
        <p:txBody>
          <a:bodyPr/>
          <a:lstStyle/>
          <a:p>
            <a:fld id="{F621EAE2-B116-4D90-8A87-9BA5958D8BB4}" type="slidenum">
              <a:rPr lang="de-DE" smtClean="0"/>
              <a:t>‹Nr.›</a:t>
            </a:fld>
            <a:endParaRPr lang="de-DE"/>
          </a:p>
        </p:txBody>
      </p:sp>
    </p:spTree>
    <p:extLst>
      <p:ext uri="{BB962C8B-B14F-4D97-AF65-F5344CB8AC3E}">
        <p14:creationId xmlns:p14="http://schemas.microsoft.com/office/powerpoint/2010/main" val="3171784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F86B5AAD-F430-3CFF-A093-C4D24E992F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C0BD7F71-0B2F-DAFF-4367-AA50D05B308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17242C52-1EEE-9289-9A62-8C738D897C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52211DC-75D0-48ED-8BFC-9D1D32033622}" type="datetimeFigureOut">
              <a:rPr lang="de-DE" smtClean="0"/>
              <a:t>13.02.2026</a:t>
            </a:fld>
            <a:endParaRPr lang="de-DE"/>
          </a:p>
        </p:txBody>
      </p:sp>
      <p:sp>
        <p:nvSpPr>
          <p:cNvPr id="5" name="Fußzeilenplatzhalter 4">
            <a:extLst>
              <a:ext uri="{FF2B5EF4-FFF2-40B4-BE49-F238E27FC236}">
                <a16:creationId xmlns:a16="http://schemas.microsoft.com/office/drawing/2014/main" id="{008575A3-E6DD-F28E-82AA-92E1F41B54B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e-DE"/>
          </a:p>
        </p:txBody>
      </p:sp>
      <p:sp>
        <p:nvSpPr>
          <p:cNvPr id="6" name="Foliennummernplatzhalter 5">
            <a:extLst>
              <a:ext uri="{FF2B5EF4-FFF2-40B4-BE49-F238E27FC236}">
                <a16:creationId xmlns:a16="http://schemas.microsoft.com/office/drawing/2014/main" id="{8DF4B3EF-71C2-8AAB-EF8B-53B8D43697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621EAE2-B116-4D90-8A87-9BA5958D8BB4}" type="slidenum">
              <a:rPr lang="de-DE" smtClean="0"/>
              <a:t>‹Nr.›</a:t>
            </a:fld>
            <a:endParaRPr lang="de-DE"/>
          </a:p>
        </p:txBody>
      </p:sp>
    </p:spTree>
    <p:extLst>
      <p:ext uri="{BB962C8B-B14F-4D97-AF65-F5344CB8AC3E}">
        <p14:creationId xmlns:p14="http://schemas.microsoft.com/office/powerpoint/2010/main" val="35435950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5@bycpolakiem.pl" TargetMode="External"/><Relationship Id="rId2" Type="http://schemas.openxmlformats.org/officeDocument/2006/relationships/hyperlink" Target="mailto:bycpolakiem2022@gmail.com"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bycpolakiem.pl/"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B712E947-0734-45F9-9C4F-41114EC3A3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285"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12B3290A-D3BF-4B87-B55B-FD9A98B497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9030" cy="1576446"/>
            <a:chOff x="0" y="0"/>
            <a:chExt cx="12192002" cy="1576446"/>
          </a:xfrm>
        </p:grpSpPr>
        <p:sp>
          <p:nvSpPr>
            <p:cNvPr id="33" name="Rectangle 32">
              <a:extLst>
                <a:ext uri="{FF2B5EF4-FFF2-40B4-BE49-F238E27FC236}">
                  <a16:creationId xmlns:a16="http://schemas.microsoft.com/office/drawing/2014/main" id="{033A715A-0686-440A-8F40-441B42A660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4761657F-19F2-425B-B7E9-0118CD13C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5307778" y="-5307778"/>
              <a:ext cx="1576446" cy="12192002"/>
            </a:xfrm>
            <a:prstGeom prst="rect">
              <a:avLst/>
            </a:prstGeom>
            <a:gradFill>
              <a:gsLst>
                <a:gs pos="45000">
                  <a:schemeClr val="accent1">
                    <a:alpha val="0"/>
                  </a:schemeClr>
                </a:gs>
                <a:gs pos="99000">
                  <a:srgbClr val="000000">
                    <a:alpha val="74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E27B6634-79D3-4EDD-A77A-1065D6F3A4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825434" y="0"/>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itel 5">
            <a:extLst>
              <a:ext uri="{FF2B5EF4-FFF2-40B4-BE49-F238E27FC236}">
                <a16:creationId xmlns:a16="http://schemas.microsoft.com/office/drawing/2014/main" id="{F9C291DA-42E4-B3CE-04F6-EF20920A84F1}"/>
              </a:ext>
            </a:extLst>
          </p:cNvPr>
          <p:cNvSpPr>
            <a:spLocks noGrp="1"/>
          </p:cNvSpPr>
          <p:nvPr>
            <p:ph type="ctrTitle"/>
          </p:nvPr>
        </p:nvSpPr>
        <p:spPr>
          <a:xfrm>
            <a:off x="1371598" y="319314"/>
            <a:ext cx="9477377" cy="1030515"/>
          </a:xfrm>
        </p:spPr>
        <p:txBody>
          <a:bodyPr vert="horz" lIns="91440" tIns="45720" rIns="91440" bIns="45720" rtlCol="0" anchor="ctr">
            <a:normAutofit/>
          </a:bodyPr>
          <a:lstStyle/>
          <a:p>
            <a:pPr algn="l"/>
            <a:r>
              <a:rPr lang="en-US" sz="3400" b="1" dirty="0">
                <a:solidFill>
                  <a:srgbClr val="FFFFFF"/>
                </a:solidFill>
              </a:rPr>
              <a:t>XVII EDYCJA 2025/2026</a:t>
            </a:r>
            <a:br>
              <a:rPr lang="en-US" sz="3400" b="1" dirty="0">
                <a:solidFill>
                  <a:srgbClr val="FFFFFF"/>
                </a:solidFill>
              </a:rPr>
            </a:br>
            <a:r>
              <a:rPr lang="en-US" sz="3400" b="1" dirty="0">
                <a:solidFill>
                  <a:srgbClr val="FFFFFF"/>
                </a:solidFill>
              </a:rPr>
              <a:t>KONKURSU “BYĆ POLAKIEM”</a:t>
            </a:r>
            <a:endParaRPr lang="en-US" sz="3400" dirty="0">
              <a:solidFill>
                <a:srgbClr val="FFFFFF"/>
              </a:solidFill>
            </a:endParaRPr>
          </a:p>
        </p:txBody>
      </p:sp>
      <p:pic>
        <p:nvPicPr>
          <p:cNvPr id="11" name="Grafik 10" descr="Ein Bild, das Entwurf enthält.&#10;&#10;KI-generierte Inhalte können fehlerhaft sein.">
            <a:extLst>
              <a:ext uri="{FF2B5EF4-FFF2-40B4-BE49-F238E27FC236}">
                <a16:creationId xmlns:a16="http://schemas.microsoft.com/office/drawing/2014/main" id="{DD0D56DF-36C4-BCA6-CA3C-6F0772CE5C69}"/>
              </a:ext>
            </a:extLst>
          </p:cNvPr>
          <p:cNvPicPr>
            <a:picLocks noChangeAspect="1"/>
          </p:cNvPicPr>
          <p:nvPr/>
        </p:nvPicPr>
        <p:blipFill>
          <a:blip r:embed="rId2"/>
          <a:stretch>
            <a:fillRect/>
          </a:stretch>
        </p:blipFill>
        <p:spPr>
          <a:xfrm>
            <a:off x="2087784" y="2050595"/>
            <a:ext cx="3849065" cy="2617365"/>
          </a:xfrm>
          <a:prstGeom prst="rect">
            <a:avLst/>
          </a:prstGeom>
        </p:spPr>
      </p:pic>
      <p:pic>
        <p:nvPicPr>
          <p:cNvPr id="14" name="Grafik 13">
            <a:extLst>
              <a:ext uri="{FF2B5EF4-FFF2-40B4-BE49-F238E27FC236}">
                <a16:creationId xmlns:a16="http://schemas.microsoft.com/office/drawing/2014/main" id="{2191D0E2-F830-2807-ABFB-872DFEC22C12}"/>
              </a:ext>
            </a:extLst>
          </p:cNvPr>
          <p:cNvPicPr>
            <a:picLocks noChangeAspect="1"/>
          </p:cNvPicPr>
          <p:nvPr/>
        </p:nvPicPr>
        <p:blipFill>
          <a:blip r:embed="rId3"/>
          <a:stretch>
            <a:fillRect/>
          </a:stretch>
        </p:blipFill>
        <p:spPr>
          <a:xfrm>
            <a:off x="6267671" y="2231717"/>
            <a:ext cx="4600354" cy="2302191"/>
          </a:xfrm>
          <a:prstGeom prst="rect">
            <a:avLst/>
          </a:prstGeom>
        </p:spPr>
      </p:pic>
      <p:sp>
        <p:nvSpPr>
          <p:cNvPr id="16" name="Textfeld 15">
            <a:extLst>
              <a:ext uri="{FF2B5EF4-FFF2-40B4-BE49-F238E27FC236}">
                <a16:creationId xmlns:a16="http://schemas.microsoft.com/office/drawing/2014/main" id="{E3D05B7C-5D05-E5CF-09AC-9FF8F0D3E934}"/>
              </a:ext>
            </a:extLst>
          </p:cNvPr>
          <p:cNvSpPr txBox="1"/>
          <p:nvPr/>
        </p:nvSpPr>
        <p:spPr>
          <a:xfrm>
            <a:off x="1371598" y="5070346"/>
            <a:ext cx="9496427" cy="1385266"/>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endParaRPr lang="en-US" sz="2000" b="0" i="0" u="none" strike="noStrike" baseline="0" dirty="0"/>
          </a:p>
          <a:p>
            <a:pPr>
              <a:lnSpc>
                <a:spcPct val="90000"/>
              </a:lnSpc>
              <a:spcAft>
                <a:spcPts val="600"/>
              </a:spcAft>
            </a:pPr>
            <a:r>
              <a:rPr lang="en-US" sz="3200" b="0" i="0" u="none" strike="noStrike" baseline="0" dirty="0"/>
              <a:t> </a:t>
            </a:r>
            <a:r>
              <a:rPr lang="en-US" sz="3200" b="1" i="0" u="none" strike="noStrike" baseline="0" dirty="0"/>
              <a:t>NIE PYTAJ, CO POLSKA ZROBIŁA DLA CIEBIE, ALE CO TY MOŻESZ ZROBIĆ DLA POLSKI !</a:t>
            </a:r>
            <a:endParaRPr lang="en-US" sz="3200" dirty="0"/>
          </a:p>
        </p:txBody>
      </p:sp>
    </p:spTree>
    <p:extLst>
      <p:ext uri="{BB962C8B-B14F-4D97-AF65-F5344CB8AC3E}">
        <p14:creationId xmlns:p14="http://schemas.microsoft.com/office/powerpoint/2010/main" val="38263591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feld 2">
            <a:extLst>
              <a:ext uri="{FF2B5EF4-FFF2-40B4-BE49-F238E27FC236}">
                <a16:creationId xmlns:a16="http://schemas.microsoft.com/office/drawing/2014/main" id="{990E366A-9063-3C71-A598-0368CAF8329A}"/>
              </a:ext>
            </a:extLst>
          </p:cNvPr>
          <p:cNvSpPr txBox="1"/>
          <p:nvPr/>
        </p:nvSpPr>
        <p:spPr>
          <a:xfrm>
            <a:off x="826396" y="586855"/>
            <a:ext cx="4230100" cy="3387497"/>
          </a:xfrm>
          <a:prstGeom prst="rect">
            <a:avLst/>
          </a:prstGeom>
        </p:spPr>
        <p:txBody>
          <a:bodyPr vert="horz" lIns="91440" tIns="45720" rIns="91440" bIns="45720" rtlCol="0" anchor="b">
            <a:normAutofit/>
          </a:bodyPr>
          <a:lstStyle/>
          <a:p>
            <a:pPr algn="r">
              <a:lnSpc>
                <a:spcPct val="90000"/>
              </a:lnSpc>
              <a:spcBef>
                <a:spcPct val="0"/>
              </a:spcBef>
              <a:spcAft>
                <a:spcPts val="600"/>
              </a:spcAft>
            </a:pPr>
            <a:r>
              <a:rPr lang="en-US" sz="4000" b="1" u="sng" kern="1200">
                <a:solidFill>
                  <a:srgbClr val="FFFFFF"/>
                </a:solidFill>
                <a:effectLst/>
                <a:latin typeface="+mj-lt"/>
                <a:ea typeface="+mj-ea"/>
                <a:cs typeface="+mj-cs"/>
              </a:rPr>
              <a:t>Sposób przesłania prac do Organizatora:</a:t>
            </a:r>
            <a:br>
              <a:rPr lang="en-US" sz="4000" b="1" u="sng" kern="1200">
                <a:solidFill>
                  <a:srgbClr val="FFFFFF"/>
                </a:solidFill>
                <a:effectLst/>
                <a:latin typeface="+mj-lt"/>
                <a:ea typeface="+mj-ea"/>
                <a:cs typeface="+mj-cs"/>
              </a:rPr>
            </a:br>
            <a:endParaRPr lang="en-US" sz="4000" kern="1200">
              <a:solidFill>
                <a:srgbClr val="FFFFFF"/>
              </a:solidFill>
              <a:latin typeface="+mj-lt"/>
              <a:ea typeface="+mj-ea"/>
              <a:cs typeface="+mj-cs"/>
            </a:endParaRPr>
          </a:p>
        </p:txBody>
      </p:sp>
      <p:sp>
        <p:nvSpPr>
          <p:cNvPr id="5" name="Textfeld 4">
            <a:extLst>
              <a:ext uri="{FF2B5EF4-FFF2-40B4-BE49-F238E27FC236}">
                <a16:creationId xmlns:a16="http://schemas.microsoft.com/office/drawing/2014/main" id="{87B7E86A-A32E-8F27-5350-42B08DBDAAB6}"/>
              </a:ext>
            </a:extLst>
          </p:cNvPr>
          <p:cNvSpPr txBox="1"/>
          <p:nvPr/>
        </p:nvSpPr>
        <p:spPr>
          <a:xfrm>
            <a:off x="6503158" y="649480"/>
            <a:ext cx="4862447" cy="5546047"/>
          </a:xfrm>
          <a:prstGeom prst="rect">
            <a:avLst/>
          </a:prstGeom>
        </p:spPr>
        <p:txBody>
          <a:bodyPr vert="horz" lIns="91440" tIns="45720" rIns="91440" bIns="45720" rtlCol="0" anchor="ctr">
            <a:normAutofit/>
          </a:bodyPr>
          <a:lstStyle/>
          <a:p>
            <a:pPr indent="-228600">
              <a:lnSpc>
                <a:spcPct val="90000"/>
              </a:lnSpc>
              <a:buFont typeface="Arial" panose="020B0604020202020204" pitchFamily="34" charset="0"/>
              <a:buChar char="•"/>
            </a:pPr>
            <a:r>
              <a:rPr lang="en-US" sz="1300" b="1"/>
              <a:t>GRUPA I: FORMULARZ + praca plastyczna przesłana pocztą tradycyjną na adres: Fundacja „Świat na Tak”, Al. Szucha 27, 00-580 Warszawa, Polska. Proszę przesyłać prace jako listy, nie podawać wartości przesyłanych prac, nie załączać deklaracji celnych. Prace plastyczne przesłane mailem znacznie tracą na jakości lecz mogą być wysłane w sytuacji, </a:t>
            </a:r>
            <a:r>
              <a:rPr lang="en-US" sz="1300" b="1" u="sng"/>
              <a:t>gdy nie ma możliwości wysłania ich pocztą tradycyjną.</a:t>
            </a:r>
            <a:endParaRPr lang="en-US" sz="1300"/>
          </a:p>
          <a:p>
            <a:pPr indent="-228600">
              <a:lnSpc>
                <a:spcPct val="90000"/>
              </a:lnSpc>
              <a:buFont typeface="Arial" panose="020B0604020202020204" pitchFamily="34" charset="0"/>
              <a:buChar char="•"/>
            </a:pPr>
            <a:r>
              <a:rPr lang="en-US" sz="1300" b="1"/>
              <a:t> </a:t>
            </a:r>
            <a:endParaRPr lang="en-US" sz="1300"/>
          </a:p>
          <a:p>
            <a:pPr indent="-228600">
              <a:lnSpc>
                <a:spcPct val="90000"/>
              </a:lnSpc>
              <a:buFont typeface="Arial" panose="020B0604020202020204" pitchFamily="34" charset="0"/>
              <a:buChar char="•"/>
            </a:pPr>
            <a:r>
              <a:rPr lang="en-US" sz="1300" b="1"/>
              <a:t>GRUPY II, III, IV: FORMULARZ + praca pisemna wyłącznie na adres email: </a:t>
            </a:r>
            <a:r>
              <a:rPr lang="en-US" sz="1300" b="1" u="sng">
                <a:hlinkClick r:id="rId2"/>
              </a:rPr>
              <a:t>konkurs@bycpolakiem.pl</a:t>
            </a:r>
            <a:r>
              <a:rPr lang="en-US" sz="1300" b="1"/>
              <a:t> (</a:t>
            </a:r>
            <a:r>
              <a:rPr lang="en-US" sz="1300" b="1" u="sng"/>
              <a:t>WYŁĄCZNIE</a:t>
            </a:r>
            <a:r>
              <a:rPr lang="en-US" sz="1300" b="1"/>
              <a:t> w pliku MS Word, </a:t>
            </a:r>
            <a:r>
              <a:rPr lang="en-US" sz="1300" b="1" u="sng"/>
              <a:t>NIE</a:t>
            </a:r>
            <a:r>
              <a:rPr lang="en-US" sz="1300" b="1"/>
              <a:t> na Dysk Google, </a:t>
            </a:r>
            <a:r>
              <a:rPr lang="en-US" sz="1300" b="1" u="sng"/>
              <a:t>NIE</a:t>
            </a:r>
            <a:r>
              <a:rPr lang="en-US" sz="1300" b="1"/>
              <a:t> przez Dropbox, </a:t>
            </a:r>
            <a:r>
              <a:rPr lang="en-US" sz="1300" b="1" u="sng"/>
              <a:t>NIE</a:t>
            </a:r>
            <a:r>
              <a:rPr lang="en-US" sz="1300" b="1"/>
              <a:t> przez Wetransfer, </a:t>
            </a:r>
            <a:r>
              <a:rPr lang="en-US" sz="1300" b="1" u="sng"/>
              <a:t>NIE</a:t>
            </a:r>
            <a:r>
              <a:rPr lang="en-US" sz="1300" b="1"/>
              <a:t> jako pdf, </a:t>
            </a:r>
            <a:r>
              <a:rPr lang="en-US" sz="1300" b="1" u="sng"/>
              <a:t>NIE</a:t>
            </a:r>
            <a:r>
              <a:rPr lang="en-US" sz="1300" b="1"/>
              <a:t> jako jpg). </a:t>
            </a:r>
            <a:r>
              <a:rPr lang="en-US" sz="1300" b="1" u="sng"/>
              <a:t>KAŻDA PRACA ZGŁASZANA DO KONKURSU MUSI BYĆ PODPISANA IMIENIEM I NAZWISKIEM AUTORA W TYTULE PLIKU I NA PIERWSZEJ STRONIE PRACY.</a:t>
            </a:r>
            <a:br>
              <a:rPr lang="en-US" sz="1300" b="1" u="sng"/>
            </a:br>
            <a:endParaRPr lang="en-US" sz="1300"/>
          </a:p>
          <a:p>
            <a:pPr indent="-228600">
              <a:lnSpc>
                <a:spcPct val="90000"/>
              </a:lnSpc>
              <a:buFont typeface="Arial" panose="020B0604020202020204" pitchFamily="34" charset="0"/>
              <a:buChar char="•"/>
            </a:pPr>
            <a:r>
              <a:rPr lang="en-US" sz="1300" b="1"/>
              <a:t>GRUPA V: FORMULARZ + praca filmowa wyłącznie przez wetransfer.com.                                             </a:t>
            </a:r>
            <a:r>
              <a:rPr lang="en-US" sz="1300" b="1" u="sng"/>
              <a:t>TYLKO W FORMACIE  mp4</a:t>
            </a:r>
            <a:r>
              <a:rPr lang="en-US" sz="1300" b="1"/>
              <a:t>  na adres email: </a:t>
            </a:r>
            <a:r>
              <a:rPr lang="en-US" sz="1300" b="1" u="sng">
                <a:hlinkClick r:id="rId3"/>
              </a:rPr>
              <a:t>5@bycpolakiem.pl</a:t>
            </a:r>
            <a:r>
              <a:rPr lang="en-US" sz="1300" b="1"/>
              <a:t> </a:t>
            </a:r>
            <a:r>
              <a:rPr lang="en-US" sz="1300" b="1" u="sng"/>
              <a:t>(NIE na dysk Google, NIE przez Youtube, NIE przez Dropbox, NIE przez WhatsApp, NIE w Powerpoint). </a:t>
            </a:r>
            <a:r>
              <a:rPr lang="en-US" sz="1300" b="1"/>
              <a:t>Każda praca zgłaszana do konkursu musi być podpisana imieniem i nazwiskiem autora w tytule.                                                                    </a:t>
            </a:r>
            <a:r>
              <a:rPr lang="en-US" sz="1300" b="1" u="sng"/>
              <a:t>Prace filmowe przesłane na dysk Google, przez Youtube, przez Dropbox, przez WhatsApp oraz w Powerpoincie nie będą przyjmowane do Konkursu.</a:t>
            </a:r>
            <a:endParaRPr lang="en-US" sz="1300"/>
          </a:p>
          <a:p>
            <a:pPr indent="-228600">
              <a:lnSpc>
                <a:spcPct val="90000"/>
              </a:lnSpc>
              <a:buFont typeface="Arial" panose="020B0604020202020204" pitchFamily="34" charset="0"/>
              <a:buChar char="•"/>
            </a:pPr>
            <a:r>
              <a:rPr lang="en-US" sz="1300" b="1"/>
              <a:t> </a:t>
            </a:r>
            <a:endParaRPr lang="en-US" sz="1300"/>
          </a:p>
          <a:p>
            <a:pPr indent="-228600">
              <a:lnSpc>
                <a:spcPct val="90000"/>
              </a:lnSpc>
              <a:buFont typeface="Arial" panose="020B0604020202020204" pitchFamily="34" charset="0"/>
              <a:buChar char="•"/>
            </a:pPr>
            <a:r>
              <a:rPr lang="en-US" sz="1300" b="1" u="sng"/>
              <a:t>TERMIN NADSYŁANIA PRAC (decyduje data stempla pocztowego w wypadku gr. I) : 10 marca 2026 r.</a:t>
            </a:r>
          </a:p>
          <a:p>
            <a:pPr indent="-228600">
              <a:lnSpc>
                <a:spcPct val="90000"/>
              </a:lnSpc>
              <a:spcAft>
                <a:spcPts val="1500"/>
              </a:spcAft>
              <a:buFont typeface="Arial" panose="020B0604020202020204" pitchFamily="34" charset="0"/>
              <a:buChar char="•"/>
              <a:tabLst>
                <a:tab pos="504825" algn="l"/>
              </a:tabLst>
            </a:pPr>
            <a:endParaRPr lang="en-US" sz="1300">
              <a:effectLst/>
            </a:endParaRPr>
          </a:p>
        </p:txBody>
      </p:sp>
    </p:spTree>
    <p:extLst>
      <p:ext uri="{BB962C8B-B14F-4D97-AF65-F5344CB8AC3E}">
        <p14:creationId xmlns:p14="http://schemas.microsoft.com/office/powerpoint/2010/main" val="5256676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6" name="Textfeld 2">
            <a:extLst>
              <a:ext uri="{FF2B5EF4-FFF2-40B4-BE49-F238E27FC236}">
                <a16:creationId xmlns:a16="http://schemas.microsoft.com/office/drawing/2014/main" id="{356EE826-800B-E0A3-8244-6722EB1599F8}"/>
              </a:ext>
            </a:extLst>
          </p:cNvPr>
          <p:cNvGraphicFramePr/>
          <p:nvPr>
            <p:extLst>
              <p:ext uri="{D42A27DB-BD31-4B8C-83A1-F6EECF244321}">
                <p14:modId xmlns:p14="http://schemas.microsoft.com/office/powerpoint/2010/main" val="1202118246"/>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223461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8" name="Textfeld 2">
            <a:extLst>
              <a:ext uri="{FF2B5EF4-FFF2-40B4-BE49-F238E27FC236}">
                <a16:creationId xmlns:a16="http://schemas.microsoft.com/office/drawing/2014/main" id="{42A2F734-BAC7-382B-25AA-5D95468FD55F}"/>
              </a:ext>
            </a:extLst>
          </p:cNvPr>
          <p:cNvGraphicFramePr/>
          <p:nvPr>
            <p:extLst>
              <p:ext uri="{D42A27DB-BD31-4B8C-83A1-F6EECF244321}">
                <p14:modId xmlns:p14="http://schemas.microsoft.com/office/powerpoint/2010/main" val="2094696039"/>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552928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Titel 3">
            <a:extLst>
              <a:ext uri="{FF2B5EF4-FFF2-40B4-BE49-F238E27FC236}">
                <a16:creationId xmlns:a16="http://schemas.microsoft.com/office/drawing/2014/main" id="{5FAAA060-6A8E-3A10-6D7C-DC11EB01D990}"/>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3400" kern="1200">
                <a:solidFill>
                  <a:srgbClr val="FFFFFF"/>
                </a:solidFill>
                <a:latin typeface="+mj-lt"/>
                <a:ea typeface="+mj-ea"/>
                <a:cs typeface="+mj-cs"/>
              </a:rPr>
              <a:t>TEMATY PRAC XVII EDYCJI Z PODZIAŁEM NA GRUPY WIEKOWE</a:t>
            </a:r>
          </a:p>
        </p:txBody>
      </p:sp>
      <p:graphicFrame>
        <p:nvGraphicFramePr>
          <p:cNvPr id="2" name="Tabelle 1">
            <a:extLst>
              <a:ext uri="{FF2B5EF4-FFF2-40B4-BE49-F238E27FC236}">
                <a16:creationId xmlns:a16="http://schemas.microsoft.com/office/drawing/2014/main" id="{327A2E4B-5553-D07E-8129-198A76A6B271}"/>
              </a:ext>
            </a:extLst>
          </p:cNvPr>
          <p:cNvGraphicFramePr>
            <a:graphicFrameLocks noGrp="1"/>
          </p:cNvGraphicFramePr>
          <p:nvPr>
            <p:extLst>
              <p:ext uri="{D42A27DB-BD31-4B8C-83A1-F6EECF244321}">
                <p14:modId xmlns:p14="http://schemas.microsoft.com/office/powerpoint/2010/main" val="1331068143"/>
              </p:ext>
            </p:extLst>
          </p:nvPr>
        </p:nvGraphicFramePr>
        <p:xfrm>
          <a:off x="4502428" y="1420614"/>
          <a:ext cx="7225749" cy="4016776"/>
        </p:xfrm>
        <a:graphic>
          <a:graphicData uri="http://schemas.openxmlformats.org/drawingml/2006/table">
            <a:tbl>
              <a:tblPr firstRow="1" firstCol="1" lastRow="1" lastCol="1" bandRow="1" bandCol="1">
                <a:solidFill>
                  <a:srgbClr val="404040"/>
                </a:solidFill>
                <a:tableStyleId>{5940675A-B579-460E-94D1-54222C63F5DA}</a:tableStyleId>
              </a:tblPr>
              <a:tblGrid>
                <a:gridCol w="935896">
                  <a:extLst>
                    <a:ext uri="{9D8B030D-6E8A-4147-A177-3AD203B41FA5}">
                      <a16:colId xmlns:a16="http://schemas.microsoft.com/office/drawing/2014/main" val="3410784720"/>
                    </a:ext>
                  </a:extLst>
                </a:gridCol>
                <a:gridCol w="2419390">
                  <a:extLst>
                    <a:ext uri="{9D8B030D-6E8A-4147-A177-3AD203B41FA5}">
                      <a16:colId xmlns:a16="http://schemas.microsoft.com/office/drawing/2014/main" val="1582860576"/>
                    </a:ext>
                  </a:extLst>
                </a:gridCol>
                <a:gridCol w="1064842">
                  <a:extLst>
                    <a:ext uri="{9D8B030D-6E8A-4147-A177-3AD203B41FA5}">
                      <a16:colId xmlns:a16="http://schemas.microsoft.com/office/drawing/2014/main" val="1363206805"/>
                    </a:ext>
                  </a:extLst>
                </a:gridCol>
                <a:gridCol w="2805621">
                  <a:extLst>
                    <a:ext uri="{9D8B030D-6E8A-4147-A177-3AD203B41FA5}">
                      <a16:colId xmlns:a16="http://schemas.microsoft.com/office/drawing/2014/main" val="150865007"/>
                    </a:ext>
                  </a:extLst>
                </a:gridCol>
              </a:tblGrid>
              <a:tr h="448165">
                <a:tc>
                  <a:txBody>
                    <a:bodyPr/>
                    <a:lstStyle/>
                    <a:p>
                      <a:pPr marL="89535">
                        <a:lnSpc>
                          <a:spcPts val="1050"/>
                        </a:lnSpc>
                        <a:buNone/>
                      </a:pPr>
                      <a:r>
                        <a:rPr lang="pl-PL" sz="1500" b="0" cap="none" spc="0">
                          <a:solidFill>
                            <a:schemeClr val="bg1"/>
                          </a:solidFill>
                          <a:effectLst/>
                        </a:rPr>
                        <a:t>Grupa</a:t>
                      </a:r>
                      <a:endParaRPr lang="de-DE" sz="1500" b="0" cap="none" spc="0">
                        <a:solidFill>
                          <a:schemeClr val="bg1"/>
                        </a:solidFill>
                        <a:effectLst/>
                        <a:latin typeface="+mn-lt"/>
                        <a:ea typeface="Times New Roman" panose="02020603050405020304" pitchFamily="18" charset="0"/>
                        <a:cs typeface="Times New Roman" panose="02020603050405020304" pitchFamily="18" charset="0"/>
                      </a:endParaRPr>
                    </a:p>
                  </a:txBody>
                  <a:tcPr marL="94185" marR="94185" marT="87586" marB="47092" anchor="ctr">
                    <a:lnL w="12700" cmpd="sng">
                      <a:noFill/>
                    </a:lnL>
                    <a:lnR w="12700" cmpd="sng">
                      <a:noFill/>
                    </a:lnR>
                    <a:lnT w="19050" cap="flat" cmpd="sng" algn="ctr">
                      <a:noFill/>
                      <a:prstDash val="solid"/>
                    </a:lnT>
                    <a:lnB w="38100" cmpd="sng">
                      <a:noFill/>
                    </a:lnB>
                    <a:solidFill>
                      <a:schemeClr val="accent2"/>
                    </a:solidFill>
                  </a:tcPr>
                </a:tc>
                <a:tc>
                  <a:txBody>
                    <a:bodyPr/>
                    <a:lstStyle/>
                    <a:p>
                      <a:pPr marL="5715" algn="ctr">
                        <a:lnSpc>
                          <a:spcPts val="1050"/>
                        </a:lnSpc>
                        <a:buNone/>
                      </a:pPr>
                      <a:r>
                        <a:rPr lang="pl-PL" sz="1500" b="0" cap="none" spc="0">
                          <a:solidFill>
                            <a:schemeClr val="bg1"/>
                          </a:solidFill>
                          <a:effectLst/>
                        </a:rPr>
                        <a:t>Wiek (w nawiasie – rok urodzenia uczestnika)</a:t>
                      </a:r>
                      <a:endParaRPr lang="de-DE" sz="1500" b="0" cap="none" spc="0">
                        <a:solidFill>
                          <a:schemeClr val="bg1"/>
                        </a:solidFill>
                        <a:effectLst/>
                        <a:latin typeface="+mn-lt"/>
                        <a:ea typeface="Times New Roman" panose="02020603050405020304" pitchFamily="18" charset="0"/>
                        <a:cs typeface="Times New Roman" panose="02020603050405020304" pitchFamily="18" charset="0"/>
                      </a:endParaRPr>
                    </a:p>
                  </a:txBody>
                  <a:tcPr marL="94185" marR="94185" marT="87586" marB="47092" anchor="ctr">
                    <a:lnL w="12700" cmpd="sng">
                      <a:noFill/>
                    </a:lnL>
                    <a:lnR w="12700" cmpd="sng">
                      <a:noFill/>
                    </a:lnR>
                    <a:lnT w="19050" cap="flat" cmpd="sng" algn="ctr">
                      <a:noFill/>
                      <a:prstDash val="solid"/>
                    </a:lnT>
                    <a:lnB w="38100" cmpd="sng">
                      <a:noFill/>
                    </a:lnB>
                    <a:solidFill>
                      <a:schemeClr val="accent2"/>
                    </a:solidFill>
                  </a:tcPr>
                </a:tc>
                <a:tc>
                  <a:txBody>
                    <a:bodyPr/>
                    <a:lstStyle/>
                    <a:p>
                      <a:pPr marL="68580">
                        <a:lnSpc>
                          <a:spcPts val="1050"/>
                        </a:lnSpc>
                        <a:buNone/>
                      </a:pPr>
                      <a:r>
                        <a:rPr lang="pl-PL" sz="1500" b="0" cap="none" spc="0">
                          <a:solidFill>
                            <a:schemeClr val="bg1"/>
                          </a:solidFill>
                          <a:effectLst/>
                        </a:rPr>
                        <a:t>Rodzaj pracy</a:t>
                      </a:r>
                      <a:endParaRPr lang="de-DE" sz="1500" b="0" cap="none" spc="0">
                        <a:solidFill>
                          <a:schemeClr val="bg1"/>
                        </a:solidFill>
                        <a:effectLst/>
                        <a:latin typeface="+mn-lt"/>
                        <a:ea typeface="Times New Roman" panose="02020603050405020304" pitchFamily="18" charset="0"/>
                        <a:cs typeface="Times New Roman" panose="02020603050405020304" pitchFamily="18" charset="0"/>
                      </a:endParaRPr>
                    </a:p>
                  </a:txBody>
                  <a:tcPr marL="94185" marR="94185" marT="87586" marB="47092" anchor="ctr">
                    <a:lnL w="12700" cmpd="sng">
                      <a:noFill/>
                    </a:lnL>
                    <a:lnR w="12700" cmpd="sng">
                      <a:noFill/>
                    </a:lnR>
                    <a:lnT w="19050" cap="flat" cmpd="sng" algn="ctr">
                      <a:noFill/>
                      <a:prstDash val="solid"/>
                    </a:lnT>
                    <a:lnB w="38100" cmpd="sng">
                      <a:noFill/>
                    </a:lnB>
                    <a:solidFill>
                      <a:schemeClr val="accent2"/>
                    </a:solidFill>
                  </a:tcPr>
                </a:tc>
                <a:tc>
                  <a:txBody>
                    <a:bodyPr/>
                    <a:lstStyle/>
                    <a:p>
                      <a:pPr marL="6985" algn="l">
                        <a:lnSpc>
                          <a:spcPts val="1050"/>
                        </a:lnSpc>
                        <a:buNone/>
                      </a:pPr>
                      <a:r>
                        <a:rPr lang="pl-PL" sz="1500" b="0" cap="none" spc="0">
                          <a:solidFill>
                            <a:schemeClr val="bg1"/>
                          </a:solidFill>
                          <a:effectLst/>
                        </a:rPr>
                        <a:t>Temat</a:t>
                      </a:r>
                      <a:endParaRPr lang="de-DE" sz="1500" b="0" cap="none" spc="0">
                        <a:solidFill>
                          <a:schemeClr val="bg1"/>
                        </a:solidFill>
                        <a:effectLst/>
                        <a:latin typeface="+mn-lt"/>
                        <a:ea typeface="Times New Roman" panose="02020603050405020304" pitchFamily="18" charset="0"/>
                        <a:cs typeface="Times New Roman" panose="02020603050405020304" pitchFamily="18" charset="0"/>
                      </a:endParaRPr>
                    </a:p>
                  </a:txBody>
                  <a:tcPr marL="94185" marR="94185" marT="87586" marB="47092" anchor="ctr">
                    <a:lnL w="12700" cmpd="sng">
                      <a:noFill/>
                    </a:lnL>
                    <a:lnR w="12700" cmpd="sng">
                      <a:noFill/>
                    </a:lnR>
                    <a:lnT w="19050" cap="flat" cmpd="sng" algn="ctr">
                      <a:noFill/>
                      <a:prstDash val="solid"/>
                    </a:lnT>
                    <a:lnB w="38100" cmpd="sng">
                      <a:noFill/>
                    </a:lnB>
                    <a:solidFill>
                      <a:schemeClr val="accent2"/>
                    </a:solidFill>
                  </a:tcPr>
                </a:tc>
                <a:extLst>
                  <a:ext uri="{0D108BD9-81ED-4DB2-BD59-A6C34878D82A}">
                    <a16:rowId xmlns:a16="http://schemas.microsoft.com/office/drawing/2014/main" val="2814164300"/>
                  </a:ext>
                </a:extLst>
              </a:tr>
              <a:tr h="437338">
                <a:tc>
                  <a:txBody>
                    <a:bodyPr/>
                    <a:lstStyle/>
                    <a:p>
                      <a:pPr marL="69850">
                        <a:lnSpc>
                          <a:spcPts val="1050"/>
                        </a:lnSpc>
                        <a:buNone/>
                      </a:pPr>
                      <a:r>
                        <a:rPr lang="pl-PL" sz="1100" b="1" cap="none" spc="0">
                          <a:solidFill>
                            <a:schemeClr val="bg1"/>
                          </a:solidFill>
                          <a:effectLst/>
                        </a:rPr>
                        <a:t>I</a:t>
                      </a:r>
                      <a:endParaRPr lang="de-DE" sz="1100" b="1" cap="none" spc="0">
                        <a:solidFill>
                          <a:schemeClr val="bg1"/>
                        </a:solidFill>
                        <a:effectLst/>
                        <a:latin typeface="+mn-lt"/>
                        <a:ea typeface="Times New Roman" panose="02020603050405020304" pitchFamily="18" charset="0"/>
                        <a:cs typeface="Times New Roman" panose="02020603050405020304" pitchFamily="18" charset="0"/>
                      </a:endParaRPr>
                    </a:p>
                  </a:txBody>
                  <a:tcPr marL="94185" marR="94185" marT="87586" marB="47092" anchor="ctr">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404040"/>
                    </a:solidFill>
                  </a:tcPr>
                </a:tc>
                <a:tc>
                  <a:txBody>
                    <a:bodyPr/>
                    <a:lstStyle/>
                    <a:p>
                      <a:pPr marL="68580">
                        <a:lnSpc>
                          <a:spcPts val="1050"/>
                        </a:lnSpc>
                        <a:buNone/>
                      </a:pPr>
                      <a:r>
                        <a:rPr lang="pl-PL" sz="1100" cap="none" spc="0">
                          <a:solidFill>
                            <a:schemeClr val="bg1"/>
                          </a:solidFill>
                          <a:effectLst/>
                        </a:rPr>
                        <a:t>   6-9 lat (</a:t>
                      </a:r>
                      <a:r>
                        <a:rPr lang="de-DE" sz="1100" cap="none" spc="0">
                          <a:solidFill>
                            <a:schemeClr val="bg1"/>
                          </a:solidFill>
                          <a:effectLst/>
                        </a:rPr>
                        <a:t>2017, 2018, 2018, 2020)</a:t>
                      </a:r>
                      <a:endParaRPr lang="de-DE" sz="1100" cap="none" spc="0">
                        <a:solidFill>
                          <a:schemeClr val="bg1"/>
                        </a:solidFill>
                        <a:effectLst/>
                        <a:latin typeface="+mn-lt"/>
                        <a:ea typeface="Times New Roman" panose="02020603050405020304" pitchFamily="18" charset="0"/>
                        <a:cs typeface="Times New Roman" panose="02020603050405020304" pitchFamily="18" charset="0"/>
                      </a:endParaRPr>
                    </a:p>
                  </a:txBody>
                  <a:tcPr marL="94185" marR="94185" marT="87586" marB="47092" anchor="ctr">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404040"/>
                    </a:solidFill>
                  </a:tcPr>
                </a:tc>
                <a:tc>
                  <a:txBody>
                    <a:bodyPr/>
                    <a:lstStyle/>
                    <a:p>
                      <a:pPr marL="68580">
                        <a:lnSpc>
                          <a:spcPts val="1050"/>
                        </a:lnSpc>
                        <a:buNone/>
                      </a:pPr>
                      <a:r>
                        <a:rPr lang="pl-PL" sz="1100" cap="none" spc="0">
                          <a:solidFill>
                            <a:schemeClr val="bg1"/>
                          </a:solidFill>
                          <a:effectLst/>
                        </a:rPr>
                        <a:t>Plastyczna</a:t>
                      </a:r>
                      <a:endParaRPr lang="de-DE" sz="1100" cap="none" spc="0">
                        <a:solidFill>
                          <a:schemeClr val="bg1"/>
                        </a:solidFill>
                        <a:effectLst/>
                        <a:latin typeface="+mn-lt"/>
                        <a:ea typeface="Times New Roman" panose="02020603050405020304" pitchFamily="18" charset="0"/>
                        <a:cs typeface="Times New Roman" panose="02020603050405020304" pitchFamily="18" charset="0"/>
                      </a:endParaRPr>
                    </a:p>
                  </a:txBody>
                  <a:tcPr marL="94185" marR="94185" marT="87586" marB="47092" anchor="ctr">
                    <a:lnL w="12700" cmpd="sng">
                      <a:noFill/>
                      <a:prstDash val="solid"/>
                    </a:lnL>
                    <a:lnR w="12700" cmpd="sng">
                      <a:noFill/>
                      <a:prstDash val="solid"/>
                    </a:lnR>
                    <a:lnT w="38100" cmpd="sng">
                      <a:noFill/>
                    </a:lnT>
                    <a:lnB w="12700" cmpd="sng">
                      <a:noFill/>
                      <a:prstDash val="solid"/>
                    </a:lnB>
                    <a:solidFill>
                      <a:srgbClr val="262626"/>
                    </a:solidFill>
                  </a:tcPr>
                </a:tc>
                <a:tc>
                  <a:txBody>
                    <a:bodyPr/>
                    <a:lstStyle/>
                    <a:p>
                      <a:pPr marL="68580" algn="l">
                        <a:lnSpc>
                          <a:spcPts val="1050"/>
                        </a:lnSpc>
                        <a:buNone/>
                      </a:pPr>
                      <a:r>
                        <a:rPr lang="pl-PL" sz="1100" b="1" cap="none" spc="0">
                          <a:solidFill>
                            <a:schemeClr val="bg1"/>
                          </a:solidFill>
                          <a:effectLst/>
                        </a:rPr>
                        <a:t>Niesamowita, niezwykła Polska (historia, wydarzenie, miejsce).</a:t>
                      </a:r>
                      <a:endParaRPr lang="de-DE" sz="1100" b="1" cap="none" spc="0">
                        <a:solidFill>
                          <a:schemeClr val="bg1"/>
                        </a:solidFill>
                        <a:effectLst/>
                        <a:latin typeface="+mn-lt"/>
                        <a:ea typeface="Times New Roman" panose="02020603050405020304" pitchFamily="18" charset="0"/>
                        <a:cs typeface="Times New Roman" panose="02020603050405020304" pitchFamily="18" charset="0"/>
                      </a:endParaRPr>
                    </a:p>
                  </a:txBody>
                  <a:tcPr marL="94185" marR="94185" marT="87586" marB="47092" anchor="ctr">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404040"/>
                    </a:solidFill>
                  </a:tcPr>
                </a:tc>
                <a:extLst>
                  <a:ext uri="{0D108BD9-81ED-4DB2-BD59-A6C34878D82A}">
                    <a16:rowId xmlns:a16="http://schemas.microsoft.com/office/drawing/2014/main" val="3591285945"/>
                  </a:ext>
                </a:extLst>
              </a:tr>
              <a:tr h="520059">
                <a:tc>
                  <a:txBody>
                    <a:bodyPr/>
                    <a:lstStyle/>
                    <a:p>
                      <a:pPr marL="69850">
                        <a:lnSpc>
                          <a:spcPts val="1050"/>
                        </a:lnSpc>
                        <a:buNone/>
                      </a:pPr>
                      <a:r>
                        <a:rPr lang="pl-PL" sz="1100" b="1" cap="none" spc="0">
                          <a:solidFill>
                            <a:schemeClr val="bg1"/>
                          </a:solidFill>
                          <a:effectLst/>
                        </a:rPr>
                        <a:t>II</a:t>
                      </a:r>
                      <a:endParaRPr lang="de-DE" sz="1100" b="1" cap="none" spc="0">
                        <a:solidFill>
                          <a:schemeClr val="bg1"/>
                        </a:solidFill>
                        <a:effectLst/>
                        <a:latin typeface="+mn-lt"/>
                        <a:ea typeface="Times New Roman" panose="02020603050405020304" pitchFamily="18" charset="0"/>
                        <a:cs typeface="Times New Roman" panose="02020603050405020304" pitchFamily="18" charset="0"/>
                      </a:endParaRPr>
                    </a:p>
                  </a:txBody>
                  <a:tcPr marL="94185" marR="94185" marT="87586" marB="47092" anchor="ctr">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262626"/>
                    </a:solidFill>
                  </a:tcPr>
                </a:tc>
                <a:tc>
                  <a:txBody>
                    <a:bodyPr/>
                    <a:lstStyle/>
                    <a:p>
                      <a:pPr marL="68580">
                        <a:lnSpc>
                          <a:spcPts val="1125"/>
                        </a:lnSpc>
                        <a:buNone/>
                      </a:pPr>
                      <a:r>
                        <a:rPr lang="pl-PL" sz="1100" cap="none" spc="0">
                          <a:solidFill>
                            <a:schemeClr val="bg1"/>
                          </a:solidFill>
                          <a:effectLst/>
                        </a:rPr>
                        <a:t> 10-13 lat (</a:t>
                      </a:r>
                      <a:r>
                        <a:rPr lang="de-DE" sz="1100" cap="none" spc="0">
                          <a:solidFill>
                            <a:schemeClr val="bg1"/>
                          </a:solidFill>
                          <a:effectLst/>
                        </a:rPr>
                        <a:t>2013, 2014, 2015, 2016</a:t>
                      </a:r>
                      <a:r>
                        <a:rPr lang="pl-PL" sz="1100" cap="none" spc="0">
                          <a:solidFill>
                            <a:schemeClr val="bg1"/>
                          </a:solidFill>
                          <a:effectLst/>
                        </a:rPr>
                        <a:t>)</a:t>
                      </a:r>
                      <a:endParaRPr lang="de-DE" sz="1100" cap="none" spc="0">
                        <a:solidFill>
                          <a:schemeClr val="bg1"/>
                        </a:solidFill>
                        <a:effectLst/>
                        <a:latin typeface="+mn-lt"/>
                        <a:ea typeface="Times New Roman" panose="02020603050405020304" pitchFamily="18" charset="0"/>
                        <a:cs typeface="Times New Roman" panose="02020603050405020304" pitchFamily="18" charset="0"/>
                      </a:endParaRPr>
                    </a:p>
                  </a:txBody>
                  <a:tcPr marL="94185" marR="94185" marT="87586" marB="47092" anchor="ctr">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262626"/>
                    </a:solidFill>
                  </a:tcPr>
                </a:tc>
                <a:tc>
                  <a:txBody>
                    <a:bodyPr/>
                    <a:lstStyle/>
                    <a:p>
                      <a:pPr marL="68580">
                        <a:lnSpc>
                          <a:spcPts val="1125"/>
                        </a:lnSpc>
                        <a:buNone/>
                      </a:pPr>
                      <a:r>
                        <a:rPr lang="pl-PL" sz="1100" cap="none" spc="0">
                          <a:solidFill>
                            <a:schemeClr val="bg1"/>
                          </a:solidFill>
                          <a:effectLst/>
                        </a:rPr>
                        <a:t>Literacka</a:t>
                      </a:r>
                      <a:endParaRPr lang="de-DE" sz="1100" cap="none" spc="0">
                        <a:solidFill>
                          <a:schemeClr val="bg1"/>
                        </a:solidFill>
                        <a:effectLst/>
                        <a:latin typeface="+mn-lt"/>
                        <a:ea typeface="Times New Roman" panose="02020603050405020304" pitchFamily="18" charset="0"/>
                        <a:cs typeface="Times New Roman" panose="02020603050405020304" pitchFamily="18" charset="0"/>
                      </a:endParaRPr>
                    </a:p>
                  </a:txBody>
                  <a:tcPr marL="94185" marR="94185" marT="87586" marB="47092" anchor="ctr">
                    <a:lnL w="12700" cmpd="sng">
                      <a:noFill/>
                      <a:prstDash val="solid"/>
                    </a:lnL>
                    <a:lnR w="12700" cmpd="sng">
                      <a:noFill/>
                      <a:prstDash val="solid"/>
                    </a:lnR>
                    <a:lnT w="12700" cmpd="sng">
                      <a:noFill/>
                      <a:prstDash val="solid"/>
                    </a:lnT>
                    <a:lnB w="12700" cmpd="sng">
                      <a:noFill/>
                      <a:prstDash val="solid"/>
                    </a:lnB>
                    <a:solidFill>
                      <a:srgbClr val="262626"/>
                    </a:solidFill>
                  </a:tcPr>
                </a:tc>
                <a:tc>
                  <a:txBody>
                    <a:bodyPr/>
                    <a:lstStyle/>
                    <a:p>
                      <a:pPr algn="l">
                        <a:buNone/>
                      </a:pPr>
                      <a:r>
                        <a:rPr lang="pl-PL" sz="1100" b="1" cap="none" spc="0">
                          <a:solidFill>
                            <a:schemeClr val="bg1"/>
                          </a:solidFill>
                          <a:effectLst/>
                        </a:rPr>
                        <a:t>Opowieść rodzinna sprzed lat z Polską w tle</a:t>
                      </a:r>
                      <a:endParaRPr lang="de-DE" sz="1100" b="1" cap="none" spc="0">
                        <a:solidFill>
                          <a:schemeClr val="bg1"/>
                        </a:solidFill>
                        <a:effectLst/>
                        <a:latin typeface="+mn-lt"/>
                        <a:ea typeface="Times New Roman" panose="02020603050405020304" pitchFamily="18" charset="0"/>
                        <a:cs typeface="Times New Roman" panose="02020603050405020304" pitchFamily="18" charset="0"/>
                      </a:endParaRPr>
                    </a:p>
                  </a:txBody>
                  <a:tcPr marL="94185" marR="94185" marT="87586" marB="47092" anchor="ctr">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262626"/>
                    </a:solidFill>
                  </a:tcPr>
                </a:tc>
                <a:extLst>
                  <a:ext uri="{0D108BD9-81ED-4DB2-BD59-A6C34878D82A}">
                    <a16:rowId xmlns:a16="http://schemas.microsoft.com/office/drawing/2014/main" val="2623144910"/>
                  </a:ext>
                </a:extLst>
              </a:tr>
              <a:tr h="520059">
                <a:tc>
                  <a:txBody>
                    <a:bodyPr/>
                    <a:lstStyle/>
                    <a:p>
                      <a:pPr marL="69850">
                        <a:lnSpc>
                          <a:spcPts val="1050"/>
                        </a:lnSpc>
                        <a:buNone/>
                      </a:pPr>
                      <a:r>
                        <a:rPr lang="pl-PL" sz="1100" b="1" cap="none" spc="0">
                          <a:solidFill>
                            <a:schemeClr val="bg1"/>
                          </a:solidFill>
                          <a:effectLst/>
                        </a:rPr>
                        <a:t>III</a:t>
                      </a:r>
                      <a:endParaRPr lang="de-DE" sz="1100" b="1" cap="none" spc="0">
                        <a:solidFill>
                          <a:schemeClr val="bg1"/>
                        </a:solidFill>
                        <a:effectLst/>
                        <a:latin typeface="+mn-lt"/>
                        <a:ea typeface="Times New Roman" panose="02020603050405020304" pitchFamily="18" charset="0"/>
                        <a:cs typeface="Times New Roman" panose="02020603050405020304" pitchFamily="18" charset="0"/>
                      </a:endParaRPr>
                    </a:p>
                  </a:txBody>
                  <a:tcPr marL="94185" marR="94185" marT="87586" marB="47092"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404040"/>
                    </a:solidFill>
                  </a:tcPr>
                </a:tc>
                <a:tc>
                  <a:txBody>
                    <a:bodyPr/>
                    <a:lstStyle/>
                    <a:p>
                      <a:pPr marL="68580">
                        <a:lnSpc>
                          <a:spcPts val="1125"/>
                        </a:lnSpc>
                        <a:buNone/>
                      </a:pPr>
                      <a:r>
                        <a:rPr lang="pl-PL" sz="1100" cap="none" spc="0">
                          <a:solidFill>
                            <a:schemeClr val="bg1"/>
                          </a:solidFill>
                          <a:effectLst/>
                        </a:rPr>
                        <a:t> 14-16 lat (</a:t>
                      </a:r>
                      <a:r>
                        <a:rPr lang="de-DE" sz="1100" cap="none" spc="0">
                          <a:solidFill>
                            <a:schemeClr val="bg1"/>
                          </a:solidFill>
                          <a:effectLst/>
                        </a:rPr>
                        <a:t>2010, 2011, 2012</a:t>
                      </a:r>
                      <a:r>
                        <a:rPr lang="pl-PL" sz="1100" cap="none" spc="0">
                          <a:solidFill>
                            <a:schemeClr val="bg1"/>
                          </a:solidFill>
                          <a:effectLst/>
                        </a:rPr>
                        <a:t>)</a:t>
                      </a:r>
                      <a:endParaRPr lang="de-DE" sz="1100" cap="none" spc="0">
                        <a:solidFill>
                          <a:schemeClr val="bg1"/>
                        </a:solidFill>
                        <a:effectLst/>
                        <a:latin typeface="+mn-lt"/>
                        <a:ea typeface="Times New Roman" panose="02020603050405020304" pitchFamily="18" charset="0"/>
                        <a:cs typeface="Times New Roman" panose="02020603050405020304" pitchFamily="18" charset="0"/>
                      </a:endParaRPr>
                    </a:p>
                  </a:txBody>
                  <a:tcPr marL="94185" marR="94185" marT="87586" marB="47092"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404040"/>
                    </a:solidFill>
                  </a:tcPr>
                </a:tc>
                <a:tc>
                  <a:txBody>
                    <a:bodyPr/>
                    <a:lstStyle/>
                    <a:p>
                      <a:pPr marL="68580">
                        <a:lnSpc>
                          <a:spcPts val="1125"/>
                        </a:lnSpc>
                        <a:buNone/>
                      </a:pPr>
                      <a:r>
                        <a:rPr lang="pl-PL" sz="1100" cap="none" spc="0">
                          <a:solidFill>
                            <a:schemeClr val="bg1"/>
                          </a:solidFill>
                          <a:effectLst/>
                        </a:rPr>
                        <a:t>Literacka</a:t>
                      </a:r>
                      <a:endParaRPr lang="de-DE" sz="1100" cap="none" spc="0">
                        <a:solidFill>
                          <a:schemeClr val="bg1"/>
                        </a:solidFill>
                        <a:effectLst/>
                        <a:latin typeface="+mn-lt"/>
                        <a:ea typeface="Times New Roman" panose="02020603050405020304" pitchFamily="18" charset="0"/>
                        <a:cs typeface="Times New Roman" panose="02020603050405020304" pitchFamily="18" charset="0"/>
                      </a:endParaRPr>
                    </a:p>
                  </a:txBody>
                  <a:tcPr marL="94185" marR="94185" marT="87586" marB="47092" anchor="ctr">
                    <a:lnL w="12700" cmpd="sng">
                      <a:noFill/>
                      <a:prstDash val="solid"/>
                    </a:lnL>
                    <a:lnR w="12700" cmpd="sng">
                      <a:noFill/>
                      <a:prstDash val="solid"/>
                    </a:lnR>
                    <a:lnT w="12700" cmpd="sng">
                      <a:noFill/>
                      <a:prstDash val="solid"/>
                    </a:lnT>
                    <a:lnB w="12700" cmpd="sng">
                      <a:noFill/>
                      <a:prstDash val="solid"/>
                    </a:lnB>
                    <a:solidFill>
                      <a:srgbClr val="262626"/>
                    </a:solidFill>
                  </a:tcPr>
                </a:tc>
                <a:tc>
                  <a:txBody>
                    <a:bodyPr/>
                    <a:lstStyle/>
                    <a:p>
                      <a:pPr algn="l">
                        <a:buNone/>
                      </a:pPr>
                      <a:r>
                        <a:rPr lang="pl-PL" sz="1100" b="1" cap="none" spc="0">
                          <a:solidFill>
                            <a:schemeClr val="bg1"/>
                          </a:solidFill>
                          <a:effectLst/>
                        </a:rPr>
                        <a:t>Moja Polska między tradycją a nowoczesnością</a:t>
                      </a:r>
                      <a:endParaRPr lang="de-DE" sz="1100" b="1" cap="none" spc="0">
                        <a:solidFill>
                          <a:schemeClr val="bg1"/>
                        </a:solidFill>
                        <a:effectLst/>
                        <a:latin typeface="+mn-lt"/>
                        <a:ea typeface="Times New Roman" panose="02020603050405020304" pitchFamily="18" charset="0"/>
                        <a:cs typeface="Times New Roman" panose="02020603050405020304" pitchFamily="18" charset="0"/>
                      </a:endParaRPr>
                    </a:p>
                  </a:txBody>
                  <a:tcPr marL="94185" marR="94185" marT="87586" marB="47092"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404040"/>
                    </a:solidFill>
                  </a:tcPr>
                </a:tc>
                <a:extLst>
                  <a:ext uri="{0D108BD9-81ED-4DB2-BD59-A6C34878D82A}">
                    <a16:rowId xmlns:a16="http://schemas.microsoft.com/office/drawing/2014/main" val="1135763160"/>
                  </a:ext>
                </a:extLst>
              </a:tr>
              <a:tr h="695232">
                <a:tc>
                  <a:txBody>
                    <a:bodyPr/>
                    <a:lstStyle/>
                    <a:p>
                      <a:pPr marL="69850">
                        <a:lnSpc>
                          <a:spcPts val="1140"/>
                        </a:lnSpc>
                        <a:buNone/>
                      </a:pPr>
                      <a:r>
                        <a:rPr lang="pl-PL" sz="1100" b="1" cap="none" spc="0">
                          <a:solidFill>
                            <a:schemeClr val="bg1"/>
                          </a:solidFill>
                          <a:effectLst/>
                        </a:rPr>
                        <a:t>IV</a:t>
                      </a:r>
                      <a:endParaRPr lang="de-DE" sz="1100" b="1" cap="none" spc="0">
                        <a:solidFill>
                          <a:schemeClr val="bg1"/>
                        </a:solidFill>
                        <a:effectLst/>
                        <a:latin typeface="+mn-lt"/>
                        <a:ea typeface="Times New Roman" panose="02020603050405020304" pitchFamily="18" charset="0"/>
                        <a:cs typeface="Times New Roman" panose="02020603050405020304" pitchFamily="18" charset="0"/>
                      </a:endParaRPr>
                    </a:p>
                  </a:txBody>
                  <a:tcPr marL="94185" marR="94185" marT="87586" marB="47092" anchor="ctr">
                    <a:lnL w="12700" cmpd="sng">
                      <a:noFill/>
                      <a:prstDash val="solid"/>
                    </a:lnL>
                    <a:lnR w="12700" cmpd="sng">
                      <a:noFill/>
                      <a:prstDash val="solid"/>
                    </a:lnR>
                    <a:lnT w="12700" cap="flat" cmpd="sng" algn="ctr">
                      <a:solidFill>
                        <a:schemeClr val="bg1">
                          <a:lumMod val="75000"/>
                        </a:schemeClr>
                      </a:solidFill>
                      <a:prstDash val="solid"/>
                    </a:lnT>
                    <a:lnB w="28575" cap="flat" cmpd="sng" algn="ctr">
                      <a:solidFill>
                        <a:schemeClr val="bg1">
                          <a:lumMod val="75000"/>
                        </a:schemeClr>
                      </a:solidFill>
                      <a:prstDash val="solid"/>
                    </a:lnB>
                    <a:solidFill>
                      <a:srgbClr val="262626"/>
                    </a:solidFill>
                  </a:tcPr>
                </a:tc>
                <a:tc>
                  <a:txBody>
                    <a:bodyPr/>
                    <a:lstStyle/>
                    <a:p>
                      <a:pPr>
                        <a:buNone/>
                      </a:pPr>
                      <a:r>
                        <a:rPr lang="pl-PL" sz="1100" cap="none" spc="0">
                          <a:solidFill>
                            <a:schemeClr val="bg1"/>
                          </a:solidFill>
                          <a:effectLst/>
                        </a:rPr>
                        <a:t> 17-22 lat (</a:t>
                      </a:r>
                      <a:r>
                        <a:rPr lang="de-DE" sz="1100" cap="none" spc="0">
                          <a:solidFill>
                            <a:schemeClr val="bg1"/>
                          </a:solidFill>
                          <a:effectLst/>
                        </a:rPr>
                        <a:t>2004, 2005, 2006, 2007, 2008,      </a:t>
                      </a:r>
                    </a:p>
                    <a:p>
                      <a:pPr>
                        <a:buNone/>
                      </a:pPr>
                      <a:r>
                        <a:rPr lang="de-DE" sz="1100" cap="none" spc="0">
                          <a:solidFill>
                            <a:schemeClr val="bg1"/>
                          </a:solidFill>
                          <a:effectLst/>
                        </a:rPr>
                        <a:t>                 2009</a:t>
                      </a:r>
                      <a:r>
                        <a:rPr lang="pl-PL" sz="1100" cap="none" spc="0">
                          <a:solidFill>
                            <a:schemeClr val="bg1"/>
                          </a:solidFill>
                          <a:effectLst/>
                        </a:rPr>
                        <a:t>)</a:t>
                      </a:r>
                      <a:endParaRPr lang="de-DE" sz="1100" cap="none" spc="0">
                        <a:solidFill>
                          <a:schemeClr val="bg1"/>
                        </a:solidFill>
                        <a:effectLst/>
                        <a:latin typeface="+mn-lt"/>
                        <a:ea typeface="Times New Roman" panose="02020603050405020304" pitchFamily="18" charset="0"/>
                        <a:cs typeface="Times New Roman" panose="02020603050405020304" pitchFamily="18" charset="0"/>
                      </a:endParaRPr>
                    </a:p>
                  </a:txBody>
                  <a:tcPr marL="94185" marR="94185" marT="87586" marB="47092" anchor="ctr">
                    <a:lnL w="12700" cmpd="sng">
                      <a:noFill/>
                      <a:prstDash val="solid"/>
                    </a:lnL>
                    <a:lnR w="12700" cmpd="sng">
                      <a:noFill/>
                      <a:prstDash val="solid"/>
                    </a:lnR>
                    <a:lnT w="12700" cap="flat" cmpd="sng" algn="ctr">
                      <a:solidFill>
                        <a:schemeClr val="bg1">
                          <a:lumMod val="75000"/>
                        </a:schemeClr>
                      </a:solidFill>
                      <a:prstDash val="solid"/>
                    </a:lnT>
                    <a:lnB w="28575" cap="flat" cmpd="sng" algn="ctr">
                      <a:solidFill>
                        <a:schemeClr val="bg1">
                          <a:lumMod val="75000"/>
                        </a:schemeClr>
                      </a:solidFill>
                      <a:prstDash val="solid"/>
                    </a:lnB>
                    <a:solidFill>
                      <a:srgbClr val="262626"/>
                    </a:solidFill>
                  </a:tcPr>
                </a:tc>
                <a:tc>
                  <a:txBody>
                    <a:bodyPr/>
                    <a:lstStyle/>
                    <a:p>
                      <a:pPr marL="68580">
                        <a:lnSpc>
                          <a:spcPts val="1115"/>
                        </a:lnSpc>
                        <a:buNone/>
                      </a:pPr>
                      <a:r>
                        <a:rPr lang="pl-PL" sz="1100" cap="none" spc="0">
                          <a:solidFill>
                            <a:schemeClr val="bg1"/>
                          </a:solidFill>
                          <a:effectLst/>
                        </a:rPr>
                        <a:t>Literacka</a:t>
                      </a:r>
                      <a:endParaRPr lang="de-DE" sz="1100" cap="none" spc="0">
                        <a:solidFill>
                          <a:schemeClr val="bg1"/>
                        </a:solidFill>
                        <a:effectLst/>
                        <a:latin typeface="+mn-lt"/>
                        <a:ea typeface="Times New Roman" panose="02020603050405020304" pitchFamily="18" charset="0"/>
                        <a:cs typeface="Times New Roman" panose="02020603050405020304" pitchFamily="18" charset="0"/>
                      </a:endParaRPr>
                    </a:p>
                  </a:txBody>
                  <a:tcPr marL="94185" marR="94185" marT="87586" marB="47092" anchor="ctr">
                    <a:lnL w="12700" cmpd="sng">
                      <a:noFill/>
                      <a:prstDash val="solid"/>
                    </a:lnL>
                    <a:lnR w="12700" cmpd="sng">
                      <a:noFill/>
                      <a:prstDash val="solid"/>
                    </a:lnR>
                    <a:lnT w="12700" cmpd="sng">
                      <a:noFill/>
                      <a:prstDash val="solid"/>
                    </a:lnT>
                    <a:lnB w="28575" cap="flat" cmpd="sng" algn="ctr">
                      <a:solidFill>
                        <a:schemeClr val="bg1">
                          <a:lumMod val="75000"/>
                        </a:schemeClr>
                      </a:solidFill>
                      <a:prstDash val="solid"/>
                    </a:lnB>
                    <a:solidFill>
                      <a:srgbClr val="262626"/>
                    </a:solidFill>
                  </a:tcPr>
                </a:tc>
                <a:tc>
                  <a:txBody>
                    <a:bodyPr/>
                    <a:lstStyle/>
                    <a:p>
                      <a:pPr algn="l">
                        <a:buNone/>
                      </a:pPr>
                      <a:r>
                        <a:rPr lang="pl-PL" sz="1100" b="1" cap="none" spc="0">
                          <a:solidFill>
                            <a:schemeClr val="bg1"/>
                          </a:solidFill>
                          <a:effectLst/>
                        </a:rPr>
                        <a:t>Nie pytaj, co Polska zrobi dla ciebie, ale co ty możesz zrobić dla Polski!</a:t>
                      </a:r>
                      <a:endParaRPr lang="de-DE" sz="1100" b="1" cap="none" spc="0">
                        <a:solidFill>
                          <a:schemeClr val="bg1"/>
                        </a:solidFill>
                        <a:effectLst/>
                        <a:latin typeface="+mn-lt"/>
                        <a:ea typeface="Times New Roman" panose="02020603050405020304" pitchFamily="18" charset="0"/>
                        <a:cs typeface="Times New Roman" panose="02020603050405020304" pitchFamily="18" charset="0"/>
                      </a:endParaRPr>
                    </a:p>
                  </a:txBody>
                  <a:tcPr marL="94185" marR="94185" marT="87586" marB="47092" anchor="ctr">
                    <a:lnL w="12700" cmpd="sng">
                      <a:noFill/>
                      <a:prstDash val="solid"/>
                    </a:lnL>
                    <a:lnR w="12700" cmpd="sng">
                      <a:noFill/>
                      <a:prstDash val="solid"/>
                    </a:lnR>
                    <a:lnT w="12700" cap="flat" cmpd="sng" algn="ctr">
                      <a:solidFill>
                        <a:schemeClr val="bg1">
                          <a:lumMod val="75000"/>
                        </a:schemeClr>
                      </a:solidFill>
                      <a:prstDash val="solid"/>
                    </a:lnT>
                    <a:lnB w="28575" cap="flat" cmpd="sng" algn="ctr">
                      <a:solidFill>
                        <a:schemeClr val="bg1">
                          <a:lumMod val="75000"/>
                        </a:schemeClr>
                      </a:solidFill>
                      <a:prstDash val="solid"/>
                    </a:lnB>
                    <a:solidFill>
                      <a:srgbClr val="262626"/>
                    </a:solidFill>
                  </a:tcPr>
                </a:tc>
                <a:extLst>
                  <a:ext uri="{0D108BD9-81ED-4DB2-BD59-A6C34878D82A}">
                    <a16:rowId xmlns:a16="http://schemas.microsoft.com/office/drawing/2014/main" val="250274086"/>
                  </a:ext>
                </a:extLst>
              </a:tr>
              <a:tr h="1395923">
                <a:tc>
                  <a:txBody>
                    <a:bodyPr/>
                    <a:lstStyle/>
                    <a:p>
                      <a:pPr marL="69850">
                        <a:lnSpc>
                          <a:spcPts val="1050"/>
                        </a:lnSpc>
                        <a:buNone/>
                      </a:pPr>
                      <a:r>
                        <a:rPr lang="pl-PL" sz="1100" b="1" cap="none" spc="0">
                          <a:solidFill>
                            <a:schemeClr val="bg1"/>
                          </a:solidFill>
                          <a:effectLst/>
                        </a:rPr>
                        <a:t>V</a:t>
                      </a:r>
                      <a:endParaRPr lang="de-DE" sz="1100" b="1" cap="none" spc="0">
                        <a:solidFill>
                          <a:schemeClr val="bg1"/>
                        </a:solidFill>
                        <a:effectLst/>
                        <a:latin typeface="+mn-lt"/>
                        <a:ea typeface="Times New Roman" panose="02020603050405020304" pitchFamily="18" charset="0"/>
                        <a:cs typeface="Times New Roman" panose="02020603050405020304" pitchFamily="18" charset="0"/>
                      </a:endParaRPr>
                    </a:p>
                  </a:txBody>
                  <a:tcPr marL="94185" marR="94185" marT="87586" marB="47092" anchor="ctr">
                    <a:lnL w="12700" cmpd="sng">
                      <a:noFill/>
                      <a:prstDash val="solid"/>
                    </a:lnL>
                    <a:lnR w="12700" cmpd="sng">
                      <a:noFill/>
                      <a:prstDash val="solid"/>
                    </a:lnR>
                    <a:lnT w="28575" cap="flat" cmpd="sng" algn="ctr">
                      <a:solidFill>
                        <a:schemeClr val="bg1">
                          <a:lumMod val="75000"/>
                        </a:schemeClr>
                      </a:solidFill>
                      <a:prstDash val="solid"/>
                    </a:lnT>
                    <a:lnB w="12700" cmpd="sng">
                      <a:noFill/>
                      <a:prstDash val="solid"/>
                    </a:lnB>
                    <a:solidFill>
                      <a:srgbClr val="404040"/>
                    </a:solidFill>
                  </a:tcPr>
                </a:tc>
                <a:tc>
                  <a:txBody>
                    <a:bodyPr/>
                    <a:lstStyle/>
                    <a:p>
                      <a:pPr>
                        <a:buNone/>
                      </a:pPr>
                      <a:r>
                        <a:rPr lang="pl-PL" sz="1100" b="1" cap="none" spc="0">
                          <a:solidFill>
                            <a:schemeClr val="bg1"/>
                          </a:solidFill>
                          <a:effectLst/>
                        </a:rPr>
                        <a:t> V/I: 9-15 lat (2011, 2012, 2013, 2014,      </a:t>
                      </a:r>
                      <a:endParaRPr lang="de-DE" sz="1100" b="1" cap="none" spc="0">
                        <a:solidFill>
                          <a:schemeClr val="bg1"/>
                        </a:solidFill>
                        <a:effectLst/>
                      </a:endParaRPr>
                    </a:p>
                    <a:p>
                      <a:pPr>
                        <a:buNone/>
                      </a:pPr>
                      <a:r>
                        <a:rPr lang="pl-PL" sz="1100" b="1" cap="none" spc="0">
                          <a:solidFill>
                            <a:schemeClr val="bg1"/>
                          </a:solidFill>
                          <a:effectLst/>
                        </a:rPr>
                        <a:t>                       2015, 2016, 2017)</a:t>
                      </a:r>
                      <a:endParaRPr lang="de-DE" sz="1100" b="1" cap="none" spc="0">
                        <a:solidFill>
                          <a:schemeClr val="bg1"/>
                        </a:solidFill>
                        <a:effectLst/>
                      </a:endParaRPr>
                    </a:p>
                    <a:p>
                      <a:pPr>
                        <a:buNone/>
                      </a:pPr>
                      <a:r>
                        <a:rPr lang="pl-PL" sz="1100" b="1" cap="none" spc="0">
                          <a:solidFill>
                            <a:schemeClr val="bg1"/>
                          </a:solidFill>
                          <a:effectLst/>
                        </a:rPr>
                        <a:t> V/II:16-22 lata (2004, 2005, 2006, 2007, </a:t>
                      </a:r>
                      <a:endParaRPr lang="de-DE" sz="1100" b="1" cap="none" spc="0">
                        <a:solidFill>
                          <a:schemeClr val="bg1"/>
                        </a:solidFill>
                        <a:effectLst/>
                      </a:endParaRPr>
                    </a:p>
                    <a:p>
                      <a:pPr>
                        <a:buNone/>
                      </a:pPr>
                      <a:r>
                        <a:rPr lang="pl-PL" sz="1100" b="1" cap="none" spc="0">
                          <a:solidFill>
                            <a:schemeClr val="bg1"/>
                          </a:solidFill>
                          <a:effectLst/>
                        </a:rPr>
                        <a:t>                           2008, 2009, 2010)</a:t>
                      </a:r>
                      <a:endParaRPr lang="de-DE" sz="1100" b="1" cap="none" spc="0">
                        <a:solidFill>
                          <a:schemeClr val="bg1"/>
                        </a:solidFill>
                        <a:effectLst/>
                        <a:latin typeface="+mn-lt"/>
                        <a:ea typeface="Times New Roman" panose="02020603050405020304" pitchFamily="18" charset="0"/>
                        <a:cs typeface="Times New Roman" panose="02020603050405020304" pitchFamily="18" charset="0"/>
                      </a:endParaRPr>
                    </a:p>
                  </a:txBody>
                  <a:tcPr marL="94185" marR="94185" marT="87586" marB="47092" anchor="ctr">
                    <a:lnL w="12700" cmpd="sng">
                      <a:noFill/>
                      <a:prstDash val="solid"/>
                    </a:lnL>
                    <a:lnR w="12700" cmpd="sng">
                      <a:noFill/>
                      <a:prstDash val="solid"/>
                    </a:lnR>
                    <a:lnT w="28575" cap="flat" cmpd="sng" algn="ctr">
                      <a:solidFill>
                        <a:schemeClr val="bg1">
                          <a:lumMod val="75000"/>
                        </a:schemeClr>
                      </a:solidFill>
                      <a:prstDash val="solid"/>
                    </a:lnT>
                    <a:lnB w="12700" cmpd="sng">
                      <a:noFill/>
                      <a:prstDash val="solid"/>
                    </a:lnB>
                    <a:solidFill>
                      <a:srgbClr val="404040"/>
                    </a:solidFill>
                  </a:tcPr>
                </a:tc>
                <a:tc>
                  <a:txBody>
                    <a:bodyPr/>
                    <a:lstStyle/>
                    <a:p>
                      <a:pPr marL="68580">
                        <a:lnSpc>
                          <a:spcPts val="1050"/>
                        </a:lnSpc>
                        <a:buNone/>
                      </a:pPr>
                      <a:r>
                        <a:rPr lang="pl-PL" sz="1100" b="1" cap="none" spc="0">
                          <a:solidFill>
                            <a:schemeClr val="bg1"/>
                          </a:solidFill>
                          <a:effectLst/>
                        </a:rPr>
                        <a:t>Filmowa</a:t>
                      </a:r>
                      <a:endParaRPr lang="de-DE" sz="1100" b="1" cap="none" spc="0">
                        <a:solidFill>
                          <a:schemeClr val="bg1"/>
                        </a:solidFill>
                        <a:effectLst/>
                        <a:latin typeface="+mn-lt"/>
                        <a:ea typeface="Times New Roman" panose="02020603050405020304" pitchFamily="18" charset="0"/>
                        <a:cs typeface="Times New Roman" panose="02020603050405020304" pitchFamily="18" charset="0"/>
                      </a:endParaRPr>
                    </a:p>
                  </a:txBody>
                  <a:tcPr marL="94185" marR="94185" marT="87586" marB="47092" anchor="ctr">
                    <a:lnL w="12700" cmpd="sng">
                      <a:noFill/>
                      <a:prstDash val="solid"/>
                    </a:lnL>
                    <a:lnR w="12700" cmpd="sng">
                      <a:noFill/>
                      <a:prstDash val="solid"/>
                    </a:lnR>
                    <a:lnT w="28575" cap="flat" cmpd="sng" algn="ctr">
                      <a:solidFill>
                        <a:schemeClr val="bg1">
                          <a:lumMod val="75000"/>
                        </a:schemeClr>
                      </a:solidFill>
                      <a:prstDash val="solid"/>
                    </a:lnT>
                    <a:lnB w="12700" cmpd="sng">
                      <a:noFill/>
                      <a:prstDash val="solid"/>
                    </a:lnB>
                    <a:solidFill>
                      <a:srgbClr val="404040"/>
                    </a:solidFill>
                  </a:tcPr>
                </a:tc>
                <a:tc>
                  <a:txBody>
                    <a:bodyPr/>
                    <a:lstStyle/>
                    <a:p>
                      <a:pPr marL="69215" algn="l">
                        <a:lnSpc>
                          <a:spcPts val="1050"/>
                        </a:lnSpc>
                        <a:buNone/>
                      </a:pPr>
                      <a:r>
                        <a:rPr lang="pl-PL" sz="1100" b="1" cap="none" spc="0">
                          <a:solidFill>
                            <a:schemeClr val="bg1"/>
                          </a:solidFill>
                          <a:effectLst/>
                        </a:rPr>
                        <a:t>Być Polakiem-żyć po królewsku z godnością odwagą i sercem</a:t>
                      </a:r>
                      <a:endParaRPr lang="de-DE" sz="1100" b="1" cap="none" spc="0">
                        <a:solidFill>
                          <a:schemeClr val="bg1"/>
                        </a:solidFill>
                        <a:effectLst/>
                        <a:latin typeface="+mn-lt"/>
                        <a:ea typeface="Times New Roman" panose="02020603050405020304" pitchFamily="18" charset="0"/>
                        <a:cs typeface="Times New Roman" panose="02020603050405020304" pitchFamily="18" charset="0"/>
                      </a:endParaRPr>
                    </a:p>
                  </a:txBody>
                  <a:tcPr marL="94185" marR="94185" marT="87586" marB="47092" anchor="ctr">
                    <a:lnL w="12700" cmpd="sng">
                      <a:noFill/>
                      <a:prstDash val="solid"/>
                    </a:lnL>
                    <a:lnR w="12700" cmpd="sng">
                      <a:noFill/>
                      <a:prstDash val="solid"/>
                    </a:lnR>
                    <a:lnT w="28575" cap="flat" cmpd="sng" algn="ctr">
                      <a:solidFill>
                        <a:schemeClr val="bg1">
                          <a:lumMod val="75000"/>
                        </a:schemeClr>
                      </a:solidFill>
                      <a:prstDash val="solid"/>
                    </a:lnT>
                    <a:lnB w="12700" cmpd="sng">
                      <a:noFill/>
                      <a:prstDash val="solid"/>
                    </a:lnB>
                    <a:solidFill>
                      <a:srgbClr val="404040"/>
                    </a:solidFill>
                  </a:tcPr>
                </a:tc>
                <a:extLst>
                  <a:ext uri="{0D108BD9-81ED-4DB2-BD59-A6C34878D82A}">
                    <a16:rowId xmlns:a16="http://schemas.microsoft.com/office/drawing/2014/main" val="3321909552"/>
                  </a:ext>
                </a:extLst>
              </a:tr>
            </a:tbl>
          </a:graphicData>
        </a:graphic>
      </p:graphicFrame>
    </p:spTree>
    <p:extLst>
      <p:ext uri="{BB962C8B-B14F-4D97-AF65-F5344CB8AC3E}">
        <p14:creationId xmlns:p14="http://schemas.microsoft.com/office/powerpoint/2010/main" val="36777512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8C49CA8B-3540-1739-510A-C32B8BEFB8CD}"/>
              </a:ext>
            </a:extLst>
          </p:cNvPr>
          <p:cNvSpPr>
            <a:spLocks noGrp="1"/>
          </p:cNvSpPr>
          <p:nvPr>
            <p:ph type="ctrTitle"/>
          </p:nvPr>
        </p:nvSpPr>
        <p:spPr>
          <a:xfrm>
            <a:off x="826396" y="586855"/>
            <a:ext cx="4230100" cy="3387497"/>
          </a:xfrm>
        </p:spPr>
        <p:txBody>
          <a:bodyPr vert="horz" lIns="91440" tIns="45720" rIns="91440" bIns="45720" rtlCol="0" anchor="b">
            <a:normAutofit/>
          </a:bodyPr>
          <a:lstStyle/>
          <a:p>
            <a:pPr algn="r"/>
            <a:r>
              <a:rPr lang="en-US" sz="4000" kern="1200">
                <a:solidFill>
                  <a:srgbClr val="FFFFFF"/>
                </a:solidFill>
                <a:effectLst/>
                <a:latin typeface="+mj-lt"/>
                <a:ea typeface="+mj-ea"/>
                <a:cs typeface="+mj-cs"/>
              </a:rPr>
              <a:t>Nagrody w Konkursie: </a:t>
            </a:r>
            <a:endParaRPr lang="en-US" sz="4000" kern="1200">
              <a:solidFill>
                <a:srgbClr val="FFFFFF"/>
              </a:solidFill>
              <a:latin typeface="+mj-lt"/>
              <a:ea typeface="+mj-ea"/>
              <a:cs typeface="+mj-cs"/>
            </a:endParaRPr>
          </a:p>
        </p:txBody>
      </p:sp>
      <p:sp>
        <p:nvSpPr>
          <p:cNvPr id="3" name="Untertitel 2">
            <a:extLst>
              <a:ext uri="{FF2B5EF4-FFF2-40B4-BE49-F238E27FC236}">
                <a16:creationId xmlns:a16="http://schemas.microsoft.com/office/drawing/2014/main" id="{9C403A94-6130-359E-A7BA-493F2972AD46}"/>
              </a:ext>
            </a:extLst>
          </p:cNvPr>
          <p:cNvSpPr>
            <a:spLocks noGrp="1"/>
          </p:cNvSpPr>
          <p:nvPr>
            <p:ph type="subTitle" idx="1"/>
          </p:nvPr>
        </p:nvSpPr>
        <p:spPr>
          <a:xfrm>
            <a:off x="5765533" y="649480"/>
            <a:ext cx="5823283" cy="5546047"/>
          </a:xfrm>
        </p:spPr>
        <p:txBody>
          <a:bodyPr vert="horz" lIns="91440" tIns="45720" rIns="91440" bIns="45720" rtlCol="0" anchor="ctr">
            <a:normAutofit/>
          </a:bodyPr>
          <a:lstStyle/>
          <a:p>
            <a:pPr indent="-228600" algn="l">
              <a:buFont typeface="Arial" panose="020B0604020202020204" pitchFamily="34" charset="0"/>
              <a:buChar char="•"/>
            </a:pPr>
            <a:r>
              <a:rPr lang="en-US" sz="2000" dirty="0" err="1"/>
              <a:t>Nagrody</a:t>
            </a:r>
            <a:r>
              <a:rPr lang="en-US" sz="2000" dirty="0"/>
              <a:t> w </a:t>
            </a:r>
            <a:r>
              <a:rPr lang="en-US" sz="2000" dirty="0" err="1"/>
              <a:t>Konkursie</a:t>
            </a:r>
            <a:r>
              <a:rPr lang="en-US" sz="2000" dirty="0"/>
              <a:t>:   </a:t>
            </a:r>
          </a:p>
          <a:p>
            <a:pPr algn="l"/>
            <a:r>
              <a:rPr lang="en-US" sz="2000" dirty="0"/>
              <a:t>• </a:t>
            </a:r>
            <a:r>
              <a:rPr lang="en-US" sz="2000" dirty="0" err="1"/>
              <a:t>udział</a:t>
            </a:r>
            <a:r>
              <a:rPr lang="en-US" sz="2000" dirty="0"/>
              <a:t> w </a:t>
            </a:r>
            <a:r>
              <a:rPr lang="en-US" sz="2000" dirty="0" err="1"/>
              <a:t>uroczystej</a:t>
            </a:r>
            <a:r>
              <a:rPr lang="en-US" sz="2000" dirty="0"/>
              <a:t> Gali XVII </a:t>
            </a:r>
            <a:r>
              <a:rPr lang="en-US" sz="2000" dirty="0" err="1"/>
              <a:t>edycji</a:t>
            </a:r>
            <a:r>
              <a:rPr lang="en-US" sz="2000" dirty="0"/>
              <a:t> </a:t>
            </a:r>
            <a:r>
              <a:rPr lang="en-US" sz="2000" dirty="0" err="1"/>
              <a:t>Konkursu</a:t>
            </a:r>
            <a:r>
              <a:rPr lang="en-US" sz="2000" dirty="0"/>
              <a:t> (</a:t>
            </a:r>
            <a:r>
              <a:rPr lang="en-US" sz="2000" dirty="0" err="1"/>
              <a:t>możliwy</a:t>
            </a:r>
            <a:r>
              <a:rPr lang="en-US" sz="2000" dirty="0"/>
              <a:t> </a:t>
            </a:r>
            <a:r>
              <a:rPr lang="en-US" sz="2000" dirty="0" err="1"/>
              <a:t>udział</a:t>
            </a:r>
            <a:r>
              <a:rPr lang="en-US" sz="2000" dirty="0"/>
              <a:t> </a:t>
            </a:r>
            <a:r>
              <a:rPr lang="en-US" sz="2000" dirty="0" err="1"/>
              <a:t>Rodziny</a:t>
            </a:r>
            <a:r>
              <a:rPr lang="en-US" sz="2000" dirty="0"/>
              <a:t> </a:t>
            </a:r>
            <a:r>
              <a:rPr lang="en-US" sz="2000" dirty="0" err="1"/>
              <a:t>i</a:t>
            </a:r>
            <a:r>
              <a:rPr lang="en-US" sz="2000" dirty="0"/>
              <a:t> </a:t>
            </a:r>
            <a:r>
              <a:rPr lang="en-US" sz="2000" dirty="0" err="1"/>
              <a:t>przyjaciół</a:t>
            </a:r>
            <a:r>
              <a:rPr lang="en-US" sz="2000" dirty="0"/>
              <a:t>)</a:t>
            </a:r>
          </a:p>
          <a:p>
            <a:pPr indent="-228600" algn="l">
              <a:buFont typeface="Arial" panose="020B0604020202020204" pitchFamily="34" charset="0"/>
              <a:buChar char="•"/>
            </a:pPr>
            <a:r>
              <a:rPr lang="en-US" sz="2000" dirty="0"/>
              <a:t>ORAZ:</a:t>
            </a:r>
          </a:p>
          <a:p>
            <a:pPr indent="-228600" algn="l">
              <a:buFont typeface="Arial" panose="020B0604020202020204" pitchFamily="34" charset="0"/>
              <a:buChar char="•"/>
            </a:pPr>
            <a:r>
              <a:rPr lang="en-US" sz="2000" dirty="0"/>
              <a:t>Grupa I</a:t>
            </a:r>
            <a:br>
              <a:rPr lang="en-US" sz="2000" dirty="0"/>
            </a:br>
            <a:r>
              <a:rPr lang="en-US" sz="2000" dirty="0"/>
              <a:t>• </a:t>
            </a:r>
            <a:r>
              <a:rPr lang="en-US" sz="2000" dirty="0" err="1"/>
              <a:t>nagrody</a:t>
            </a:r>
            <a:r>
              <a:rPr lang="en-US" sz="2000" dirty="0"/>
              <a:t> </a:t>
            </a:r>
            <a:r>
              <a:rPr lang="en-US" sz="2000" dirty="0" err="1"/>
              <a:t>rzeczowe</a:t>
            </a:r>
            <a:br>
              <a:rPr lang="en-US" sz="2000" dirty="0"/>
            </a:br>
            <a:r>
              <a:rPr lang="en-US" sz="2000" dirty="0"/>
              <a:t>• </a:t>
            </a:r>
            <a:r>
              <a:rPr lang="en-US" sz="2000" dirty="0" err="1"/>
              <a:t>dyplomy</a:t>
            </a:r>
            <a:endParaRPr lang="en-US" sz="2000" dirty="0"/>
          </a:p>
          <a:p>
            <a:pPr indent="-228600" algn="l">
              <a:buFont typeface="Arial" panose="020B0604020202020204" pitchFamily="34" charset="0"/>
              <a:buChar char="•"/>
            </a:pPr>
            <a:r>
              <a:rPr lang="en-US" sz="2000" dirty="0" err="1"/>
              <a:t>Grupy</a:t>
            </a:r>
            <a:r>
              <a:rPr lang="en-US" sz="2000" dirty="0"/>
              <a:t> II – V</a:t>
            </a:r>
            <a:br>
              <a:rPr lang="en-US" sz="2000" dirty="0"/>
            </a:br>
            <a:r>
              <a:rPr lang="en-US" sz="2000" dirty="0"/>
              <a:t>• </a:t>
            </a:r>
            <a:r>
              <a:rPr lang="en-US" sz="2000" dirty="0" err="1"/>
              <a:t>pobyt</a:t>
            </a:r>
            <a:r>
              <a:rPr lang="en-US" sz="2000" dirty="0"/>
              <a:t> </a:t>
            </a:r>
            <a:r>
              <a:rPr lang="en-US" sz="2000" dirty="0" err="1"/>
              <a:t>edukacyjny</a:t>
            </a:r>
            <a:r>
              <a:rPr lang="en-US" sz="2000" dirty="0"/>
              <a:t> w </a:t>
            </a:r>
            <a:r>
              <a:rPr lang="en-US" sz="2000" dirty="0" err="1"/>
              <a:t>Polsce</a:t>
            </a:r>
            <a:r>
              <a:rPr lang="en-US" sz="2000" dirty="0"/>
              <a:t> – </a:t>
            </a:r>
            <a:r>
              <a:rPr lang="en-US" sz="2000" dirty="0" err="1"/>
              <a:t>lipiec</a:t>
            </a:r>
            <a:r>
              <a:rPr lang="en-US" sz="2000" dirty="0"/>
              <a:t> 2026 r. </a:t>
            </a:r>
          </a:p>
          <a:p>
            <a:pPr algn="l"/>
            <a:r>
              <a:rPr lang="en-US" sz="2000" dirty="0"/>
              <a:t>(w </a:t>
            </a:r>
            <a:r>
              <a:rPr lang="en-US" sz="2000" dirty="0" err="1"/>
              <a:t>miarę</a:t>
            </a:r>
            <a:r>
              <a:rPr lang="en-US" sz="2000" dirty="0"/>
              <a:t> </a:t>
            </a:r>
            <a:r>
              <a:rPr lang="en-US" sz="2000" dirty="0" err="1"/>
              <a:t>posiadanych</a:t>
            </a:r>
            <a:r>
              <a:rPr lang="en-US" sz="2000" dirty="0"/>
              <a:t> </a:t>
            </a:r>
            <a:r>
              <a:rPr lang="en-US" sz="2000" dirty="0" err="1"/>
              <a:t>przez</a:t>
            </a:r>
            <a:r>
              <a:rPr lang="en-US" sz="2000" dirty="0"/>
              <a:t> </a:t>
            </a:r>
            <a:r>
              <a:rPr lang="en-US" sz="2000" dirty="0" err="1"/>
              <a:t>organizatora</a:t>
            </a:r>
            <a:r>
              <a:rPr lang="en-US" sz="2000" dirty="0"/>
              <a:t> </a:t>
            </a:r>
            <a:r>
              <a:rPr lang="en-US" sz="2000" dirty="0" err="1"/>
              <a:t>środków</a:t>
            </a:r>
            <a:r>
              <a:rPr lang="en-US" sz="2000" dirty="0"/>
              <a:t> </a:t>
            </a:r>
            <a:r>
              <a:rPr lang="en-US" sz="2000" dirty="0" err="1"/>
              <a:t>finansowych</a:t>
            </a:r>
            <a:r>
              <a:rPr lang="en-US" sz="2000" dirty="0"/>
              <a:t>, </a:t>
            </a:r>
            <a:r>
              <a:rPr lang="en-US" sz="2000" dirty="0" err="1"/>
              <a:t>informacja</a:t>
            </a:r>
            <a:r>
              <a:rPr lang="en-US" sz="2000" dirty="0"/>
              <a:t> o </a:t>
            </a:r>
            <a:r>
              <a:rPr lang="en-US" sz="2000" dirty="0" err="1"/>
              <a:t>wycieczce</a:t>
            </a:r>
            <a:r>
              <a:rPr lang="en-US" sz="2000" dirty="0"/>
              <a:t> </a:t>
            </a:r>
            <a:r>
              <a:rPr lang="en-US" sz="2000" dirty="0" err="1"/>
              <a:t>zostanie</a:t>
            </a:r>
            <a:r>
              <a:rPr lang="en-US" sz="2000" dirty="0"/>
              <a:t> </a:t>
            </a:r>
            <a:r>
              <a:rPr lang="en-US" sz="2000" dirty="0" err="1"/>
              <a:t>podana</a:t>
            </a:r>
            <a:r>
              <a:rPr lang="en-US" sz="2000" dirty="0"/>
              <a:t> </a:t>
            </a:r>
            <a:r>
              <a:rPr lang="en-US" sz="2000" dirty="0" err="1"/>
              <a:t>na</a:t>
            </a:r>
            <a:r>
              <a:rPr lang="en-US" sz="2000" dirty="0"/>
              <a:t> </a:t>
            </a:r>
            <a:r>
              <a:rPr lang="en-US" sz="2000" dirty="0" err="1"/>
              <a:t>początku</a:t>
            </a:r>
            <a:r>
              <a:rPr lang="en-US" sz="2000" dirty="0"/>
              <a:t> </a:t>
            </a:r>
            <a:r>
              <a:rPr lang="en-US" sz="2000" dirty="0" err="1"/>
              <a:t>czerwca</a:t>
            </a:r>
            <a:r>
              <a:rPr lang="en-US" sz="2000" dirty="0"/>
              <a:t>)</a:t>
            </a:r>
            <a:br>
              <a:rPr lang="en-US" sz="2000" dirty="0"/>
            </a:br>
            <a:r>
              <a:rPr lang="en-US" sz="2000" dirty="0"/>
              <a:t>• </a:t>
            </a:r>
            <a:r>
              <a:rPr lang="en-US" sz="2000" dirty="0" err="1"/>
              <a:t>nagrody</a:t>
            </a:r>
            <a:r>
              <a:rPr lang="en-US" sz="2000" dirty="0"/>
              <a:t> </a:t>
            </a:r>
            <a:r>
              <a:rPr lang="en-US" sz="2000" dirty="0" err="1"/>
              <a:t>rzeczowe</a:t>
            </a:r>
            <a:br>
              <a:rPr lang="en-US" sz="2000" dirty="0"/>
            </a:br>
            <a:r>
              <a:rPr lang="en-US" sz="2000" dirty="0"/>
              <a:t>• </a:t>
            </a:r>
            <a:r>
              <a:rPr lang="en-US" sz="2000" dirty="0" err="1"/>
              <a:t>dyplomy</a:t>
            </a:r>
            <a:endParaRPr lang="en-US" sz="2000" dirty="0"/>
          </a:p>
          <a:p>
            <a:pPr indent="-228600" algn="l">
              <a:buFont typeface="Arial" panose="020B0604020202020204" pitchFamily="34" charset="0"/>
              <a:buChar char="•"/>
            </a:pPr>
            <a:endParaRPr lang="en-US" sz="2000" dirty="0"/>
          </a:p>
        </p:txBody>
      </p:sp>
    </p:spTree>
    <p:extLst>
      <p:ext uri="{BB962C8B-B14F-4D97-AF65-F5344CB8AC3E}">
        <p14:creationId xmlns:p14="http://schemas.microsoft.com/office/powerpoint/2010/main" val="35599614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6" name="Textfeld 2">
            <a:extLst>
              <a:ext uri="{FF2B5EF4-FFF2-40B4-BE49-F238E27FC236}">
                <a16:creationId xmlns:a16="http://schemas.microsoft.com/office/drawing/2014/main" id="{44920CD8-86AF-F3A5-1EEB-DF86D808E455}"/>
              </a:ext>
            </a:extLst>
          </p:cNvPr>
          <p:cNvGraphicFramePr/>
          <p:nvPr>
            <p:extLst>
              <p:ext uri="{D42A27DB-BD31-4B8C-83A1-F6EECF244321}">
                <p14:modId xmlns:p14="http://schemas.microsoft.com/office/powerpoint/2010/main" val="2491750216"/>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318867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407D6C6E-F049-9571-90CB-0397E1634BF1}"/>
              </a:ext>
            </a:extLst>
          </p:cNvPr>
          <p:cNvSpPr>
            <a:spLocks noGrp="1"/>
          </p:cNvSpPr>
          <p:nvPr>
            <p:ph type="title"/>
          </p:nvPr>
        </p:nvSpPr>
        <p:spPr>
          <a:xfrm>
            <a:off x="1371597" y="348865"/>
            <a:ext cx="10044023" cy="877729"/>
          </a:xfrm>
        </p:spPr>
        <p:txBody>
          <a:bodyPr anchor="ctr">
            <a:normAutofit/>
          </a:bodyPr>
          <a:lstStyle/>
          <a:p>
            <a:r>
              <a:rPr lang="pl-PL" sz="4000">
                <a:solidFill>
                  <a:srgbClr val="FFFFFF"/>
                </a:solidFill>
              </a:rPr>
              <a:t>NIEZBĘDNE CECHY PRACY</a:t>
            </a:r>
            <a:endParaRPr lang="de-DE" sz="4000">
              <a:solidFill>
                <a:srgbClr val="FFFFFF"/>
              </a:solidFill>
            </a:endParaRPr>
          </a:p>
        </p:txBody>
      </p:sp>
      <p:graphicFrame>
        <p:nvGraphicFramePr>
          <p:cNvPr id="5" name="Inhaltsplatzhalter 2">
            <a:extLst>
              <a:ext uri="{FF2B5EF4-FFF2-40B4-BE49-F238E27FC236}">
                <a16:creationId xmlns:a16="http://schemas.microsoft.com/office/drawing/2014/main" id="{5C5ED564-9877-D60D-60FC-EAE6A0C814EF}"/>
              </a:ext>
            </a:extLst>
          </p:cNvPr>
          <p:cNvGraphicFramePr>
            <a:graphicFrameLocks noGrp="1"/>
          </p:cNvGraphicFramePr>
          <p:nvPr>
            <p:ph idx="1"/>
            <p:extLst>
              <p:ext uri="{D42A27DB-BD31-4B8C-83A1-F6EECF244321}">
                <p14:modId xmlns:p14="http://schemas.microsoft.com/office/powerpoint/2010/main" val="381998411"/>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318916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30">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32">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48BE8292-62EF-64EB-24A2-1BDC531A5DFF}"/>
              </a:ext>
            </a:extLst>
          </p:cNvPr>
          <p:cNvSpPr>
            <a:spLocks noGrp="1"/>
          </p:cNvSpPr>
          <p:nvPr>
            <p:ph type="title"/>
          </p:nvPr>
        </p:nvSpPr>
        <p:spPr>
          <a:xfrm>
            <a:off x="826395" y="586855"/>
            <a:ext cx="4361621" cy="3387497"/>
          </a:xfrm>
        </p:spPr>
        <p:txBody>
          <a:bodyPr vert="horz" lIns="91440" tIns="45720" rIns="91440" bIns="45720" rtlCol="0" anchor="b">
            <a:normAutofit/>
          </a:bodyPr>
          <a:lstStyle/>
          <a:p>
            <a:pPr algn="r"/>
            <a:r>
              <a:rPr lang="en-US" sz="3400" kern="1200" dirty="0" err="1">
                <a:solidFill>
                  <a:srgbClr val="FFFFFF"/>
                </a:solidFill>
                <a:latin typeface="+mj-lt"/>
                <a:ea typeface="+mj-ea"/>
                <a:cs typeface="+mj-cs"/>
              </a:rPr>
              <a:t>Laureatki</a:t>
            </a:r>
            <a:r>
              <a:rPr lang="en-US" sz="3400" kern="1200" dirty="0">
                <a:solidFill>
                  <a:srgbClr val="FFFFFF"/>
                </a:solidFill>
                <a:latin typeface="+mj-lt"/>
                <a:ea typeface="+mj-ea"/>
                <a:cs typeface="+mj-cs"/>
              </a:rPr>
              <a:t> </a:t>
            </a:r>
            <a:r>
              <a:rPr lang="en-US" sz="3400" kern="1200" dirty="0" err="1">
                <a:solidFill>
                  <a:srgbClr val="FFFFFF"/>
                </a:solidFill>
                <a:latin typeface="+mj-lt"/>
                <a:ea typeface="+mj-ea"/>
                <a:cs typeface="+mj-cs"/>
              </a:rPr>
              <a:t>konkursu</a:t>
            </a:r>
            <a:r>
              <a:rPr lang="en-US" sz="3400" kern="1200" dirty="0">
                <a:solidFill>
                  <a:srgbClr val="FFFFFF"/>
                </a:solidFill>
                <a:latin typeface="+mj-lt"/>
                <a:ea typeface="+mj-ea"/>
                <a:cs typeface="+mj-cs"/>
              </a:rPr>
              <a:t> ze </a:t>
            </a:r>
            <a:r>
              <a:rPr lang="en-US" sz="3400" kern="1200" dirty="0" err="1">
                <a:solidFill>
                  <a:srgbClr val="FFFFFF"/>
                </a:solidFill>
                <a:latin typeface="+mj-lt"/>
                <a:ea typeface="+mj-ea"/>
                <a:cs typeface="+mj-cs"/>
              </a:rPr>
              <a:t>Szkoły</a:t>
            </a:r>
            <a:r>
              <a:rPr lang="en-US" sz="3400" kern="1200" dirty="0">
                <a:solidFill>
                  <a:srgbClr val="FFFFFF"/>
                </a:solidFill>
                <a:latin typeface="+mj-lt"/>
                <a:ea typeface="+mj-ea"/>
                <a:cs typeface="+mj-cs"/>
              </a:rPr>
              <a:t> </a:t>
            </a:r>
            <a:r>
              <a:rPr lang="en-US" sz="3400" kern="1200" dirty="0" err="1">
                <a:solidFill>
                  <a:srgbClr val="FFFFFF"/>
                </a:solidFill>
                <a:latin typeface="+mj-lt"/>
                <a:ea typeface="+mj-ea"/>
                <a:cs typeface="+mj-cs"/>
              </a:rPr>
              <a:t>Polskiej</a:t>
            </a:r>
            <a:r>
              <a:rPr lang="en-US" sz="3400" kern="1200" dirty="0">
                <a:solidFill>
                  <a:srgbClr val="FFFFFF"/>
                </a:solidFill>
                <a:latin typeface="+mj-lt"/>
                <a:ea typeface="+mj-ea"/>
                <a:cs typeface="+mj-cs"/>
              </a:rPr>
              <a:t> </a:t>
            </a:r>
            <a:br>
              <a:rPr lang="en-US" sz="3400" kern="1200" dirty="0">
                <a:solidFill>
                  <a:srgbClr val="FFFFFF"/>
                </a:solidFill>
                <a:latin typeface="+mj-lt"/>
                <a:ea typeface="+mj-ea"/>
                <a:cs typeface="+mj-cs"/>
              </a:rPr>
            </a:br>
            <a:r>
              <a:rPr lang="en-US" sz="3400" kern="1200" dirty="0" err="1">
                <a:solidFill>
                  <a:srgbClr val="FFFFFF"/>
                </a:solidFill>
                <a:latin typeface="+mj-lt"/>
                <a:ea typeface="+mj-ea"/>
                <a:cs typeface="+mj-cs"/>
              </a:rPr>
              <a:t>im</a:t>
            </a:r>
            <a:r>
              <a:rPr lang="en-US" sz="3400" kern="1200" dirty="0">
                <a:solidFill>
                  <a:srgbClr val="FFFFFF"/>
                </a:solidFill>
                <a:latin typeface="+mj-lt"/>
                <a:ea typeface="+mj-ea"/>
                <a:cs typeface="+mj-cs"/>
              </a:rPr>
              <a:t>. Fryderyka </a:t>
            </a:r>
            <a:r>
              <a:rPr lang="en-US" sz="3400" kern="1200" dirty="0" err="1">
                <a:solidFill>
                  <a:srgbClr val="FFFFFF"/>
                </a:solidFill>
                <a:latin typeface="+mj-lt"/>
                <a:ea typeface="+mj-ea"/>
                <a:cs typeface="+mj-cs"/>
              </a:rPr>
              <a:t>Chopina</a:t>
            </a:r>
            <a:r>
              <a:rPr lang="en-US" sz="3400" kern="1200" dirty="0">
                <a:solidFill>
                  <a:srgbClr val="FFFFFF"/>
                </a:solidFill>
                <a:latin typeface="+mj-lt"/>
                <a:ea typeface="+mj-ea"/>
                <a:cs typeface="+mj-cs"/>
              </a:rPr>
              <a:t> </a:t>
            </a:r>
            <a:r>
              <a:rPr lang="en-US" sz="3400" kern="1200" dirty="0" err="1">
                <a:solidFill>
                  <a:srgbClr val="FFFFFF"/>
                </a:solidFill>
                <a:latin typeface="+mj-lt"/>
                <a:ea typeface="+mj-ea"/>
                <a:cs typeface="+mj-cs"/>
              </a:rPr>
              <a:t>przy</a:t>
            </a:r>
            <a:r>
              <a:rPr lang="en-US" sz="3400" kern="1200" dirty="0">
                <a:solidFill>
                  <a:srgbClr val="FFFFFF"/>
                </a:solidFill>
                <a:latin typeface="+mj-lt"/>
                <a:ea typeface="+mj-ea"/>
                <a:cs typeface="+mj-cs"/>
              </a:rPr>
              <a:t> </a:t>
            </a:r>
            <a:r>
              <a:rPr lang="en-US" sz="3400" kern="1200" dirty="0" err="1">
                <a:solidFill>
                  <a:srgbClr val="FFFFFF"/>
                </a:solidFill>
                <a:latin typeface="+mj-lt"/>
                <a:ea typeface="+mj-ea"/>
                <a:cs typeface="+mj-cs"/>
              </a:rPr>
              <a:t>Konsulacie</a:t>
            </a:r>
            <a:r>
              <a:rPr lang="en-US" sz="3400" kern="1200" dirty="0">
                <a:solidFill>
                  <a:srgbClr val="FFFFFF"/>
                </a:solidFill>
                <a:latin typeface="+mj-lt"/>
                <a:ea typeface="+mj-ea"/>
                <a:cs typeface="+mj-cs"/>
              </a:rPr>
              <a:t> </a:t>
            </a:r>
            <a:r>
              <a:rPr lang="en-US" sz="3400" kern="1200" dirty="0" err="1">
                <a:solidFill>
                  <a:srgbClr val="FFFFFF"/>
                </a:solidFill>
                <a:latin typeface="+mj-lt"/>
                <a:ea typeface="+mj-ea"/>
                <a:cs typeface="+mj-cs"/>
              </a:rPr>
              <a:t>Generalnym</a:t>
            </a:r>
            <a:r>
              <a:rPr lang="en-US" sz="3400" kern="1200" dirty="0">
                <a:solidFill>
                  <a:srgbClr val="FFFFFF"/>
                </a:solidFill>
                <a:latin typeface="+mj-lt"/>
                <a:ea typeface="+mj-ea"/>
                <a:cs typeface="+mj-cs"/>
              </a:rPr>
              <a:t> w Monachium z </a:t>
            </a:r>
            <a:r>
              <a:rPr lang="en-US" sz="3400" kern="1200" dirty="0" err="1">
                <a:solidFill>
                  <a:srgbClr val="FFFFFF"/>
                </a:solidFill>
                <a:latin typeface="+mj-lt"/>
                <a:ea typeface="+mj-ea"/>
                <a:cs typeface="+mj-cs"/>
              </a:rPr>
              <a:t>siedzibą</a:t>
            </a:r>
            <a:r>
              <a:rPr lang="en-US" sz="3400" kern="1200" dirty="0">
                <a:solidFill>
                  <a:srgbClr val="FFFFFF"/>
                </a:solidFill>
                <a:latin typeface="+mj-lt"/>
                <a:ea typeface="+mj-ea"/>
                <a:cs typeface="+mj-cs"/>
              </a:rPr>
              <a:t>  w Remseck</a:t>
            </a:r>
          </a:p>
        </p:txBody>
      </p:sp>
      <p:sp>
        <p:nvSpPr>
          <p:cNvPr id="44" name="Textfeld 43">
            <a:extLst>
              <a:ext uri="{FF2B5EF4-FFF2-40B4-BE49-F238E27FC236}">
                <a16:creationId xmlns:a16="http://schemas.microsoft.com/office/drawing/2014/main" id="{F370DA69-10A8-894B-D311-45D90AD77036}"/>
              </a:ext>
            </a:extLst>
          </p:cNvPr>
          <p:cNvSpPr txBox="1"/>
          <p:nvPr/>
        </p:nvSpPr>
        <p:spPr>
          <a:xfrm>
            <a:off x="6503158" y="649480"/>
            <a:ext cx="4862447" cy="5546047"/>
          </a:xfrm>
          <a:prstGeom prst="rect">
            <a:avLst/>
          </a:prstGeom>
        </p:spPr>
        <p:txBody>
          <a:bodyPr vert="horz" lIns="91440" tIns="45720" rIns="91440" bIns="45720" rtlCol="0" anchor="ctr">
            <a:normAutofit/>
          </a:bodyPr>
          <a:lstStyle/>
          <a:p>
            <a:pPr marL="114300">
              <a:lnSpc>
                <a:spcPct val="90000"/>
              </a:lnSpc>
              <a:spcAft>
                <a:spcPts val="600"/>
              </a:spcAft>
            </a:pPr>
            <a:r>
              <a:rPr lang="en-US" sz="2000" b="1" dirty="0"/>
              <a:t>XIV EDYCJA KONKURSU </a:t>
            </a:r>
          </a:p>
          <a:p>
            <a:pPr marL="285750" indent="-228600">
              <a:lnSpc>
                <a:spcPct val="90000"/>
              </a:lnSpc>
              <a:spcAft>
                <a:spcPts val="600"/>
              </a:spcAft>
              <a:buFont typeface="Arial" panose="020B0604020202020204" pitchFamily="34" charset="0"/>
              <a:buChar char="•"/>
            </a:pPr>
            <a:r>
              <a:rPr lang="en-US" sz="2000" dirty="0"/>
              <a:t>Grupa </a:t>
            </a:r>
            <a:r>
              <a:rPr lang="en-US" sz="2000" dirty="0" err="1"/>
              <a:t>nauczycielska</a:t>
            </a:r>
            <a:r>
              <a:rPr lang="en-US" sz="2000" dirty="0"/>
              <a:t>: Monika Bujak</a:t>
            </a:r>
          </a:p>
          <a:p>
            <a:pPr marL="57150">
              <a:lnSpc>
                <a:spcPct val="90000"/>
              </a:lnSpc>
              <a:spcAft>
                <a:spcPts val="600"/>
              </a:spcAft>
            </a:pPr>
            <a:r>
              <a:rPr lang="en-US" sz="2000" dirty="0"/>
              <a:t> I </a:t>
            </a:r>
            <a:r>
              <a:rPr lang="en-US" sz="2000" dirty="0" err="1"/>
              <a:t>miejsce</a:t>
            </a:r>
            <a:r>
              <a:rPr lang="en-US" sz="2000" dirty="0"/>
              <a:t> za </a:t>
            </a:r>
            <a:r>
              <a:rPr lang="en-US" sz="2000" dirty="0" err="1"/>
              <a:t>scenariusz</a:t>
            </a:r>
            <a:r>
              <a:rPr lang="en-US" sz="2000" dirty="0"/>
              <a:t> </a:t>
            </a:r>
            <a:r>
              <a:rPr lang="en-US" sz="2000" dirty="0" err="1"/>
              <a:t>zajęć</a:t>
            </a:r>
            <a:r>
              <a:rPr lang="en-US" sz="2000" dirty="0"/>
              <a:t> „</a:t>
            </a:r>
            <a:r>
              <a:rPr lang="en-US" sz="2000" dirty="0" err="1"/>
              <a:t>Językowe</a:t>
            </a:r>
            <a:r>
              <a:rPr lang="en-US" sz="2000" dirty="0"/>
              <a:t> </a:t>
            </a:r>
            <a:r>
              <a:rPr lang="en-US" sz="2000" dirty="0" err="1"/>
              <a:t>rewolucje</a:t>
            </a:r>
            <a:r>
              <a:rPr lang="en-US" sz="2000" dirty="0"/>
              <a:t> w </a:t>
            </a:r>
            <a:r>
              <a:rPr lang="en-US" sz="2000" dirty="0" err="1"/>
              <a:t>karnawałowej</a:t>
            </a:r>
            <a:r>
              <a:rPr lang="en-US" sz="2000" dirty="0"/>
              <a:t> </a:t>
            </a:r>
            <a:r>
              <a:rPr lang="en-US" sz="2000" dirty="0" err="1"/>
              <a:t>kuchni</a:t>
            </a:r>
            <a:r>
              <a:rPr lang="en-US" sz="2000" dirty="0"/>
              <a:t>“</a:t>
            </a:r>
          </a:p>
          <a:p>
            <a:pPr marL="57150">
              <a:lnSpc>
                <a:spcPct val="90000"/>
              </a:lnSpc>
              <a:spcAft>
                <a:spcPts val="600"/>
              </a:spcAft>
            </a:pPr>
            <a:endParaRPr lang="en-US" sz="2000" dirty="0"/>
          </a:p>
          <a:p>
            <a:pPr marL="285750" indent="-228600">
              <a:lnSpc>
                <a:spcPct val="90000"/>
              </a:lnSpc>
              <a:spcAft>
                <a:spcPts val="600"/>
              </a:spcAft>
              <a:buFont typeface="Arial" panose="020B0604020202020204" pitchFamily="34" charset="0"/>
              <a:buChar char="•"/>
            </a:pPr>
            <a:r>
              <a:rPr lang="en-US" sz="2000" dirty="0" err="1"/>
              <a:t>Uczniowie</a:t>
            </a:r>
            <a:r>
              <a:rPr lang="en-US" sz="2000" dirty="0"/>
              <a:t>: Hanna Bujak</a:t>
            </a:r>
          </a:p>
          <a:p>
            <a:pPr marL="285750" indent="-228600">
              <a:lnSpc>
                <a:spcPct val="90000"/>
              </a:lnSpc>
              <a:spcAft>
                <a:spcPts val="600"/>
              </a:spcAft>
              <a:buFont typeface="Arial" panose="020B0604020202020204" pitchFamily="34" charset="0"/>
              <a:buChar char="•"/>
            </a:pPr>
            <a:endParaRPr lang="en-US" sz="2000" b="1" dirty="0"/>
          </a:p>
          <a:p>
            <a:pPr>
              <a:lnSpc>
                <a:spcPct val="90000"/>
              </a:lnSpc>
              <a:spcAft>
                <a:spcPts val="600"/>
              </a:spcAft>
            </a:pPr>
            <a:r>
              <a:rPr lang="en-US" sz="2000" b="1" dirty="0"/>
              <a:t> XV EDYCJA KONKURSU </a:t>
            </a:r>
          </a:p>
          <a:p>
            <a:pPr marL="285750" indent="-228600">
              <a:lnSpc>
                <a:spcPct val="90000"/>
              </a:lnSpc>
              <a:spcAft>
                <a:spcPts val="600"/>
              </a:spcAft>
              <a:buFont typeface="Arial" panose="020B0604020202020204" pitchFamily="34" charset="0"/>
              <a:buChar char="•"/>
            </a:pPr>
            <a:r>
              <a:rPr lang="en-US" sz="2000" dirty="0" err="1"/>
              <a:t>Uczniowie</a:t>
            </a:r>
            <a:r>
              <a:rPr lang="en-US" sz="2000" dirty="0"/>
              <a:t>: Lena Sulz</a:t>
            </a:r>
          </a:p>
          <a:p>
            <a:pPr marL="285750" indent="-228600">
              <a:lnSpc>
                <a:spcPct val="90000"/>
              </a:lnSpc>
              <a:spcAft>
                <a:spcPts val="600"/>
              </a:spcAft>
              <a:buFont typeface="Arial" panose="020B0604020202020204" pitchFamily="34" charset="0"/>
              <a:buChar char="•"/>
            </a:pPr>
            <a:endParaRPr lang="en-US" sz="2000" dirty="0"/>
          </a:p>
          <a:p>
            <a:pPr>
              <a:lnSpc>
                <a:spcPct val="90000"/>
              </a:lnSpc>
              <a:spcAft>
                <a:spcPts val="600"/>
              </a:spcAft>
            </a:pPr>
            <a:r>
              <a:rPr lang="en-US" sz="2000" b="1" dirty="0"/>
              <a:t> XVI EDYCJA KONKURSU </a:t>
            </a:r>
          </a:p>
          <a:p>
            <a:pPr marL="285750" indent="-228600">
              <a:lnSpc>
                <a:spcPct val="90000"/>
              </a:lnSpc>
              <a:spcAft>
                <a:spcPts val="600"/>
              </a:spcAft>
              <a:buFont typeface="Arial" panose="020B0604020202020204" pitchFamily="34" charset="0"/>
              <a:buChar char="•"/>
            </a:pPr>
            <a:r>
              <a:rPr lang="en-US" sz="2000" dirty="0" err="1"/>
              <a:t>Uczniowie</a:t>
            </a:r>
            <a:r>
              <a:rPr lang="en-US" sz="2000" dirty="0"/>
              <a:t>: Maria Pabian</a:t>
            </a:r>
          </a:p>
        </p:txBody>
      </p:sp>
    </p:spTree>
    <p:extLst>
      <p:ext uri="{BB962C8B-B14F-4D97-AF65-F5344CB8AC3E}">
        <p14:creationId xmlns:p14="http://schemas.microsoft.com/office/powerpoint/2010/main" val="9111654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205D939-00C4-4F2E-9797-3170DD040D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E4E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8EE4E44-1403-472B-8C01-D354CB8F5A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6866" y="480060"/>
            <a:ext cx="545812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Grafik 1" descr="Ein Bild, das Kleidung, Person, Menschliches Gesicht, Mann enthält.&#10;&#10;Automatisch generierte Beschreibung">
            <a:extLst>
              <a:ext uri="{FF2B5EF4-FFF2-40B4-BE49-F238E27FC236}">
                <a16:creationId xmlns:a16="http://schemas.microsoft.com/office/drawing/2014/main" id="{C70B3B06-2BE0-84D3-C3D2-23BDC1F92998}"/>
              </a:ext>
            </a:extLst>
          </p:cNvPr>
          <p:cNvPicPr>
            <a:picLocks noChangeAspect="1"/>
          </p:cNvPicPr>
          <p:nvPr/>
        </p:nvPicPr>
        <p:blipFill rotWithShape="1">
          <a:blip r:embed="rId2">
            <a:extLst>
              <a:ext uri="{28A0092B-C50C-407E-A947-70E740481C1C}">
                <a14:useLocalDpi xmlns:a14="http://schemas.microsoft.com/office/drawing/2010/main" val="0"/>
              </a:ext>
            </a:extLst>
          </a:blip>
          <a:srcRect r="18547" b="-2"/>
          <a:stretch/>
        </p:blipFill>
        <p:spPr>
          <a:xfrm rot="5400000">
            <a:off x="6036987" y="708140"/>
            <a:ext cx="5897878" cy="5458121"/>
          </a:xfrm>
          <a:prstGeom prst="rect">
            <a:avLst/>
          </a:prstGeom>
        </p:spPr>
      </p:pic>
      <p:sp>
        <p:nvSpPr>
          <p:cNvPr id="17" name="Rectangle 16">
            <a:extLst>
              <a:ext uri="{FF2B5EF4-FFF2-40B4-BE49-F238E27FC236}">
                <a16:creationId xmlns:a16="http://schemas.microsoft.com/office/drawing/2014/main" id="{583CCE40-4C5F-42D3-86D9-7892AD1E98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5458121"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rafik 2" descr="Ein Bild, das Kleidung, Person, Im Haus, Mann enthält.&#10;&#10;Automatisch generierte Beschreibung">
            <a:extLst>
              <a:ext uri="{FF2B5EF4-FFF2-40B4-BE49-F238E27FC236}">
                <a16:creationId xmlns:a16="http://schemas.microsoft.com/office/drawing/2014/main" id="{9F268FBA-8DC6-0643-CF93-860A68EAE739}"/>
              </a:ext>
            </a:extLst>
          </p:cNvPr>
          <p:cNvPicPr>
            <a:picLocks noChangeAspect="1"/>
          </p:cNvPicPr>
          <p:nvPr/>
        </p:nvPicPr>
        <p:blipFill rotWithShape="1">
          <a:blip r:embed="rId3">
            <a:extLst>
              <a:ext uri="{28A0092B-C50C-407E-A947-70E740481C1C}">
                <a14:useLocalDpi xmlns:a14="http://schemas.microsoft.com/office/drawing/2010/main" val="0"/>
              </a:ext>
            </a:extLst>
          </a:blip>
          <a:srcRect l="446" r="30494" b="-1"/>
          <a:stretch/>
        </p:blipFill>
        <p:spPr>
          <a:xfrm>
            <a:off x="641180" y="1453207"/>
            <a:ext cx="5129784" cy="4857371"/>
          </a:xfrm>
          <a:prstGeom prst="rect">
            <a:avLst/>
          </a:prstGeom>
        </p:spPr>
      </p:pic>
      <p:sp>
        <p:nvSpPr>
          <p:cNvPr id="6" name="Textfeld 5">
            <a:extLst>
              <a:ext uri="{FF2B5EF4-FFF2-40B4-BE49-F238E27FC236}">
                <a16:creationId xmlns:a16="http://schemas.microsoft.com/office/drawing/2014/main" id="{6BD7483A-320B-78BF-0C23-279B2A869ABC}"/>
              </a:ext>
            </a:extLst>
          </p:cNvPr>
          <p:cNvSpPr txBox="1"/>
          <p:nvPr/>
        </p:nvSpPr>
        <p:spPr>
          <a:xfrm>
            <a:off x="1540043" y="643468"/>
            <a:ext cx="4100362" cy="646331"/>
          </a:xfrm>
          <a:prstGeom prst="rect">
            <a:avLst/>
          </a:prstGeom>
          <a:noFill/>
        </p:spPr>
        <p:txBody>
          <a:bodyPr wrap="square" rtlCol="0">
            <a:spAutoFit/>
          </a:bodyPr>
          <a:lstStyle/>
          <a:p>
            <a:r>
              <a:rPr lang="de-DE" dirty="0"/>
              <a:t>Monika Bujak - </a:t>
            </a:r>
            <a:r>
              <a:rPr lang="de-DE" dirty="0" err="1"/>
              <a:t>laureatka</a:t>
            </a:r>
            <a:r>
              <a:rPr lang="de-DE" dirty="0"/>
              <a:t> XIV </a:t>
            </a:r>
            <a:r>
              <a:rPr lang="de-DE" dirty="0" err="1"/>
              <a:t>edycji</a:t>
            </a:r>
            <a:r>
              <a:rPr lang="de-DE" dirty="0"/>
              <a:t> </a:t>
            </a:r>
            <a:r>
              <a:rPr lang="de-DE" dirty="0" err="1"/>
              <a:t>konkursu</a:t>
            </a:r>
            <a:r>
              <a:rPr lang="de-DE" dirty="0"/>
              <a:t> w </a:t>
            </a:r>
            <a:r>
              <a:rPr lang="de-DE" dirty="0" err="1"/>
              <a:t>grupie</a:t>
            </a:r>
            <a:r>
              <a:rPr lang="de-DE" dirty="0"/>
              <a:t> </a:t>
            </a:r>
            <a:r>
              <a:rPr lang="de-DE" dirty="0" err="1"/>
              <a:t>nauczycielskiej</a:t>
            </a:r>
            <a:endParaRPr lang="de-DE" dirty="0"/>
          </a:p>
        </p:txBody>
      </p:sp>
    </p:spTree>
    <p:extLst>
      <p:ext uri="{BB962C8B-B14F-4D97-AF65-F5344CB8AC3E}">
        <p14:creationId xmlns:p14="http://schemas.microsoft.com/office/powerpoint/2010/main" val="28770983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99D2C73-08B0-4F6B-A8E9-4651E6BDBE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68DB88C-7EF2-487C-85D1-848F61F13E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fik 5" descr="Ein Bild, das Kleidung, Person, Im Haus, Schuhwerk enthält.&#10;&#10;Automatisch generierte Beschreibung">
            <a:extLst>
              <a:ext uri="{FF2B5EF4-FFF2-40B4-BE49-F238E27FC236}">
                <a16:creationId xmlns:a16="http://schemas.microsoft.com/office/drawing/2014/main" id="{9C8DEC20-FE60-895A-5A09-338710E8D803}"/>
              </a:ext>
            </a:extLst>
          </p:cNvPr>
          <p:cNvPicPr>
            <a:picLocks noChangeAspect="1"/>
          </p:cNvPicPr>
          <p:nvPr/>
        </p:nvPicPr>
        <p:blipFill rotWithShape="1">
          <a:blip r:embed="rId2">
            <a:extLst>
              <a:ext uri="{28A0092B-C50C-407E-A947-70E740481C1C}">
                <a14:useLocalDpi xmlns:a14="http://schemas.microsoft.com/office/drawing/2010/main" val="0"/>
              </a:ext>
            </a:extLst>
          </a:blip>
          <a:srcRect b="22222"/>
          <a:stretch/>
        </p:blipFill>
        <p:spPr>
          <a:xfrm>
            <a:off x="477012" y="1176205"/>
            <a:ext cx="5372099" cy="5571066"/>
          </a:xfrm>
          <a:prstGeom prst="rect">
            <a:avLst/>
          </a:prstGeom>
        </p:spPr>
      </p:pic>
      <p:pic>
        <p:nvPicPr>
          <p:cNvPr id="4" name="Grafik 3" descr="Ein Bild, das Kleidung, Person, Im Haus, Schuhwerk enthält.&#10;&#10;Automatisch generierte Beschreibung">
            <a:extLst>
              <a:ext uri="{FF2B5EF4-FFF2-40B4-BE49-F238E27FC236}">
                <a16:creationId xmlns:a16="http://schemas.microsoft.com/office/drawing/2014/main" id="{DB2896EE-D7F4-FC53-C97F-14E0EDC56192}"/>
              </a:ext>
            </a:extLst>
          </p:cNvPr>
          <p:cNvPicPr>
            <a:picLocks noChangeAspect="1"/>
          </p:cNvPicPr>
          <p:nvPr/>
        </p:nvPicPr>
        <p:blipFill rotWithShape="1">
          <a:blip r:embed="rId3">
            <a:extLst>
              <a:ext uri="{28A0092B-C50C-407E-A947-70E740481C1C}">
                <a14:useLocalDpi xmlns:a14="http://schemas.microsoft.com/office/drawing/2010/main" val="0"/>
              </a:ext>
            </a:extLst>
          </a:blip>
          <a:srcRect t="7862" b="14360"/>
          <a:stretch/>
        </p:blipFill>
        <p:spPr>
          <a:xfrm>
            <a:off x="6176432" y="643467"/>
            <a:ext cx="5372100" cy="5571066"/>
          </a:xfrm>
          <a:prstGeom prst="rect">
            <a:avLst/>
          </a:prstGeom>
        </p:spPr>
      </p:pic>
      <p:sp>
        <p:nvSpPr>
          <p:cNvPr id="2" name="Textfeld 1">
            <a:extLst>
              <a:ext uri="{FF2B5EF4-FFF2-40B4-BE49-F238E27FC236}">
                <a16:creationId xmlns:a16="http://schemas.microsoft.com/office/drawing/2014/main" id="{7D677CD6-E79C-8A4F-791F-7AAEB74E0767}"/>
              </a:ext>
            </a:extLst>
          </p:cNvPr>
          <p:cNvSpPr txBox="1"/>
          <p:nvPr/>
        </p:nvSpPr>
        <p:spPr>
          <a:xfrm>
            <a:off x="739719" y="806873"/>
            <a:ext cx="4842934" cy="954107"/>
          </a:xfrm>
          <a:prstGeom prst="rect">
            <a:avLst/>
          </a:prstGeom>
          <a:noFill/>
        </p:spPr>
        <p:txBody>
          <a:bodyPr wrap="square" rtlCol="0">
            <a:spAutoFit/>
          </a:bodyPr>
          <a:lstStyle/>
          <a:p>
            <a:r>
              <a:rPr lang="de-DE" sz="2800" dirty="0">
                <a:highlight>
                  <a:srgbClr val="C0C0C0"/>
                </a:highlight>
              </a:rPr>
              <a:t>Hanna Bujak - </a:t>
            </a:r>
            <a:r>
              <a:rPr lang="de-DE" sz="2800" dirty="0" err="1">
                <a:highlight>
                  <a:srgbClr val="C0C0C0"/>
                </a:highlight>
              </a:rPr>
              <a:t>laureatka</a:t>
            </a:r>
            <a:r>
              <a:rPr lang="de-DE" sz="2800" dirty="0">
                <a:highlight>
                  <a:srgbClr val="C0C0C0"/>
                </a:highlight>
              </a:rPr>
              <a:t> XIV </a:t>
            </a:r>
            <a:r>
              <a:rPr lang="de-DE" sz="2800" dirty="0" err="1">
                <a:highlight>
                  <a:srgbClr val="C0C0C0"/>
                </a:highlight>
              </a:rPr>
              <a:t>edycji</a:t>
            </a:r>
            <a:r>
              <a:rPr lang="de-DE" sz="2800" dirty="0">
                <a:highlight>
                  <a:srgbClr val="C0C0C0"/>
                </a:highlight>
              </a:rPr>
              <a:t> </a:t>
            </a:r>
            <a:r>
              <a:rPr lang="de-DE" sz="2800" dirty="0" err="1">
                <a:highlight>
                  <a:srgbClr val="C0C0C0"/>
                </a:highlight>
              </a:rPr>
              <a:t>konkursu</a:t>
            </a:r>
            <a:endParaRPr lang="de-DE" sz="2800" dirty="0">
              <a:highlight>
                <a:srgbClr val="C0C0C0"/>
              </a:highlight>
            </a:endParaRPr>
          </a:p>
        </p:txBody>
      </p:sp>
    </p:spTree>
    <p:extLst>
      <p:ext uri="{BB962C8B-B14F-4D97-AF65-F5344CB8AC3E}">
        <p14:creationId xmlns:p14="http://schemas.microsoft.com/office/powerpoint/2010/main" val="35409860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8E7D42D-522A-BD20-8C3A-CD9FB3DD1E70}"/>
              </a:ext>
            </a:extLst>
          </p:cNvPr>
          <p:cNvSpPr>
            <a:spLocks noGrp="1"/>
          </p:cNvSpPr>
          <p:nvPr>
            <p:ph type="title"/>
          </p:nvPr>
        </p:nvSpPr>
        <p:spPr>
          <a:xfrm>
            <a:off x="1136397" y="502020"/>
            <a:ext cx="5323715" cy="1642970"/>
          </a:xfrm>
        </p:spPr>
        <p:txBody>
          <a:bodyPr anchor="b">
            <a:normAutofit/>
          </a:bodyPr>
          <a:lstStyle/>
          <a:p>
            <a:r>
              <a:rPr lang="pl-PL" sz="4000"/>
              <a:t>ADRESACI KONKURSU</a:t>
            </a:r>
            <a:endParaRPr lang="de-DE" sz="4000"/>
          </a:p>
        </p:txBody>
      </p:sp>
      <p:sp>
        <p:nvSpPr>
          <p:cNvPr id="38" name="Rectangle 37">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B20D6307-097B-F357-5338-8E06BC32D2E4}"/>
              </a:ext>
            </a:extLst>
          </p:cNvPr>
          <p:cNvPicPr>
            <a:picLocks noChangeAspect="1"/>
          </p:cNvPicPr>
          <p:nvPr/>
        </p:nvPicPr>
        <p:blipFill rotWithShape="1">
          <a:blip r:embed="rId2"/>
          <a:srcRect l="11980" r="11271" b="1"/>
          <a:stretch/>
        </p:blipFill>
        <p:spPr>
          <a:xfrm>
            <a:off x="7075967" y="1359675"/>
            <a:ext cx="4170530" cy="4170542"/>
          </a:xfrm>
          <a:prstGeom prst="rect">
            <a:avLst/>
          </a:prstGeom>
        </p:spPr>
      </p:pic>
      <p:graphicFrame>
        <p:nvGraphicFramePr>
          <p:cNvPr id="5" name="Inhaltsplatzhalter 2">
            <a:extLst>
              <a:ext uri="{FF2B5EF4-FFF2-40B4-BE49-F238E27FC236}">
                <a16:creationId xmlns:a16="http://schemas.microsoft.com/office/drawing/2014/main" id="{1D93031A-D0C2-CEA6-A12A-8763DAE8CA5E}"/>
              </a:ext>
            </a:extLst>
          </p:cNvPr>
          <p:cNvGraphicFramePr>
            <a:graphicFrameLocks noGrp="1"/>
          </p:cNvGraphicFramePr>
          <p:nvPr>
            <p:ph idx="1"/>
            <p:extLst>
              <p:ext uri="{D42A27DB-BD31-4B8C-83A1-F6EECF244321}">
                <p14:modId xmlns:p14="http://schemas.microsoft.com/office/powerpoint/2010/main" val="1710409252"/>
              </p:ext>
            </p:extLst>
          </p:nvPr>
        </p:nvGraphicFramePr>
        <p:xfrm>
          <a:off x="1144923" y="2405894"/>
          <a:ext cx="5315189" cy="35350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69835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29C67E6-8003-3BEA-C539-DFCD1930CC7C}"/>
            </a:ext>
          </a:extLst>
        </p:cNvPr>
        <p:cNvGrpSpPr/>
        <p:nvPr/>
      </p:nvGrpSpPr>
      <p:grpSpPr>
        <a:xfrm>
          <a:off x="0" y="0"/>
          <a:ext cx="0" cy="0"/>
          <a:chOff x="0" y="0"/>
          <a:chExt cx="0" cy="0"/>
        </a:xfrm>
      </p:grpSpPr>
      <p:sp>
        <p:nvSpPr>
          <p:cNvPr id="25" name="Rectangle 13">
            <a:extLst>
              <a:ext uri="{FF2B5EF4-FFF2-40B4-BE49-F238E27FC236}">
                <a16:creationId xmlns:a16="http://schemas.microsoft.com/office/drawing/2014/main" id="{EDC07B27-4E3C-4BCF-ABDB-6AA72857C0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1500"/>
            <a:ext cx="12191998" cy="6858000"/>
          </a:xfrm>
          <a:prstGeom prst="rect">
            <a:avLst/>
          </a:prstGeom>
          <a:gradFill>
            <a:gsLst>
              <a:gs pos="19000">
                <a:srgbClr val="000000">
                  <a:alpha val="96000"/>
                </a:srgbClr>
              </a:gs>
              <a:gs pos="100000">
                <a:schemeClr val="accent1"/>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15">
            <a:extLst>
              <a:ext uri="{FF2B5EF4-FFF2-40B4-BE49-F238E27FC236}">
                <a16:creationId xmlns:a16="http://schemas.microsoft.com/office/drawing/2014/main" id="{83D11BE6-2A04-4DBB-842D-88602B5E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78536" y="12437"/>
            <a:ext cx="11713464" cy="6844063"/>
          </a:xfrm>
          <a:prstGeom prst="rect">
            <a:avLst/>
          </a:prstGeom>
          <a:gradFill>
            <a:gsLst>
              <a:gs pos="0">
                <a:srgbClr val="000000">
                  <a:alpha val="71765"/>
                </a:srgbClr>
              </a:gs>
              <a:gs pos="100000">
                <a:schemeClr val="accent1">
                  <a:alpha val="20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17">
            <a:extLst>
              <a:ext uri="{FF2B5EF4-FFF2-40B4-BE49-F238E27FC236}">
                <a16:creationId xmlns:a16="http://schemas.microsoft.com/office/drawing/2014/main" id="{2A05E02A-9AA9-45EC-B87B-B46F043F3F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 y="2724072"/>
            <a:ext cx="12192008" cy="4114801"/>
          </a:xfrm>
          <a:prstGeom prst="rect">
            <a:avLst/>
          </a:prstGeom>
          <a:gradFill>
            <a:gsLst>
              <a:gs pos="30000">
                <a:schemeClr val="accent1">
                  <a:lumMod val="75000"/>
                  <a:alpha val="19000"/>
                </a:schemeClr>
              </a:gs>
              <a:gs pos="100000">
                <a:schemeClr val="accent1">
                  <a:alpha val="24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19">
            <a:extLst>
              <a:ext uri="{FF2B5EF4-FFF2-40B4-BE49-F238E27FC236}">
                <a16:creationId xmlns:a16="http://schemas.microsoft.com/office/drawing/2014/main" id="{0E91EDBA-E8E0-4575-8147-B700345215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709672" y="1716338"/>
            <a:ext cx="6858003" cy="3422328"/>
          </a:xfrm>
          <a:prstGeom prst="rect">
            <a:avLst/>
          </a:prstGeom>
          <a:gradFill>
            <a:gsLst>
              <a:gs pos="0">
                <a:schemeClr val="accent1">
                  <a:alpha val="52000"/>
                </a:schemeClr>
              </a:gs>
              <a:gs pos="76000">
                <a:schemeClr val="accent1">
                  <a:lumMod val="75000"/>
                  <a:alpha val="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79B6277-77C1-4E28-D657-82384AF5B4C3}"/>
              </a:ext>
            </a:extLst>
          </p:cNvPr>
          <p:cNvSpPr>
            <a:spLocks noGrp="1"/>
          </p:cNvSpPr>
          <p:nvPr>
            <p:ph type="title"/>
          </p:nvPr>
        </p:nvSpPr>
        <p:spPr>
          <a:xfrm>
            <a:off x="1153236" y="559703"/>
            <a:ext cx="9867331" cy="1167495"/>
          </a:xfrm>
        </p:spPr>
        <p:txBody>
          <a:bodyPr vert="horz" lIns="91440" tIns="45720" rIns="91440" bIns="45720" rtlCol="0" anchor="b">
            <a:normAutofit/>
          </a:bodyPr>
          <a:lstStyle/>
          <a:p>
            <a:pPr indent="-228600" algn="ctr">
              <a:spcAft>
                <a:spcPts val="600"/>
              </a:spcAft>
            </a:pPr>
            <a:r>
              <a:rPr lang="en-US" sz="2600" dirty="0">
                <a:solidFill>
                  <a:srgbClr val="FFFFFF"/>
                </a:solidFill>
              </a:rPr>
              <a:t> XV EDYCJA KONKURSU </a:t>
            </a:r>
            <a:br>
              <a:rPr lang="en-US" sz="2600" dirty="0">
                <a:solidFill>
                  <a:srgbClr val="FFFFFF"/>
                </a:solidFill>
              </a:rPr>
            </a:br>
            <a:r>
              <a:rPr lang="en-US" sz="2600" dirty="0">
                <a:solidFill>
                  <a:srgbClr val="FFFFFF"/>
                </a:solidFill>
              </a:rPr>
              <a:t>-</a:t>
            </a:r>
            <a:r>
              <a:rPr lang="en-US" sz="2600" dirty="0" err="1">
                <a:solidFill>
                  <a:srgbClr val="FFFFFF"/>
                </a:solidFill>
              </a:rPr>
              <a:t>laureatka</a:t>
            </a:r>
            <a:r>
              <a:rPr lang="en-US" sz="2600" dirty="0">
                <a:solidFill>
                  <a:srgbClr val="FFFFFF"/>
                </a:solidFill>
              </a:rPr>
              <a:t> Lena Sulz</a:t>
            </a:r>
            <a:br>
              <a:rPr lang="en-US" sz="2600" dirty="0">
                <a:solidFill>
                  <a:srgbClr val="FFFFFF"/>
                </a:solidFill>
              </a:rPr>
            </a:br>
            <a:endParaRPr lang="en-US" sz="2600" dirty="0">
              <a:solidFill>
                <a:srgbClr val="FFFFFF"/>
              </a:solidFill>
            </a:endParaRPr>
          </a:p>
        </p:txBody>
      </p:sp>
      <p:sp>
        <p:nvSpPr>
          <p:cNvPr id="22" name="Rectangle 21">
            <a:extLst>
              <a:ext uri="{FF2B5EF4-FFF2-40B4-BE49-F238E27FC236}">
                <a16:creationId xmlns:a16="http://schemas.microsoft.com/office/drawing/2014/main" id="{DFEE4473-A122-4E96-8C31-B4C5AAA27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123" y="2706446"/>
            <a:ext cx="12191997" cy="3711900"/>
          </a:xfrm>
          <a:prstGeom prst="rect">
            <a:avLst/>
          </a:prstGeom>
          <a:gradFill>
            <a:gsLst>
              <a:gs pos="0">
                <a:srgbClr val="000000">
                  <a:alpha val="50000"/>
                </a:srgbClr>
              </a:gs>
              <a:gs pos="92000">
                <a:schemeClr val="accent1">
                  <a:lumMod val="75000"/>
                  <a:alpha val="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feld 2">
            <a:extLst>
              <a:ext uri="{FF2B5EF4-FFF2-40B4-BE49-F238E27FC236}">
                <a16:creationId xmlns:a16="http://schemas.microsoft.com/office/drawing/2014/main" id="{65FD843D-E01C-D3F9-8223-59EA3E2777D9}"/>
              </a:ext>
            </a:extLst>
          </p:cNvPr>
          <p:cNvSpPr txBox="1"/>
          <p:nvPr/>
        </p:nvSpPr>
        <p:spPr>
          <a:xfrm>
            <a:off x="1589965" y="5777350"/>
            <a:ext cx="9021170" cy="540204"/>
          </a:xfrm>
          <a:prstGeom prst="rect">
            <a:avLst/>
          </a:prstGeom>
        </p:spPr>
        <p:txBody>
          <a:bodyPr vert="horz" lIns="91440" tIns="45720" rIns="91440" bIns="45720" rtlCol="0">
            <a:normAutofit/>
          </a:bodyPr>
          <a:lstStyle/>
          <a:p>
            <a:pPr algn="ctr">
              <a:lnSpc>
                <a:spcPct val="90000"/>
              </a:lnSpc>
              <a:spcBef>
                <a:spcPts val="1000"/>
              </a:spcBef>
            </a:pPr>
            <a:endParaRPr lang="en-US" sz="2400" dirty="0">
              <a:solidFill>
                <a:srgbClr val="FFFFFF"/>
              </a:solidFill>
            </a:endParaRPr>
          </a:p>
        </p:txBody>
      </p:sp>
      <p:pic>
        <p:nvPicPr>
          <p:cNvPr id="9" name="Grafik 8" descr="Ein Bild, das Text, Karte, Zeichnung, Plan enthält.&#10;&#10;KI-generierte Inhalte können fehlerhaft sein.">
            <a:extLst>
              <a:ext uri="{FF2B5EF4-FFF2-40B4-BE49-F238E27FC236}">
                <a16:creationId xmlns:a16="http://schemas.microsoft.com/office/drawing/2014/main" id="{CF5DE56E-66A3-CCAE-5465-D08CAAE251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5431" y="2132099"/>
            <a:ext cx="2413530" cy="3218041"/>
          </a:xfrm>
          <a:prstGeom prst="rect">
            <a:avLst/>
          </a:prstGeom>
        </p:spPr>
      </p:pic>
      <p:pic>
        <p:nvPicPr>
          <p:cNvPr id="5" name="Inhaltsplatzhalter 4" descr="Ein Bild, das Person, Menschliches Gesicht, Kleidung, Lächeln enthält.&#10;&#10;KI-generierte Inhalte können fehlerhaft sein.">
            <a:extLst>
              <a:ext uri="{FF2B5EF4-FFF2-40B4-BE49-F238E27FC236}">
                <a16:creationId xmlns:a16="http://schemas.microsoft.com/office/drawing/2014/main" id="{664A102B-DA67-82F4-D468-D957C585839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893783" y="2132099"/>
            <a:ext cx="2413530" cy="3218041"/>
          </a:xfrm>
          <a:prstGeom prst="rect">
            <a:avLst/>
          </a:prstGeom>
        </p:spPr>
      </p:pic>
      <p:pic>
        <p:nvPicPr>
          <p:cNvPr id="7" name="Grafik 6" descr="Ein Bild, das Bilderrahmen, Baum, Kunst, draußen enthält.&#10;&#10;KI-generierte Inhalte können fehlerhaft sein.">
            <a:extLst>
              <a:ext uri="{FF2B5EF4-FFF2-40B4-BE49-F238E27FC236}">
                <a16:creationId xmlns:a16="http://schemas.microsoft.com/office/drawing/2014/main" id="{94976FB2-31A2-DF00-B47B-D96756EABD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53766" y="2132099"/>
            <a:ext cx="2392077" cy="3218041"/>
          </a:xfrm>
          <a:prstGeom prst="rect">
            <a:avLst/>
          </a:prstGeom>
        </p:spPr>
      </p:pic>
    </p:spTree>
    <p:extLst>
      <p:ext uri="{BB962C8B-B14F-4D97-AF65-F5344CB8AC3E}">
        <p14:creationId xmlns:p14="http://schemas.microsoft.com/office/powerpoint/2010/main" val="28986266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5" name="Rectangle 1034">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Rectangle 1036">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9" name="Freeform: Shape 1038">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el 1">
            <a:extLst>
              <a:ext uri="{FF2B5EF4-FFF2-40B4-BE49-F238E27FC236}">
                <a16:creationId xmlns:a16="http://schemas.microsoft.com/office/drawing/2014/main" id="{F479094F-C47B-4AA1-C756-3FB2D5E21624}"/>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kern="1200">
                <a:solidFill>
                  <a:srgbClr val="FFFFFF"/>
                </a:solidFill>
                <a:latin typeface="+mj-lt"/>
                <a:ea typeface="+mj-ea"/>
                <a:cs typeface="+mj-cs"/>
              </a:rPr>
              <a:t>Marysia Pabian- laureatka XVI edycji konkursu</a:t>
            </a:r>
          </a:p>
        </p:txBody>
      </p:sp>
      <p:pic>
        <p:nvPicPr>
          <p:cNvPr id="1026" name="Picture 2">
            <a:extLst>
              <a:ext uri="{FF2B5EF4-FFF2-40B4-BE49-F238E27FC236}">
                <a16:creationId xmlns:a16="http://schemas.microsoft.com/office/drawing/2014/main" id="{2DA7C248-A84A-3F5E-7597-F7F018A2F43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6316013" y="467208"/>
            <a:ext cx="3598577" cy="592358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73573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feld 2">
            <a:extLst>
              <a:ext uri="{FF2B5EF4-FFF2-40B4-BE49-F238E27FC236}">
                <a16:creationId xmlns:a16="http://schemas.microsoft.com/office/drawing/2014/main" id="{DA297C52-B644-E4CA-0245-B2F66397535A}"/>
              </a:ext>
            </a:extLst>
          </p:cNvPr>
          <p:cNvSpPr txBox="1"/>
          <p:nvPr/>
        </p:nvSpPr>
        <p:spPr>
          <a:xfrm>
            <a:off x="1371599" y="2318197"/>
            <a:ext cx="9724031" cy="3683358"/>
          </a:xfrm>
          <a:prstGeom prst="rect">
            <a:avLst/>
          </a:prstGeom>
        </p:spPr>
        <p:txBody>
          <a:bodyPr vert="horz" lIns="91440" tIns="45720" rIns="91440" bIns="45720" rtlCol="0" anchor="ctr">
            <a:normAutofit/>
          </a:bodyPr>
          <a:lstStyle/>
          <a:p>
            <a:pPr indent="-228600">
              <a:lnSpc>
                <a:spcPct val="90000"/>
              </a:lnSpc>
              <a:spcAft>
                <a:spcPts val="800"/>
              </a:spcAft>
              <a:buFont typeface="Arial" panose="020B0604020202020204" pitchFamily="34" charset="0"/>
              <a:buChar char="•"/>
            </a:pPr>
            <a:r>
              <a:rPr lang="en-US" sz="1700" b="1" u="sng">
                <a:effectLst/>
              </a:rPr>
              <a:t>KALENDARIUM XVII EDYCJI KONKURSU</a:t>
            </a:r>
            <a:endParaRPr lang="en-US" sz="1700">
              <a:effectLst/>
            </a:endParaRPr>
          </a:p>
          <a:p>
            <a:pPr indent="-228600">
              <a:lnSpc>
                <a:spcPct val="90000"/>
              </a:lnSpc>
              <a:spcAft>
                <a:spcPts val="800"/>
              </a:spcAft>
              <a:buFont typeface="Arial" panose="020B0604020202020204" pitchFamily="34" charset="0"/>
              <a:buChar char="•"/>
            </a:pPr>
            <a:r>
              <a:rPr lang="en-US" sz="1700">
                <a:effectLst/>
              </a:rPr>
              <a:t>– </a:t>
            </a:r>
            <a:r>
              <a:rPr lang="en-US" sz="1700" b="1">
                <a:effectLst/>
              </a:rPr>
              <a:t>10.03.2026 r. –</a:t>
            </a:r>
            <a:r>
              <a:rPr lang="en-US" sz="1700">
                <a:effectLst/>
              </a:rPr>
              <a:t> Ostateczny termin nadsyłania prac.</a:t>
            </a:r>
          </a:p>
          <a:p>
            <a:pPr indent="-228600">
              <a:lnSpc>
                <a:spcPct val="90000"/>
              </a:lnSpc>
              <a:spcAft>
                <a:spcPts val="800"/>
              </a:spcAft>
              <a:buFont typeface="Arial" panose="020B0604020202020204" pitchFamily="34" charset="0"/>
              <a:buChar char="•"/>
            </a:pPr>
            <a:r>
              <a:rPr lang="en-US" sz="1700">
                <a:effectLst/>
              </a:rPr>
              <a:t>– </a:t>
            </a:r>
            <a:r>
              <a:rPr lang="en-US" sz="1700" b="1">
                <a:effectLst/>
              </a:rPr>
              <a:t>10.04 – 12.04.2026 r.</a:t>
            </a:r>
            <a:r>
              <a:rPr lang="en-US" sz="1700">
                <a:effectLst/>
              </a:rPr>
              <a:t> – Spotkanie Jury, ustalenie wyników Konkursu (Warszawa).</a:t>
            </a:r>
          </a:p>
          <a:p>
            <a:pPr indent="-228600">
              <a:lnSpc>
                <a:spcPct val="90000"/>
              </a:lnSpc>
              <a:spcAft>
                <a:spcPts val="800"/>
              </a:spcAft>
              <a:buFont typeface="Arial" panose="020B0604020202020204" pitchFamily="34" charset="0"/>
              <a:buChar char="•"/>
            </a:pPr>
            <a:r>
              <a:rPr lang="en-US" sz="1700" b="1">
                <a:effectLst/>
              </a:rPr>
              <a:t>– 22.07.2026 r. – </a:t>
            </a:r>
            <a:r>
              <a:rPr lang="en-US" sz="1700">
                <a:effectLst/>
              </a:rPr>
              <a:t>Przyjazdy Laureatów i Wyróżnionych do Warszawy  (jeśli Konkurs otrzyma dotację Senatu na wycieczkę edukacyjno- krajoznawczą, informacja prawdopodobnie w lutym 2026 r.).</a:t>
            </a:r>
          </a:p>
          <a:p>
            <a:pPr indent="-228600">
              <a:lnSpc>
                <a:spcPct val="90000"/>
              </a:lnSpc>
              <a:spcAft>
                <a:spcPts val="800"/>
              </a:spcAft>
              <a:buFont typeface="Arial" panose="020B0604020202020204" pitchFamily="34" charset="0"/>
              <a:buChar char="•"/>
            </a:pPr>
            <a:r>
              <a:rPr lang="en-US" sz="1700" b="1">
                <a:effectLst/>
              </a:rPr>
              <a:t>– 23.07 – 27.07.2026 r. – </a:t>
            </a:r>
            <a:r>
              <a:rPr lang="en-US" sz="1700">
                <a:effectLst/>
              </a:rPr>
              <a:t>Wycieczka edukacyjno – krajoznawcza po Pomorzu Gdańskim (j/w).</a:t>
            </a:r>
          </a:p>
          <a:p>
            <a:pPr indent="-228600">
              <a:lnSpc>
                <a:spcPct val="90000"/>
              </a:lnSpc>
              <a:spcAft>
                <a:spcPts val="800"/>
              </a:spcAft>
              <a:buFont typeface="Arial" panose="020B0604020202020204" pitchFamily="34" charset="0"/>
              <a:buChar char="•"/>
            </a:pPr>
            <a:r>
              <a:rPr lang="en-US" sz="1700" b="1">
                <a:effectLst/>
              </a:rPr>
              <a:t>– 28.07.2026 r., godz. 14.00 – 17.00 – Gala XVII edycji Konkursu,           </a:t>
            </a:r>
            <a:endParaRPr lang="en-US" sz="1700">
              <a:effectLst/>
            </a:endParaRPr>
          </a:p>
          <a:p>
            <a:pPr indent="-228600">
              <a:lnSpc>
                <a:spcPct val="90000"/>
              </a:lnSpc>
              <a:spcAft>
                <a:spcPts val="800"/>
              </a:spcAft>
              <a:buFont typeface="Arial" panose="020B0604020202020204" pitchFamily="34" charset="0"/>
              <a:buChar char="•"/>
            </a:pPr>
            <a:r>
              <a:rPr lang="en-US" sz="1700" b="1">
                <a:effectLst/>
              </a:rPr>
              <a:t>Audytorium Muzeum Historii Polski, Cytadela Warszawska.</a:t>
            </a:r>
            <a:endParaRPr lang="en-US" sz="1700">
              <a:effectLst/>
            </a:endParaRPr>
          </a:p>
          <a:p>
            <a:pPr indent="-228600">
              <a:lnSpc>
                <a:spcPct val="90000"/>
              </a:lnSpc>
              <a:spcAft>
                <a:spcPts val="800"/>
              </a:spcAft>
              <a:buFont typeface="Arial" panose="020B0604020202020204" pitchFamily="34" charset="0"/>
              <a:buChar char="•"/>
            </a:pPr>
            <a:r>
              <a:rPr lang="en-US" sz="1700" b="1">
                <a:effectLst/>
              </a:rPr>
              <a:t>– 02.10 – 04.10.2026 r.</a:t>
            </a:r>
            <a:r>
              <a:rPr lang="en-US" sz="1700">
                <a:effectLst/>
              </a:rPr>
              <a:t> – Inauguracja XVIII edycji Konkursu, miejsce w uzgadnianiu.</a:t>
            </a:r>
          </a:p>
          <a:p>
            <a:pPr indent="-228600">
              <a:lnSpc>
                <a:spcPct val="90000"/>
              </a:lnSpc>
              <a:spcAft>
                <a:spcPts val="800"/>
              </a:spcAft>
              <a:buFont typeface="Arial" panose="020B0604020202020204" pitchFamily="34" charset="0"/>
              <a:buChar char="•"/>
            </a:pPr>
            <a:r>
              <a:rPr lang="en-US" sz="1700">
                <a:effectLst/>
              </a:rPr>
              <a:t> </a:t>
            </a:r>
          </a:p>
        </p:txBody>
      </p:sp>
    </p:spTree>
    <p:extLst>
      <p:ext uri="{BB962C8B-B14F-4D97-AF65-F5344CB8AC3E}">
        <p14:creationId xmlns:p14="http://schemas.microsoft.com/office/powerpoint/2010/main" val="26230577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sX0" fmla="*/ 0 w 10972800"/>
              <a:gd name="csY0" fmla="*/ 0 h 18288"/>
              <a:gd name="csX1" fmla="*/ 356616 w 10972800"/>
              <a:gd name="csY1" fmla="*/ 0 h 18288"/>
              <a:gd name="csX2" fmla="*/ 1042416 w 10972800"/>
              <a:gd name="csY2" fmla="*/ 0 h 18288"/>
              <a:gd name="csX3" fmla="*/ 1947672 w 10972800"/>
              <a:gd name="csY3" fmla="*/ 0 h 18288"/>
              <a:gd name="csX4" fmla="*/ 2633472 w 10972800"/>
              <a:gd name="csY4" fmla="*/ 0 h 18288"/>
              <a:gd name="csX5" fmla="*/ 2990088 w 10972800"/>
              <a:gd name="csY5" fmla="*/ 0 h 18288"/>
              <a:gd name="csX6" fmla="*/ 3456432 w 10972800"/>
              <a:gd name="csY6" fmla="*/ 0 h 18288"/>
              <a:gd name="csX7" fmla="*/ 4361688 w 10972800"/>
              <a:gd name="csY7" fmla="*/ 0 h 18288"/>
              <a:gd name="csX8" fmla="*/ 5266944 w 10972800"/>
              <a:gd name="csY8" fmla="*/ 0 h 18288"/>
              <a:gd name="csX9" fmla="*/ 6172200 w 10972800"/>
              <a:gd name="csY9" fmla="*/ 0 h 18288"/>
              <a:gd name="csX10" fmla="*/ 6528816 w 10972800"/>
              <a:gd name="csY10" fmla="*/ 0 h 18288"/>
              <a:gd name="csX11" fmla="*/ 7214616 w 10972800"/>
              <a:gd name="csY11" fmla="*/ 0 h 18288"/>
              <a:gd name="csX12" fmla="*/ 7790688 w 10972800"/>
              <a:gd name="csY12" fmla="*/ 0 h 18288"/>
              <a:gd name="csX13" fmla="*/ 8147304 w 10972800"/>
              <a:gd name="csY13" fmla="*/ 0 h 18288"/>
              <a:gd name="csX14" fmla="*/ 9052560 w 10972800"/>
              <a:gd name="csY14" fmla="*/ 0 h 18288"/>
              <a:gd name="csX15" fmla="*/ 9409176 w 10972800"/>
              <a:gd name="csY15" fmla="*/ 0 h 18288"/>
              <a:gd name="csX16" fmla="*/ 9765792 w 10972800"/>
              <a:gd name="csY16" fmla="*/ 0 h 18288"/>
              <a:gd name="csX17" fmla="*/ 10341864 w 10972800"/>
              <a:gd name="csY17" fmla="*/ 0 h 18288"/>
              <a:gd name="csX18" fmla="*/ 10972800 w 10972800"/>
              <a:gd name="csY18" fmla="*/ 0 h 18288"/>
              <a:gd name="csX19" fmla="*/ 10972800 w 10972800"/>
              <a:gd name="csY19" fmla="*/ 18288 h 18288"/>
              <a:gd name="csX20" fmla="*/ 10177272 w 10972800"/>
              <a:gd name="csY20" fmla="*/ 18288 h 18288"/>
              <a:gd name="csX21" fmla="*/ 9820656 w 10972800"/>
              <a:gd name="csY21" fmla="*/ 18288 h 18288"/>
              <a:gd name="csX22" fmla="*/ 9464040 w 10972800"/>
              <a:gd name="csY22" fmla="*/ 18288 h 18288"/>
              <a:gd name="csX23" fmla="*/ 8778240 w 10972800"/>
              <a:gd name="csY23" fmla="*/ 18288 h 18288"/>
              <a:gd name="csX24" fmla="*/ 8421624 w 10972800"/>
              <a:gd name="csY24" fmla="*/ 18288 h 18288"/>
              <a:gd name="csX25" fmla="*/ 7735824 w 10972800"/>
              <a:gd name="csY25" fmla="*/ 18288 h 18288"/>
              <a:gd name="csX26" fmla="*/ 6940296 w 10972800"/>
              <a:gd name="csY26" fmla="*/ 18288 h 18288"/>
              <a:gd name="csX27" fmla="*/ 6254496 w 10972800"/>
              <a:gd name="csY27" fmla="*/ 18288 h 18288"/>
              <a:gd name="csX28" fmla="*/ 5458968 w 10972800"/>
              <a:gd name="csY28" fmla="*/ 18288 h 18288"/>
              <a:gd name="csX29" fmla="*/ 4663440 w 10972800"/>
              <a:gd name="csY29" fmla="*/ 18288 h 18288"/>
              <a:gd name="csX30" fmla="*/ 4306824 w 10972800"/>
              <a:gd name="csY30" fmla="*/ 18288 h 18288"/>
              <a:gd name="csX31" fmla="*/ 3840480 w 10972800"/>
              <a:gd name="csY31" fmla="*/ 18288 h 18288"/>
              <a:gd name="csX32" fmla="*/ 3264408 w 10972800"/>
              <a:gd name="csY32" fmla="*/ 18288 h 18288"/>
              <a:gd name="csX33" fmla="*/ 2578608 w 10972800"/>
              <a:gd name="csY33" fmla="*/ 18288 h 18288"/>
              <a:gd name="csX34" fmla="*/ 1673352 w 10972800"/>
              <a:gd name="csY34" fmla="*/ 18288 h 18288"/>
              <a:gd name="csX35" fmla="*/ 877824 w 10972800"/>
              <a:gd name="csY35" fmla="*/ 18288 h 18288"/>
              <a:gd name="csX36" fmla="*/ 0 w 10972800"/>
              <a:gd name="csY36" fmla="*/ 18288 h 18288"/>
              <a:gd name="csX37" fmla="*/ 0 w 10972800"/>
              <a:gd name="csY37"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Strona kalendarza z piórem na wierzchu">
            <a:extLst>
              <a:ext uri="{FF2B5EF4-FFF2-40B4-BE49-F238E27FC236}">
                <a16:creationId xmlns:a16="http://schemas.microsoft.com/office/drawing/2014/main" id="{888B2CDC-CBB6-68E9-6663-C8896EBC8561}"/>
              </a:ext>
            </a:extLst>
          </p:cNvPr>
          <p:cNvPicPr>
            <a:picLocks noChangeAspect="1"/>
          </p:cNvPicPr>
          <p:nvPr/>
        </p:nvPicPr>
        <p:blipFill rotWithShape="1">
          <a:blip r:embed="rId2"/>
          <a:srcRect l="13198" r="22586" b="2"/>
          <a:stretch>
            <a:fillRect/>
          </a:stretch>
        </p:blipFill>
        <p:spPr>
          <a:xfrm>
            <a:off x="7675658" y="2093976"/>
            <a:ext cx="3941064" cy="4096512"/>
          </a:xfrm>
          <a:prstGeom prst="rect">
            <a:avLst/>
          </a:prstGeom>
        </p:spPr>
      </p:pic>
      <p:graphicFrame>
        <p:nvGraphicFramePr>
          <p:cNvPr id="22" name="Textfeld 2">
            <a:extLst>
              <a:ext uri="{FF2B5EF4-FFF2-40B4-BE49-F238E27FC236}">
                <a16:creationId xmlns:a16="http://schemas.microsoft.com/office/drawing/2014/main" id="{5B4C9902-AFC0-9DF8-75B3-E2CBEB663F6D}"/>
              </a:ext>
            </a:extLst>
          </p:cNvPr>
          <p:cNvGraphicFramePr/>
          <p:nvPr/>
        </p:nvGraphicFramePr>
        <p:xfrm>
          <a:off x="572493" y="1925746"/>
          <a:ext cx="6713552" cy="42647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306844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440166B-5839-203B-6ED3-45099AA1F1E2}"/>
              </a:ext>
            </a:extLst>
          </p:cNvPr>
          <p:cNvSpPr>
            <a:spLocks noGrp="1"/>
          </p:cNvSpPr>
          <p:nvPr>
            <p:ph type="title"/>
          </p:nvPr>
        </p:nvSpPr>
        <p:spPr>
          <a:xfrm>
            <a:off x="5297762" y="329184"/>
            <a:ext cx="6251110" cy="1783080"/>
          </a:xfrm>
        </p:spPr>
        <p:txBody>
          <a:bodyPr anchor="b">
            <a:normAutofit/>
          </a:bodyPr>
          <a:lstStyle/>
          <a:p>
            <a:r>
              <a:rPr lang="pl-PL" sz="5400"/>
              <a:t> WARUNKI UCZESTNICTWA</a:t>
            </a:r>
            <a:endParaRPr lang="de-DE" sz="5400"/>
          </a:p>
        </p:txBody>
      </p:sp>
      <p:pic>
        <p:nvPicPr>
          <p:cNvPr id="6" name="Picture 4" descr="Duża grupa skoczków spadochronowych w powietrzu">
            <a:extLst>
              <a:ext uri="{FF2B5EF4-FFF2-40B4-BE49-F238E27FC236}">
                <a16:creationId xmlns:a16="http://schemas.microsoft.com/office/drawing/2014/main" id="{5ED50167-6434-8241-D4C7-AD52A12CD166}"/>
              </a:ext>
            </a:extLst>
          </p:cNvPr>
          <p:cNvPicPr>
            <a:picLocks noChangeAspect="1"/>
          </p:cNvPicPr>
          <p:nvPr/>
        </p:nvPicPr>
        <p:blipFill rotWithShape="1">
          <a:blip r:embed="rId2"/>
          <a:srcRect l="27484" r="27355"/>
          <a:stretch>
            <a:fillRect/>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20"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sX0" fmla="*/ 0 w 4243589"/>
              <a:gd name="csY0" fmla="*/ 0 h 18288"/>
              <a:gd name="csX1" fmla="*/ 478919 w 4243589"/>
              <a:gd name="csY1" fmla="*/ 0 h 18288"/>
              <a:gd name="csX2" fmla="*/ 957839 w 4243589"/>
              <a:gd name="csY2" fmla="*/ 0 h 18288"/>
              <a:gd name="csX3" fmla="*/ 1521630 w 4243589"/>
              <a:gd name="csY3" fmla="*/ 0 h 18288"/>
              <a:gd name="csX4" fmla="*/ 2212729 w 4243589"/>
              <a:gd name="csY4" fmla="*/ 0 h 18288"/>
              <a:gd name="csX5" fmla="*/ 2734084 w 4243589"/>
              <a:gd name="csY5" fmla="*/ 0 h 18288"/>
              <a:gd name="csX6" fmla="*/ 3255439 w 4243589"/>
              <a:gd name="csY6" fmla="*/ 0 h 18288"/>
              <a:gd name="csX7" fmla="*/ 4243589 w 4243589"/>
              <a:gd name="csY7" fmla="*/ 0 h 18288"/>
              <a:gd name="csX8" fmla="*/ 4243589 w 4243589"/>
              <a:gd name="csY8" fmla="*/ 18288 h 18288"/>
              <a:gd name="csX9" fmla="*/ 3594926 w 4243589"/>
              <a:gd name="csY9" fmla="*/ 18288 h 18288"/>
              <a:gd name="csX10" fmla="*/ 3073571 w 4243589"/>
              <a:gd name="csY10" fmla="*/ 18288 h 18288"/>
              <a:gd name="csX11" fmla="*/ 2552216 w 4243589"/>
              <a:gd name="csY11" fmla="*/ 18288 h 18288"/>
              <a:gd name="csX12" fmla="*/ 1903553 w 4243589"/>
              <a:gd name="csY12" fmla="*/ 18288 h 18288"/>
              <a:gd name="csX13" fmla="*/ 1212454 w 4243589"/>
              <a:gd name="csY13" fmla="*/ 18288 h 18288"/>
              <a:gd name="csX14" fmla="*/ 733535 w 4243589"/>
              <a:gd name="csY14" fmla="*/ 18288 h 18288"/>
              <a:gd name="csX15" fmla="*/ 0 w 4243589"/>
              <a:gd name="csY15" fmla="*/ 18288 h 18288"/>
              <a:gd name="csX16" fmla="*/ 0 w 4243589"/>
              <a:gd name="csY16"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nhaltsplatzhalter 2">
            <a:extLst>
              <a:ext uri="{FF2B5EF4-FFF2-40B4-BE49-F238E27FC236}">
                <a16:creationId xmlns:a16="http://schemas.microsoft.com/office/drawing/2014/main" id="{98ECFAF3-1592-3977-3312-3A895019D313}"/>
              </a:ext>
            </a:extLst>
          </p:cNvPr>
          <p:cNvSpPr>
            <a:spLocks noGrp="1"/>
          </p:cNvSpPr>
          <p:nvPr>
            <p:ph idx="1"/>
          </p:nvPr>
        </p:nvSpPr>
        <p:spPr>
          <a:xfrm>
            <a:off x="5297762" y="2706624"/>
            <a:ext cx="6251110" cy="3483864"/>
          </a:xfrm>
        </p:spPr>
        <p:txBody>
          <a:bodyPr>
            <a:normAutofit/>
          </a:bodyPr>
          <a:lstStyle/>
          <a:p>
            <a:r>
              <a:rPr lang="pl-PL" sz="1500">
                <a:effectLst/>
                <a:latin typeface="Calibri" panose="020F0502020204030204" pitchFamily="34" charset="0"/>
                <a:ea typeface="Calibri" panose="020F0502020204030204" pitchFamily="34" charset="0"/>
                <a:cs typeface="Times New Roman" panose="02020603050405020304" pitchFamily="18" charset="0"/>
              </a:rPr>
              <a:t>W Konkursie można uczestniczyć wielokrotnie, można być wielokrotnie wyróżnianym, lecz laureatem </a:t>
            </a:r>
            <a:r>
              <a:rPr lang="pl-PL" sz="1500" b="1">
                <a:effectLst/>
                <a:latin typeface="Calibri" panose="020F0502020204030204" pitchFamily="34" charset="0"/>
                <a:ea typeface="Calibri" panose="020F0502020204030204" pitchFamily="34" charset="0"/>
                <a:cs typeface="Times New Roman" panose="02020603050405020304" pitchFamily="18" charset="0"/>
              </a:rPr>
              <a:t>w danej grupie wiekowej</a:t>
            </a:r>
            <a:r>
              <a:rPr lang="pl-PL" sz="1500">
                <a:effectLst/>
                <a:latin typeface="Calibri" panose="020F0502020204030204" pitchFamily="34" charset="0"/>
                <a:ea typeface="Calibri" panose="020F0502020204030204" pitchFamily="34" charset="0"/>
                <a:cs typeface="Times New Roman" panose="02020603050405020304" pitchFamily="18" charset="0"/>
              </a:rPr>
              <a:t> i w tej samej kategorii (literacka – filmowa: 2 podgrupy) można zostać tylko raz.</a:t>
            </a:r>
          </a:p>
          <a:p>
            <a:endParaRPr lang="pl-PL" sz="1500">
              <a:latin typeface="Calibri" panose="020F0502020204030204" pitchFamily="34" charset="0"/>
              <a:ea typeface="Calibri" panose="020F0502020204030204" pitchFamily="34" charset="0"/>
              <a:cs typeface="Times New Roman" panose="02020603050405020304" pitchFamily="18" charset="0"/>
            </a:endParaRPr>
          </a:p>
          <a:p>
            <a:r>
              <a:rPr lang="pl-PL" sz="1500">
                <a:effectLst/>
                <a:latin typeface="Calibri" panose="020F0502020204030204" pitchFamily="34" charset="0"/>
                <a:ea typeface="Calibri" panose="020F0502020204030204" pitchFamily="34" charset="0"/>
                <a:cs typeface="Times New Roman" panose="02020603050405020304" pitchFamily="18" charset="0"/>
              </a:rPr>
              <a:t>Na daną edycję Konkursu każdy uczestnik może nadesłać tylko jedną pracę.</a:t>
            </a:r>
          </a:p>
          <a:p>
            <a:endParaRPr lang="pl-PL" sz="1500">
              <a:latin typeface="Calibri" panose="020F0502020204030204" pitchFamily="34" charset="0"/>
              <a:ea typeface="Calibri" panose="020F0502020204030204" pitchFamily="34" charset="0"/>
              <a:cs typeface="Times New Roman" panose="02020603050405020304" pitchFamily="18" charset="0"/>
            </a:endParaRPr>
          </a:p>
          <a:p>
            <a:r>
              <a:rPr lang="pl-PL" sz="1500">
                <a:effectLst/>
                <a:latin typeface="Calibri" panose="020F0502020204030204" pitchFamily="34" charset="0"/>
                <a:ea typeface="Calibri" panose="020F0502020204030204" pitchFamily="34" charset="0"/>
                <a:cs typeface="Times New Roman" panose="02020603050405020304" pitchFamily="18" charset="0"/>
              </a:rPr>
              <a:t>Przekazanie pracy do udziału w Konkursie traktowane jest jako równoczesne oświadczenie, że praca nie narusza praw autorskich osób trzecich</a:t>
            </a:r>
            <a:r>
              <a:rPr lang="de-DE" sz="1500">
                <a:effectLst/>
                <a:latin typeface="Calibri" panose="020F0502020204030204" pitchFamily="34" charset="0"/>
                <a:ea typeface="Calibri" panose="020F0502020204030204" pitchFamily="34" charset="0"/>
                <a:cs typeface="Times New Roman" panose="02020603050405020304" pitchFamily="18" charset="0"/>
              </a:rPr>
              <a:t>.</a:t>
            </a:r>
            <a:endParaRPr lang="pl-PL" sz="1500">
              <a:effectLst/>
              <a:latin typeface="Calibri" panose="020F0502020204030204" pitchFamily="34" charset="0"/>
              <a:ea typeface="Calibri" panose="020F0502020204030204" pitchFamily="34" charset="0"/>
              <a:cs typeface="Times New Roman" panose="02020603050405020304" pitchFamily="18" charset="0"/>
            </a:endParaRPr>
          </a:p>
          <a:p>
            <a:r>
              <a:rPr lang="pl-PL" sz="1500" b="1"/>
              <a:t>NAUKA W POLSKIEJ SZKOLE NIE JEST WYMOGIEM UCZESTNICTWA W KONKURSIE</a:t>
            </a:r>
            <a:r>
              <a:rPr lang="pl-PL" sz="1500"/>
              <a:t>.</a:t>
            </a:r>
            <a:endParaRPr lang="de-DE" sz="1500"/>
          </a:p>
          <a:p>
            <a:endParaRPr lang="de-DE" sz="1500"/>
          </a:p>
        </p:txBody>
      </p:sp>
    </p:spTree>
    <p:extLst>
      <p:ext uri="{BB962C8B-B14F-4D97-AF65-F5344CB8AC3E}">
        <p14:creationId xmlns:p14="http://schemas.microsoft.com/office/powerpoint/2010/main" val="37897007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2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7178D17-6172-33CB-B563-7EB2804C1F31}"/>
              </a:ext>
            </a:extLst>
          </p:cNvPr>
          <p:cNvSpPr>
            <a:spLocks noGrp="1"/>
          </p:cNvSpPr>
          <p:nvPr>
            <p:ph type="title"/>
          </p:nvPr>
        </p:nvSpPr>
        <p:spPr>
          <a:xfrm>
            <a:off x="572493" y="238539"/>
            <a:ext cx="11018520" cy="1434415"/>
          </a:xfrm>
        </p:spPr>
        <p:txBody>
          <a:bodyPr anchor="b">
            <a:normAutofit/>
          </a:bodyPr>
          <a:lstStyle/>
          <a:p>
            <a:r>
              <a:rPr lang="pl-PL" sz="4600">
                <a:effectLst/>
                <a:latin typeface="Times New Roman" panose="02020603050405020304" pitchFamily="18" charset="0"/>
                <a:ea typeface="Calibri" panose="020F0502020204030204" pitchFamily="34" charset="0"/>
                <a:cs typeface="Times New Roman" panose="02020603050405020304" pitchFamily="18" charset="0"/>
              </a:rPr>
              <a:t> WARUNKI UCZESTNICTWA</a:t>
            </a:r>
            <a:br>
              <a:rPr lang="de-DE" sz="4600">
                <a:effectLst/>
                <a:latin typeface="Calibri" panose="020F0502020204030204" pitchFamily="34" charset="0"/>
                <a:ea typeface="Calibri" panose="020F0502020204030204" pitchFamily="34" charset="0"/>
                <a:cs typeface="Times New Roman" panose="02020603050405020304" pitchFamily="18" charset="0"/>
              </a:rPr>
            </a:br>
            <a:endParaRPr lang="de-DE" sz="4600"/>
          </a:p>
        </p:txBody>
      </p:sp>
      <p:sp>
        <p:nvSpPr>
          <p:cNvPr id="4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sX0" fmla="*/ 0 w 10972800"/>
              <a:gd name="csY0" fmla="*/ 0 h 18288"/>
              <a:gd name="csX1" fmla="*/ 356616 w 10972800"/>
              <a:gd name="csY1" fmla="*/ 0 h 18288"/>
              <a:gd name="csX2" fmla="*/ 1042416 w 10972800"/>
              <a:gd name="csY2" fmla="*/ 0 h 18288"/>
              <a:gd name="csX3" fmla="*/ 1947672 w 10972800"/>
              <a:gd name="csY3" fmla="*/ 0 h 18288"/>
              <a:gd name="csX4" fmla="*/ 2633472 w 10972800"/>
              <a:gd name="csY4" fmla="*/ 0 h 18288"/>
              <a:gd name="csX5" fmla="*/ 2990088 w 10972800"/>
              <a:gd name="csY5" fmla="*/ 0 h 18288"/>
              <a:gd name="csX6" fmla="*/ 3456432 w 10972800"/>
              <a:gd name="csY6" fmla="*/ 0 h 18288"/>
              <a:gd name="csX7" fmla="*/ 4361688 w 10972800"/>
              <a:gd name="csY7" fmla="*/ 0 h 18288"/>
              <a:gd name="csX8" fmla="*/ 5266944 w 10972800"/>
              <a:gd name="csY8" fmla="*/ 0 h 18288"/>
              <a:gd name="csX9" fmla="*/ 6172200 w 10972800"/>
              <a:gd name="csY9" fmla="*/ 0 h 18288"/>
              <a:gd name="csX10" fmla="*/ 6528816 w 10972800"/>
              <a:gd name="csY10" fmla="*/ 0 h 18288"/>
              <a:gd name="csX11" fmla="*/ 7214616 w 10972800"/>
              <a:gd name="csY11" fmla="*/ 0 h 18288"/>
              <a:gd name="csX12" fmla="*/ 7790688 w 10972800"/>
              <a:gd name="csY12" fmla="*/ 0 h 18288"/>
              <a:gd name="csX13" fmla="*/ 8147304 w 10972800"/>
              <a:gd name="csY13" fmla="*/ 0 h 18288"/>
              <a:gd name="csX14" fmla="*/ 9052560 w 10972800"/>
              <a:gd name="csY14" fmla="*/ 0 h 18288"/>
              <a:gd name="csX15" fmla="*/ 9409176 w 10972800"/>
              <a:gd name="csY15" fmla="*/ 0 h 18288"/>
              <a:gd name="csX16" fmla="*/ 9765792 w 10972800"/>
              <a:gd name="csY16" fmla="*/ 0 h 18288"/>
              <a:gd name="csX17" fmla="*/ 10341864 w 10972800"/>
              <a:gd name="csY17" fmla="*/ 0 h 18288"/>
              <a:gd name="csX18" fmla="*/ 10972800 w 10972800"/>
              <a:gd name="csY18" fmla="*/ 0 h 18288"/>
              <a:gd name="csX19" fmla="*/ 10972800 w 10972800"/>
              <a:gd name="csY19" fmla="*/ 18288 h 18288"/>
              <a:gd name="csX20" fmla="*/ 10177272 w 10972800"/>
              <a:gd name="csY20" fmla="*/ 18288 h 18288"/>
              <a:gd name="csX21" fmla="*/ 9820656 w 10972800"/>
              <a:gd name="csY21" fmla="*/ 18288 h 18288"/>
              <a:gd name="csX22" fmla="*/ 9464040 w 10972800"/>
              <a:gd name="csY22" fmla="*/ 18288 h 18288"/>
              <a:gd name="csX23" fmla="*/ 8778240 w 10972800"/>
              <a:gd name="csY23" fmla="*/ 18288 h 18288"/>
              <a:gd name="csX24" fmla="*/ 8421624 w 10972800"/>
              <a:gd name="csY24" fmla="*/ 18288 h 18288"/>
              <a:gd name="csX25" fmla="*/ 7735824 w 10972800"/>
              <a:gd name="csY25" fmla="*/ 18288 h 18288"/>
              <a:gd name="csX26" fmla="*/ 6940296 w 10972800"/>
              <a:gd name="csY26" fmla="*/ 18288 h 18288"/>
              <a:gd name="csX27" fmla="*/ 6254496 w 10972800"/>
              <a:gd name="csY27" fmla="*/ 18288 h 18288"/>
              <a:gd name="csX28" fmla="*/ 5458968 w 10972800"/>
              <a:gd name="csY28" fmla="*/ 18288 h 18288"/>
              <a:gd name="csX29" fmla="*/ 4663440 w 10972800"/>
              <a:gd name="csY29" fmla="*/ 18288 h 18288"/>
              <a:gd name="csX30" fmla="*/ 4306824 w 10972800"/>
              <a:gd name="csY30" fmla="*/ 18288 h 18288"/>
              <a:gd name="csX31" fmla="*/ 3840480 w 10972800"/>
              <a:gd name="csY31" fmla="*/ 18288 h 18288"/>
              <a:gd name="csX32" fmla="*/ 3264408 w 10972800"/>
              <a:gd name="csY32" fmla="*/ 18288 h 18288"/>
              <a:gd name="csX33" fmla="*/ 2578608 w 10972800"/>
              <a:gd name="csY33" fmla="*/ 18288 h 18288"/>
              <a:gd name="csX34" fmla="*/ 1673352 w 10972800"/>
              <a:gd name="csY34" fmla="*/ 18288 h 18288"/>
              <a:gd name="csX35" fmla="*/ 877824 w 10972800"/>
              <a:gd name="csY35" fmla="*/ 18288 h 18288"/>
              <a:gd name="csX36" fmla="*/ 0 w 10972800"/>
              <a:gd name="csY36" fmla="*/ 18288 h 18288"/>
              <a:gd name="csX37" fmla="*/ 0 w 10972800"/>
              <a:gd name="csY37"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nhaltsplatzhalter 2">
            <a:extLst>
              <a:ext uri="{FF2B5EF4-FFF2-40B4-BE49-F238E27FC236}">
                <a16:creationId xmlns:a16="http://schemas.microsoft.com/office/drawing/2014/main" id="{16521809-2D8E-0FDF-74B6-8FFF69E97210}"/>
              </a:ext>
            </a:extLst>
          </p:cNvPr>
          <p:cNvSpPr>
            <a:spLocks noGrp="1"/>
          </p:cNvSpPr>
          <p:nvPr>
            <p:ph idx="1"/>
          </p:nvPr>
        </p:nvSpPr>
        <p:spPr>
          <a:xfrm>
            <a:off x="572493" y="2071316"/>
            <a:ext cx="6713552" cy="4119172"/>
          </a:xfrm>
        </p:spPr>
        <p:txBody>
          <a:bodyPr anchor="t">
            <a:normAutofit/>
          </a:bodyPr>
          <a:lstStyle/>
          <a:p>
            <a:r>
              <a:rPr lang="pl-PL" sz="1500">
                <a:effectLst/>
                <a:latin typeface="Times New Roman" panose="02020603050405020304" pitchFamily="18" charset="0"/>
                <a:ea typeface="Calibri" panose="020F0502020204030204" pitchFamily="34" charset="0"/>
              </a:rPr>
              <a:t>Warunkiem uczestnictwa w Konkursie jest wypełnienie formularza zgłoszeniowego, dostępnego na stronie internetowej konkursu: </a:t>
            </a:r>
            <a:r>
              <a:rPr lang="pl-PL" sz="1500" u="sng">
                <a:effectLst/>
                <a:latin typeface="Times New Roman" panose="02020603050405020304" pitchFamily="18" charset="0"/>
                <a:ea typeface="Calibri" panose="020F0502020204030204" pitchFamily="34" charset="0"/>
                <a:cs typeface="Times New Roman" panose="02020603050405020304" pitchFamily="18" charset="0"/>
                <a:hlinkClick r:id="rId2"/>
              </a:rPr>
              <a:t>www.bycpolakiem.pl</a:t>
            </a:r>
            <a:r>
              <a:rPr lang="pl-PL" sz="1500">
                <a:effectLst/>
                <a:latin typeface="Times New Roman" panose="02020603050405020304" pitchFamily="18" charset="0"/>
                <a:ea typeface="Calibri" panose="020F0502020204030204" pitchFamily="34" charset="0"/>
              </a:rPr>
              <a:t> i przesłanie go wraz z pracą w sposób opisany w dalszych punktach Regulaminu. Prace nadesłane bez kompletnie i CZYTELNIE wypełnionego formularza nie zostaną zakwalifikowane do oceny przez Jury.</a:t>
            </a:r>
          </a:p>
          <a:p>
            <a:pPr marL="0" indent="0">
              <a:buNone/>
            </a:pPr>
            <a:endParaRPr lang="pl-PL" sz="1500">
              <a:latin typeface="Times New Roman" panose="02020603050405020304" pitchFamily="18" charset="0"/>
              <a:ea typeface="Calibri" panose="020F0502020204030204" pitchFamily="34" charset="0"/>
            </a:endParaRPr>
          </a:p>
          <a:p>
            <a:r>
              <a:rPr lang="pl-PL" sz="1500">
                <a:effectLst/>
                <a:latin typeface="Times New Roman" panose="02020603050405020304" pitchFamily="18" charset="0"/>
                <a:ea typeface="Calibri" panose="020F0502020204030204" pitchFamily="34" charset="0"/>
              </a:rPr>
              <a:t>Zgłoszenie pracy do Konkursu jest równoznaczne z akceptacją niniejszego Regulaminu wraz z zapisem: </a:t>
            </a:r>
            <a:r>
              <a:rPr lang="pl-PL" sz="1500">
                <a:effectLst/>
                <a:latin typeface="Times New Roman" panose="02020603050405020304" pitchFamily="18" charset="0"/>
                <a:ea typeface="Times New Roman" panose="02020603050405020304" pitchFamily="18" charset="0"/>
              </a:rPr>
              <a:t>"Wyrażam zgodę na przetwarzanie danych osobowych moich i/lub mojego dziecka (w przypadku uczestników niepełnoletnich), zawartych w powyższym formularzu konkursowym dla potrzeb niezbędnych do realizacji XVII edycji Konkursu "Być Polakiem„</a:t>
            </a:r>
          </a:p>
          <a:p>
            <a:endParaRPr lang="pl-PL" sz="1500">
              <a:latin typeface="Times New Roman" panose="02020603050405020304" pitchFamily="18" charset="0"/>
            </a:endParaRPr>
          </a:p>
          <a:p>
            <a:r>
              <a:rPr lang="pl-PL" sz="1500">
                <a:effectLst/>
                <a:latin typeface="Calibri" panose="020F0502020204030204" pitchFamily="34" charset="0"/>
                <a:ea typeface="Calibri" panose="020F0502020204030204" pitchFamily="34" charset="0"/>
                <a:cs typeface="Times New Roman" panose="02020603050405020304" pitchFamily="18" charset="0"/>
              </a:rPr>
              <a:t>Podstawowym formalnym kryterium przyjęcia pracy do Konkursu jest jej samodzielne napisanie lub wykonanie. Prace niesamodzielne nie będą oceniane. Przy stosowaniu cytatów należy to odpowiednio zaznaczyć (np. przez zastosowanie cudzysłowu lub kursywy) oraz podać autora i źródło z których się korzystało.</a:t>
            </a:r>
            <a:endParaRPr lang="pl-PL" sz="1500">
              <a:effectLst/>
              <a:latin typeface="Times New Roman" panose="02020603050405020304" pitchFamily="18" charset="0"/>
              <a:ea typeface="Calibri" panose="020F0502020204030204" pitchFamily="34" charset="0"/>
              <a:cs typeface="Times New Roman" panose="02020603050405020304" pitchFamily="18" charset="0"/>
            </a:endParaRPr>
          </a:p>
          <a:p>
            <a:endParaRPr lang="de-DE" sz="1500"/>
          </a:p>
        </p:txBody>
      </p:sp>
      <p:pic>
        <p:nvPicPr>
          <p:cNvPr id="5" name="Picture 4" descr="Wykres w dokumencie z piórem">
            <a:extLst>
              <a:ext uri="{FF2B5EF4-FFF2-40B4-BE49-F238E27FC236}">
                <a16:creationId xmlns:a16="http://schemas.microsoft.com/office/drawing/2014/main" id="{EC5976D7-DB10-BEA4-2DB2-84FFE11BA5E2}"/>
              </a:ext>
            </a:extLst>
          </p:cNvPr>
          <p:cNvPicPr>
            <a:picLocks noChangeAspect="1"/>
          </p:cNvPicPr>
          <p:nvPr/>
        </p:nvPicPr>
        <p:blipFill rotWithShape="1">
          <a:blip r:embed="rId3"/>
          <a:srcRect l="24580" r="11204" b="2"/>
          <a:stretch>
            <a:fillRect/>
          </a:stretch>
        </p:blipFill>
        <p:spPr>
          <a:xfrm>
            <a:off x="7675658" y="2093976"/>
            <a:ext cx="3941064" cy="4096512"/>
          </a:xfrm>
          <a:prstGeom prst="rect">
            <a:avLst/>
          </a:prstGeom>
        </p:spPr>
      </p:pic>
    </p:spTree>
    <p:extLst>
      <p:ext uri="{BB962C8B-B14F-4D97-AF65-F5344CB8AC3E}">
        <p14:creationId xmlns:p14="http://schemas.microsoft.com/office/powerpoint/2010/main" val="31191105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EB3CA90E-7DBA-B678-63C5-DF760FC91166}"/>
              </a:ext>
            </a:extLst>
          </p:cNvPr>
          <p:cNvSpPr>
            <a:spLocks noGrp="1"/>
          </p:cNvSpPr>
          <p:nvPr>
            <p:ph type="title"/>
          </p:nvPr>
        </p:nvSpPr>
        <p:spPr>
          <a:xfrm>
            <a:off x="1383564" y="348865"/>
            <a:ext cx="9718111" cy="1576446"/>
          </a:xfrm>
        </p:spPr>
        <p:txBody>
          <a:bodyPr anchor="ctr">
            <a:normAutofit/>
          </a:bodyPr>
          <a:lstStyle/>
          <a:p>
            <a:r>
              <a:rPr lang="pl-PL" sz="40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Kryteria oceny prac:</a:t>
            </a:r>
            <a:endParaRPr lang="de-DE" sz="4000">
              <a:solidFill>
                <a:srgbClr val="FFFFFF"/>
              </a:solidFill>
            </a:endParaRPr>
          </a:p>
        </p:txBody>
      </p:sp>
      <p:graphicFrame>
        <p:nvGraphicFramePr>
          <p:cNvPr id="5" name="Inhaltsplatzhalter 2">
            <a:extLst>
              <a:ext uri="{FF2B5EF4-FFF2-40B4-BE49-F238E27FC236}">
                <a16:creationId xmlns:a16="http://schemas.microsoft.com/office/drawing/2014/main" id="{F9D064EB-264A-2BAF-1922-7F6E793FD26E}"/>
              </a:ext>
            </a:extLst>
          </p:cNvPr>
          <p:cNvGraphicFramePr>
            <a:graphicFrameLocks noGrp="1"/>
          </p:cNvGraphicFramePr>
          <p:nvPr>
            <p:ph idx="1"/>
            <p:extLst>
              <p:ext uri="{D42A27DB-BD31-4B8C-83A1-F6EECF244321}">
                <p14:modId xmlns:p14="http://schemas.microsoft.com/office/powerpoint/2010/main" val="2601009279"/>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375757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37706CD-4418-4C9C-CA7E-03C41B04DEC6}"/>
              </a:ext>
            </a:extLst>
          </p:cNvPr>
          <p:cNvSpPr>
            <a:spLocks noGrp="1"/>
          </p:cNvSpPr>
          <p:nvPr>
            <p:ph type="title"/>
          </p:nvPr>
        </p:nvSpPr>
        <p:spPr>
          <a:xfrm>
            <a:off x="1156851" y="637762"/>
            <a:ext cx="9888496" cy="900131"/>
          </a:xfrm>
        </p:spPr>
        <p:txBody>
          <a:bodyPr anchor="t">
            <a:normAutofit/>
          </a:bodyPr>
          <a:lstStyle/>
          <a:p>
            <a:r>
              <a:rPr lang="pl-PL" sz="40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Formy prac konkursowych:</a:t>
            </a:r>
            <a:endParaRPr lang="de-DE" sz="4000">
              <a:solidFill>
                <a:schemeClr val="bg1"/>
              </a:solidFill>
            </a:endParaRPr>
          </a:p>
        </p:txBody>
      </p:sp>
      <p:sp>
        <p:nvSpPr>
          <p:cNvPr id="21" name="Rectangle 20">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nhaltsplatzhalter 2">
            <a:extLst>
              <a:ext uri="{FF2B5EF4-FFF2-40B4-BE49-F238E27FC236}">
                <a16:creationId xmlns:a16="http://schemas.microsoft.com/office/drawing/2014/main" id="{C4DEBBD0-A1B4-9F48-D429-CD2B2AD75391}"/>
              </a:ext>
            </a:extLst>
          </p:cNvPr>
          <p:cNvSpPr>
            <a:spLocks noGrp="1"/>
          </p:cNvSpPr>
          <p:nvPr>
            <p:ph idx="1"/>
          </p:nvPr>
        </p:nvSpPr>
        <p:spPr>
          <a:xfrm>
            <a:off x="1155548" y="2217343"/>
            <a:ext cx="9880893" cy="3959619"/>
          </a:xfrm>
        </p:spPr>
        <p:txBody>
          <a:bodyPr>
            <a:normAutofit/>
          </a:bodyPr>
          <a:lstStyle/>
          <a:p>
            <a:pPr marL="0" indent="0">
              <a:buNone/>
            </a:pPr>
            <a:r>
              <a:rPr lang="pl-PL" sz="2200"/>
              <a:t>Formy prac konkursowych:</a:t>
            </a:r>
            <a:br>
              <a:rPr lang="pl-PL" sz="2200"/>
            </a:br>
            <a:r>
              <a:rPr lang="pl-PL" sz="2200"/>
              <a:t>• prace plastyczne w dowolnej technice i formacie;</a:t>
            </a:r>
            <a:br>
              <a:rPr lang="pl-PL" sz="2200"/>
            </a:br>
            <a:r>
              <a:rPr lang="pl-PL" sz="2200"/>
              <a:t>• prace pisemne w języku polskim np. opowiadanie, reportaż, wywiad, wiersz, pamiętnik, list, esej, opis wydarzeń na podstawie relacji przekazanych przez bliskich, przyjaciół, znajomych lub na podstawie materiałów archiwalnych m.in. prasy polonijnej, reportaży filmowych, itp. Prace mogą być wzbogacone ilustracjami i zdjęciami, które są własnością autora pracy lub pochodzą z ogólnodostępnego źródła jednak z zaznaczeniem ich pochodzenia. Nieuprawnione skorzystanie ze zdjęć, materiałów drukowanych i filmów obciążać będzie wyłącznie autora pracy</a:t>
            </a:r>
            <a:br>
              <a:rPr lang="pl-PL" sz="2200"/>
            </a:br>
            <a:r>
              <a:rPr lang="pl-PL" sz="2200"/>
              <a:t>• filmy nakręcone przez uczestników muszą być w polskiej wersji językowej.</a:t>
            </a:r>
            <a:endParaRPr lang="de-DE" sz="2200"/>
          </a:p>
          <a:p>
            <a:pPr marL="0" indent="0">
              <a:buNone/>
            </a:pPr>
            <a:endParaRPr lang="de-DE" sz="2200"/>
          </a:p>
        </p:txBody>
      </p:sp>
    </p:spTree>
    <p:extLst>
      <p:ext uri="{BB962C8B-B14F-4D97-AF65-F5344CB8AC3E}">
        <p14:creationId xmlns:p14="http://schemas.microsoft.com/office/powerpoint/2010/main" val="16998086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feld 2">
            <a:extLst>
              <a:ext uri="{FF2B5EF4-FFF2-40B4-BE49-F238E27FC236}">
                <a16:creationId xmlns:a16="http://schemas.microsoft.com/office/drawing/2014/main" id="{39F81D80-96E7-1C07-B894-C5C44E953A6C}"/>
              </a:ext>
            </a:extLst>
          </p:cNvPr>
          <p:cNvSpPr txBox="1"/>
          <p:nvPr/>
        </p:nvSpPr>
        <p:spPr>
          <a:xfrm>
            <a:off x="1371599" y="294538"/>
            <a:ext cx="9895951" cy="1033669"/>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400" b="1" kern="1200">
                <a:solidFill>
                  <a:srgbClr val="FFFFFF"/>
                </a:solidFill>
                <a:effectLst/>
                <a:latin typeface="+mj-lt"/>
                <a:ea typeface="+mj-ea"/>
                <a:cs typeface="+mj-cs"/>
              </a:rPr>
              <a:t>Wymagania formalne dotyczące prac konkursowych:</a:t>
            </a:r>
            <a:endParaRPr lang="en-US" sz="3400" b="1" kern="1200">
              <a:solidFill>
                <a:srgbClr val="FFFFFF"/>
              </a:solidFill>
              <a:latin typeface="+mj-lt"/>
              <a:ea typeface="+mj-ea"/>
              <a:cs typeface="+mj-cs"/>
            </a:endParaRPr>
          </a:p>
        </p:txBody>
      </p:sp>
      <p:sp>
        <p:nvSpPr>
          <p:cNvPr id="5" name="Textfeld 4">
            <a:extLst>
              <a:ext uri="{FF2B5EF4-FFF2-40B4-BE49-F238E27FC236}">
                <a16:creationId xmlns:a16="http://schemas.microsoft.com/office/drawing/2014/main" id="{1AC49FB9-3784-9451-8804-61EBC2FD7063}"/>
              </a:ext>
            </a:extLst>
          </p:cNvPr>
          <p:cNvSpPr txBox="1"/>
          <p:nvPr/>
        </p:nvSpPr>
        <p:spPr>
          <a:xfrm>
            <a:off x="1371599" y="2318197"/>
            <a:ext cx="9724031" cy="3683358"/>
          </a:xfrm>
          <a:prstGeom prst="rect">
            <a:avLst/>
          </a:prstGeom>
        </p:spPr>
        <p:txBody>
          <a:bodyPr vert="horz" lIns="91440" tIns="45720" rIns="91440" bIns="45720" rtlCol="0" anchor="ctr">
            <a:normAutofit/>
          </a:bodyPr>
          <a:lstStyle/>
          <a:p>
            <a:pPr>
              <a:lnSpc>
                <a:spcPct val="90000"/>
              </a:lnSpc>
              <a:spcAft>
                <a:spcPts val="1200"/>
              </a:spcAft>
            </a:pPr>
            <a:r>
              <a:rPr lang="en-US" sz="2000" dirty="0">
                <a:effectLst/>
              </a:rPr>
              <a:t>• </a:t>
            </a:r>
            <a:r>
              <a:rPr lang="en-US" sz="2000" dirty="0" err="1">
                <a:effectLst/>
              </a:rPr>
              <a:t>Każda</a:t>
            </a:r>
            <a:r>
              <a:rPr lang="en-US" sz="2000" dirty="0">
                <a:effectLst/>
              </a:rPr>
              <a:t> </a:t>
            </a:r>
            <a:r>
              <a:rPr lang="en-US" sz="2000" dirty="0" err="1">
                <a:effectLst/>
              </a:rPr>
              <a:t>praca</a:t>
            </a:r>
            <a:r>
              <a:rPr lang="en-US" sz="2000" dirty="0">
                <a:effectLst/>
              </a:rPr>
              <a:t> </a:t>
            </a:r>
            <a:r>
              <a:rPr lang="en-US" sz="2000" dirty="0" err="1">
                <a:effectLst/>
              </a:rPr>
              <a:t>musi</a:t>
            </a:r>
            <a:r>
              <a:rPr lang="en-US" sz="2000" dirty="0">
                <a:effectLst/>
              </a:rPr>
              <a:t> </a:t>
            </a:r>
            <a:r>
              <a:rPr lang="en-US" sz="2000" dirty="0" err="1">
                <a:effectLst/>
              </a:rPr>
              <a:t>być</a:t>
            </a:r>
            <a:r>
              <a:rPr lang="en-US" sz="2000" dirty="0">
                <a:effectLst/>
              </a:rPr>
              <a:t> </a:t>
            </a:r>
            <a:r>
              <a:rPr lang="en-US" sz="2000" dirty="0" err="1">
                <a:effectLst/>
              </a:rPr>
              <a:t>podpisana</a:t>
            </a:r>
            <a:r>
              <a:rPr lang="en-US" sz="2000" dirty="0">
                <a:effectLst/>
              </a:rPr>
              <a:t> </a:t>
            </a:r>
            <a:r>
              <a:rPr lang="en-US" sz="2000" dirty="0" err="1">
                <a:effectLst/>
              </a:rPr>
              <a:t>imieniem</a:t>
            </a:r>
            <a:r>
              <a:rPr lang="en-US" sz="2000" dirty="0">
                <a:effectLst/>
              </a:rPr>
              <a:t> </a:t>
            </a:r>
            <a:r>
              <a:rPr lang="en-US" sz="2000" dirty="0" err="1">
                <a:effectLst/>
              </a:rPr>
              <a:t>i</a:t>
            </a:r>
            <a:r>
              <a:rPr lang="en-US" sz="2000" dirty="0">
                <a:effectLst/>
              </a:rPr>
              <a:t> </a:t>
            </a:r>
            <a:r>
              <a:rPr lang="en-US" sz="2000" dirty="0" err="1">
                <a:effectLst/>
              </a:rPr>
              <a:t>nazwiskiem</a:t>
            </a:r>
            <a:r>
              <a:rPr lang="en-US" sz="2000" dirty="0">
                <a:effectLst/>
              </a:rPr>
              <a:t> </a:t>
            </a:r>
            <a:r>
              <a:rPr lang="en-US" sz="2000" dirty="0" err="1">
                <a:effectLst/>
              </a:rPr>
              <a:t>autora</a:t>
            </a:r>
            <a:r>
              <a:rPr lang="en-US" sz="2000" dirty="0">
                <a:effectLst/>
              </a:rPr>
              <a:t>.</a:t>
            </a:r>
            <a:br>
              <a:rPr lang="en-US" sz="2000" dirty="0">
                <a:effectLst/>
              </a:rPr>
            </a:br>
            <a:r>
              <a:rPr lang="en-US" sz="2000" dirty="0">
                <a:effectLst/>
              </a:rPr>
              <a:t>• </a:t>
            </a:r>
            <a:r>
              <a:rPr lang="en-US" sz="2000" dirty="0" err="1">
                <a:effectLst/>
              </a:rPr>
              <a:t>Prace</a:t>
            </a:r>
            <a:r>
              <a:rPr lang="en-US" sz="2000" dirty="0">
                <a:effectLst/>
              </a:rPr>
              <a:t> </a:t>
            </a:r>
            <a:r>
              <a:rPr lang="en-US" sz="2000" dirty="0" err="1">
                <a:effectLst/>
              </a:rPr>
              <a:t>plastyczne</a:t>
            </a:r>
            <a:r>
              <a:rPr lang="en-US" sz="2000" dirty="0">
                <a:effectLst/>
              </a:rPr>
              <a:t> </a:t>
            </a:r>
            <a:r>
              <a:rPr lang="en-US" sz="2000" dirty="0" err="1">
                <a:effectLst/>
              </a:rPr>
              <a:t>oraz</a:t>
            </a:r>
            <a:r>
              <a:rPr lang="en-US" sz="2000" dirty="0">
                <a:effectLst/>
              </a:rPr>
              <a:t> </a:t>
            </a:r>
            <a:r>
              <a:rPr lang="en-US" sz="2000" dirty="0" err="1">
                <a:effectLst/>
              </a:rPr>
              <a:t>literackie</a:t>
            </a:r>
            <a:r>
              <a:rPr lang="en-US" sz="2000" dirty="0">
                <a:effectLst/>
              </a:rPr>
              <a:t> w </a:t>
            </a:r>
            <a:r>
              <a:rPr lang="en-US" sz="2000" dirty="0" err="1">
                <a:effectLst/>
              </a:rPr>
              <a:t>grupach</a:t>
            </a:r>
            <a:r>
              <a:rPr lang="en-US" sz="2000" dirty="0">
                <a:effectLst/>
              </a:rPr>
              <a:t> I, II, III, IV </a:t>
            </a:r>
            <a:r>
              <a:rPr lang="en-US" sz="2000" dirty="0" err="1">
                <a:effectLst/>
              </a:rPr>
              <a:t>przyjmowane</a:t>
            </a:r>
            <a:r>
              <a:rPr lang="en-US" sz="2000" dirty="0">
                <a:effectLst/>
              </a:rPr>
              <a:t> </a:t>
            </a:r>
            <a:r>
              <a:rPr lang="en-US" sz="2000" dirty="0" err="1">
                <a:effectLst/>
              </a:rPr>
              <a:t>są</a:t>
            </a:r>
            <a:r>
              <a:rPr lang="en-US" sz="2000" dirty="0">
                <a:effectLst/>
              </a:rPr>
              <a:t> </a:t>
            </a:r>
            <a:r>
              <a:rPr lang="en-US" sz="2000" dirty="0" err="1">
                <a:effectLst/>
              </a:rPr>
              <a:t>wyłącznie</a:t>
            </a:r>
            <a:r>
              <a:rPr lang="en-US" sz="2000" dirty="0">
                <a:effectLst/>
              </a:rPr>
              <a:t> </a:t>
            </a:r>
            <a:r>
              <a:rPr lang="en-US" sz="2000" dirty="0" err="1">
                <a:effectLst/>
              </a:rPr>
              <a:t>jako</a:t>
            </a:r>
            <a:r>
              <a:rPr lang="en-US" sz="2000" dirty="0">
                <a:effectLst/>
              </a:rPr>
              <a:t> </a:t>
            </a:r>
            <a:r>
              <a:rPr lang="en-US" sz="2000" dirty="0" err="1">
                <a:effectLst/>
              </a:rPr>
              <a:t>indywidualne</a:t>
            </a:r>
            <a:r>
              <a:rPr lang="en-US" sz="2000" dirty="0">
                <a:effectLst/>
              </a:rPr>
              <a:t>. </a:t>
            </a:r>
            <a:r>
              <a:rPr lang="en-US" sz="2000" dirty="0" err="1">
                <a:effectLst/>
              </a:rPr>
              <a:t>Przesłane</a:t>
            </a:r>
            <a:r>
              <a:rPr lang="en-US" sz="2000" dirty="0">
                <a:effectLst/>
              </a:rPr>
              <a:t> </a:t>
            </a:r>
            <a:r>
              <a:rPr lang="en-US" sz="2000" dirty="0" err="1">
                <a:effectLst/>
              </a:rPr>
              <a:t>prace</a:t>
            </a:r>
            <a:r>
              <a:rPr lang="en-US" sz="2000" dirty="0">
                <a:effectLst/>
              </a:rPr>
              <a:t> </a:t>
            </a:r>
            <a:r>
              <a:rPr lang="en-US" sz="2000" dirty="0" err="1">
                <a:effectLst/>
              </a:rPr>
              <a:t>zbiorowe</a:t>
            </a:r>
            <a:r>
              <a:rPr lang="en-US" sz="2000" dirty="0">
                <a:effectLst/>
              </a:rPr>
              <a:t> w </a:t>
            </a:r>
            <a:r>
              <a:rPr lang="en-US" sz="2000" dirty="0" err="1">
                <a:effectLst/>
              </a:rPr>
              <a:t>tych</a:t>
            </a:r>
            <a:r>
              <a:rPr lang="en-US" sz="2000" dirty="0">
                <a:effectLst/>
              </a:rPr>
              <a:t> </a:t>
            </a:r>
            <a:r>
              <a:rPr lang="en-US" sz="2000" dirty="0" err="1">
                <a:effectLst/>
              </a:rPr>
              <a:t>grupach</a:t>
            </a:r>
            <a:r>
              <a:rPr lang="en-US" sz="2000" dirty="0">
                <a:effectLst/>
              </a:rPr>
              <a:t> </a:t>
            </a:r>
            <a:r>
              <a:rPr lang="en-US" sz="2000" dirty="0" err="1">
                <a:effectLst/>
              </a:rPr>
              <a:t>nie</a:t>
            </a:r>
            <a:r>
              <a:rPr lang="en-US" sz="2000" dirty="0">
                <a:effectLst/>
              </a:rPr>
              <a:t> </a:t>
            </a:r>
            <a:r>
              <a:rPr lang="en-US" sz="2000" dirty="0" err="1">
                <a:effectLst/>
              </a:rPr>
              <a:t>będą</a:t>
            </a:r>
            <a:r>
              <a:rPr lang="en-US" sz="2000" dirty="0">
                <a:effectLst/>
              </a:rPr>
              <a:t> </a:t>
            </a:r>
            <a:r>
              <a:rPr lang="en-US" sz="2000" dirty="0" err="1">
                <a:effectLst/>
              </a:rPr>
              <a:t>oceniane</a:t>
            </a:r>
            <a:r>
              <a:rPr lang="en-US" sz="2000" dirty="0">
                <a:effectLst/>
              </a:rPr>
              <a:t>.</a:t>
            </a:r>
            <a:br>
              <a:rPr lang="en-US" sz="2000" dirty="0">
                <a:effectLst/>
              </a:rPr>
            </a:br>
            <a:r>
              <a:rPr lang="en-US" sz="2000" dirty="0">
                <a:effectLst/>
              </a:rPr>
              <a:t>• </a:t>
            </a:r>
            <a:r>
              <a:rPr lang="en-US" sz="2000" dirty="0" err="1">
                <a:effectLst/>
              </a:rPr>
              <a:t>Prace</a:t>
            </a:r>
            <a:r>
              <a:rPr lang="en-US" sz="2000" dirty="0">
                <a:effectLst/>
              </a:rPr>
              <a:t> </a:t>
            </a:r>
            <a:r>
              <a:rPr lang="en-US" sz="2000" dirty="0" err="1">
                <a:effectLst/>
              </a:rPr>
              <a:t>pisemne</a:t>
            </a:r>
            <a:r>
              <a:rPr lang="en-US" sz="2000" dirty="0">
                <a:effectLst/>
              </a:rPr>
              <a:t> </a:t>
            </a:r>
            <a:r>
              <a:rPr lang="en-US" sz="2000" dirty="0" err="1">
                <a:effectLst/>
              </a:rPr>
              <a:t>nie</a:t>
            </a:r>
            <a:r>
              <a:rPr lang="en-US" sz="2000" dirty="0">
                <a:effectLst/>
              </a:rPr>
              <a:t> </a:t>
            </a:r>
            <a:r>
              <a:rPr lang="en-US" sz="2000" dirty="0" err="1">
                <a:effectLst/>
              </a:rPr>
              <a:t>mogą</a:t>
            </a:r>
            <a:r>
              <a:rPr lang="en-US" sz="2000" dirty="0">
                <a:effectLst/>
              </a:rPr>
              <a:t> </a:t>
            </a:r>
            <a:r>
              <a:rPr lang="en-US" sz="2000" dirty="0" err="1">
                <a:effectLst/>
              </a:rPr>
              <a:t>być</a:t>
            </a:r>
            <a:r>
              <a:rPr lang="en-US" sz="2000" dirty="0">
                <a:effectLst/>
              </a:rPr>
              <a:t> </a:t>
            </a:r>
            <a:r>
              <a:rPr lang="en-US" sz="2000" dirty="0" err="1">
                <a:effectLst/>
              </a:rPr>
              <a:t>dłuższe</a:t>
            </a:r>
            <a:r>
              <a:rPr lang="en-US" sz="2000" dirty="0">
                <a:effectLst/>
              </a:rPr>
              <a:t> </a:t>
            </a:r>
            <a:r>
              <a:rPr lang="en-US" sz="2000" dirty="0" err="1">
                <a:effectLst/>
              </a:rPr>
              <a:t>niż</a:t>
            </a:r>
            <a:r>
              <a:rPr lang="en-US" sz="2000" dirty="0">
                <a:effectLst/>
              </a:rPr>
              <a:t> 12.000 </a:t>
            </a:r>
            <a:r>
              <a:rPr lang="en-US" sz="2000" dirty="0" err="1">
                <a:effectLst/>
              </a:rPr>
              <a:t>znaków</a:t>
            </a:r>
            <a:r>
              <a:rPr lang="en-US" sz="2000" dirty="0">
                <a:effectLst/>
              </a:rPr>
              <a:t> </a:t>
            </a:r>
            <a:r>
              <a:rPr lang="en-US" sz="2000" dirty="0" err="1">
                <a:effectLst/>
              </a:rPr>
              <a:t>i</a:t>
            </a:r>
            <a:r>
              <a:rPr lang="en-US" sz="2000" dirty="0">
                <a:effectLst/>
              </a:rPr>
              <a:t> </a:t>
            </a:r>
            <a:r>
              <a:rPr lang="en-US" sz="2000" dirty="0" err="1">
                <a:effectLst/>
              </a:rPr>
              <a:t>przekraczać</a:t>
            </a:r>
            <a:r>
              <a:rPr lang="en-US" sz="2000" dirty="0">
                <a:effectLst/>
              </a:rPr>
              <a:t> 6 </a:t>
            </a:r>
            <a:r>
              <a:rPr lang="en-US" sz="2000" dirty="0" err="1">
                <a:effectLst/>
              </a:rPr>
              <a:t>stron</a:t>
            </a:r>
            <a:r>
              <a:rPr lang="en-US" sz="2000" dirty="0">
                <a:effectLst/>
              </a:rPr>
              <a:t> </a:t>
            </a:r>
            <a:r>
              <a:rPr lang="en-US" sz="2000" dirty="0" err="1">
                <a:effectLst/>
              </a:rPr>
              <a:t>formatu</a:t>
            </a:r>
            <a:r>
              <a:rPr lang="en-US" sz="2000" dirty="0">
                <a:effectLst/>
              </a:rPr>
              <a:t> A4, </a:t>
            </a:r>
            <a:r>
              <a:rPr lang="en-US" sz="2000" dirty="0" err="1">
                <a:effectLst/>
              </a:rPr>
              <a:t>pisanych</a:t>
            </a:r>
            <a:r>
              <a:rPr lang="en-US" sz="2000" dirty="0">
                <a:effectLst/>
              </a:rPr>
              <a:t> </a:t>
            </a:r>
            <a:r>
              <a:rPr lang="en-US" sz="2000" dirty="0" err="1">
                <a:effectLst/>
              </a:rPr>
              <a:t>czcionką</a:t>
            </a:r>
            <a:r>
              <a:rPr lang="en-US" sz="2000" dirty="0">
                <a:effectLst/>
              </a:rPr>
              <a:t> 12 pkt. </a:t>
            </a:r>
            <a:r>
              <a:rPr lang="en-US" sz="2000" dirty="0" err="1">
                <a:effectLst/>
              </a:rPr>
              <a:t>Należy</a:t>
            </a:r>
            <a:r>
              <a:rPr lang="en-US" sz="2000" dirty="0">
                <a:effectLst/>
              </a:rPr>
              <a:t> </a:t>
            </a:r>
            <a:r>
              <a:rPr lang="en-US" sz="2000" dirty="0" err="1">
                <a:effectLst/>
              </a:rPr>
              <a:t>używać</a:t>
            </a:r>
            <a:r>
              <a:rPr lang="en-US" sz="2000" dirty="0">
                <a:effectLst/>
              </a:rPr>
              <a:t> </a:t>
            </a:r>
            <a:r>
              <a:rPr lang="en-US" sz="2000" dirty="0" err="1">
                <a:effectLst/>
              </a:rPr>
              <a:t>polskich</a:t>
            </a:r>
            <a:r>
              <a:rPr lang="en-US" sz="2000" dirty="0">
                <a:effectLst/>
              </a:rPr>
              <a:t> </a:t>
            </a:r>
            <a:r>
              <a:rPr lang="en-US" sz="2000" dirty="0" err="1">
                <a:effectLst/>
              </a:rPr>
              <a:t>znaków</a:t>
            </a:r>
            <a:r>
              <a:rPr lang="en-US" sz="2000" dirty="0">
                <a:effectLst/>
              </a:rPr>
              <a:t>. </a:t>
            </a:r>
            <a:r>
              <a:rPr lang="en-US" sz="2000" dirty="0" err="1">
                <a:effectLst/>
              </a:rPr>
              <a:t>Można</a:t>
            </a:r>
            <a:r>
              <a:rPr lang="en-US" sz="2000" dirty="0">
                <a:effectLst/>
              </a:rPr>
              <a:t> </a:t>
            </a:r>
            <a:r>
              <a:rPr lang="en-US" sz="2000" dirty="0" err="1">
                <a:effectLst/>
              </a:rPr>
              <a:t>przesyłać</a:t>
            </a:r>
            <a:r>
              <a:rPr lang="en-US" sz="2000" dirty="0">
                <a:effectLst/>
              </a:rPr>
              <a:t> </a:t>
            </a:r>
            <a:r>
              <a:rPr lang="en-US" sz="2000" dirty="0" err="1">
                <a:effectLst/>
              </a:rPr>
              <a:t>prace</a:t>
            </a:r>
            <a:r>
              <a:rPr lang="en-US" sz="2000" dirty="0">
                <a:effectLst/>
              </a:rPr>
              <a:t> </a:t>
            </a:r>
            <a:r>
              <a:rPr lang="en-US" sz="2000" dirty="0" err="1">
                <a:effectLst/>
              </a:rPr>
              <a:t>napisane</a:t>
            </a:r>
            <a:r>
              <a:rPr lang="en-US" sz="2000" dirty="0">
                <a:effectLst/>
              </a:rPr>
              <a:t> </a:t>
            </a:r>
            <a:r>
              <a:rPr lang="en-US" sz="2000" dirty="0" err="1">
                <a:effectLst/>
              </a:rPr>
              <a:t>na</a:t>
            </a:r>
            <a:r>
              <a:rPr lang="en-US" sz="2000" dirty="0">
                <a:effectLst/>
              </a:rPr>
              <a:t> </a:t>
            </a:r>
            <a:r>
              <a:rPr lang="en-US" sz="2000" dirty="0" err="1">
                <a:effectLst/>
              </a:rPr>
              <a:t>komputerze</a:t>
            </a:r>
            <a:r>
              <a:rPr lang="en-US" sz="2000" dirty="0">
                <a:effectLst/>
              </a:rPr>
              <a:t> (z </a:t>
            </a:r>
            <a:r>
              <a:rPr lang="en-US" sz="2000" dirty="0" err="1">
                <a:effectLst/>
              </a:rPr>
              <a:t>polskimi</a:t>
            </a:r>
            <a:r>
              <a:rPr lang="en-US" sz="2000" dirty="0">
                <a:effectLst/>
              </a:rPr>
              <a:t> </a:t>
            </a:r>
            <a:r>
              <a:rPr lang="en-US" sz="2000" dirty="0" err="1">
                <a:effectLst/>
              </a:rPr>
              <a:t>znakami</a:t>
            </a:r>
            <a:r>
              <a:rPr lang="en-US" sz="2000" dirty="0">
                <a:effectLst/>
              </a:rPr>
              <a:t> </a:t>
            </a:r>
            <a:r>
              <a:rPr lang="en-US" sz="2000" dirty="0" err="1">
                <a:effectLst/>
              </a:rPr>
              <a:t>diakrytycznymi</a:t>
            </a:r>
            <a:r>
              <a:rPr lang="en-US" sz="2000" dirty="0">
                <a:effectLst/>
              </a:rPr>
              <a:t>: ą, ć, ę, ł, ń, ó, ś, ż </a:t>
            </a:r>
            <a:r>
              <a:rPr lang="en-US" sz="2000" dirty="0" err="1">
                <a:effectLst/>
              </a:rPr>
              <a:t>oraz</a:t>
            </a:r>
            <a:r>
              <a:rPr lang="en-US" sz="2000" dirty="0">
                <a:effectLst/>
              </a:rPr>
              <a:t> ź) </a:t>
            </a:r>
            <a:r>
              <a:rPr lang="en-US" sz="2000" dirty="0" err="1">
                <a:effectLst/>
              </a:rPr>
              <a:t>lub</a:t>
            </a:r>
            <a:r>
              <a:rPr lang="en-US" sz="2000" dirty="0">
                <a:effectLst/>
              </a:rPr>
              <a:t> </a:t>
            </a:r>
            <a:r>
              <a:rPr lang="en-US" sz="2000" dirty="0" err="1">
                <a:effectLst/>
              </a:rPr>
              <a:t>starannie</a:t>
            </a:r>
            <a:r>
              <a:rPr lang="en-US" sz="2000" dirty="0">
                <a:effectLst/>
              </a:rPr>
              <a:t> </a:t>
            </a:r>
            <a:r>
              <a:rPr lang="en-US" sz="2000" dirty="0" err="1">
                <a:effectLst/>
              </a:rPr>
              <a:t>napisane</a:t>
            </a:r>
            <a:r>
              <a:rPr lang="en-US" sz="2000" dirty="0">
                <a:effectLst/>
              </a:rPr>
              <a:t> </a:t>
            </a:r>
            <a:r>
              <a:rPr lang="en-US" sz="2000" dirty="0" err="1">
                <a:effectLst/>
              </a:rPr>
              <a:t>ręcznie</a:t>
            </a:r>
            <a:r>
              <a:rPr lang="en-US" sz="2000" dirty="0">
                <a:effectLst/>
              </a:rPr>
              <a:t>.</a:t>
            </a:r>
            <a:br>
              <a:rPr lang="en-US" sz="2000" dirty="0">
                <a:effectLst/>
              </a:rPr>
            </a:br>
            <a:r>
              <a:rPr lang="en-US" sz="2000" dirty="0">
                <a:effectLst/>
              </a:rPr>
              <a:t>• </a:t>
            </a:r>
            <a:r>
              <a:rPr lang="en-US" sz="2000" dirty="0" err="1">
                <a:effectLst/>
              </a:rPr>
              <a:t>Prace</a:t>
            </a:r>
            <a:r>
              <a:rPr lang="en-US" sz="2000" dirty="0">
                <a:effectLst/>
              </a:rPr>
              <a:t> </a:t>
            </a:r>
            <a:r>
              <a:rPr lang="en-US" sz="2000" dirty="0" err="1">
                <a:effectLst/>
              </a:rPr>
              <a:t>filmowe</a:t>
            </a:r>
            <a:r>
              <a:rPr lang="en-US" sz="2000" dirty="0">
                <a:effectLst/>
              </a:rPr>
              <a:t> </a:t>
            </a:r>
            <a:r>
              <a:rPr lang="en-US" sz="2000" dirty="0" err="1">
                <a:effectLst/>
              </a:rPr>
              <a:t>nie</a:t>
            </a:r>
            <a:r>
              <a:rPr lang="en-US" sz="2000" dirty="0">
                <a:effectLst/>
              </a:rPr>
              <a:t> </a:t>
            </a:r>
            <a:r>
              <a:rPr lang="en-US" sz="2000" dirty="0" err="1">
                <a:effectLst/>
              </a:rPr>
              <a:t>mogą</a:t>
            </a:r>
            <a:r>
              <a:rPr lang="en-US" sz="2000" dirty="0">
                <a:effectLst/>
              </a:rPr>
              <a:t> </a:t>
            </a:r>
            <a:r>
              <a:rPr lang="en-US" sz="2000" dirty="0" err="1">
                <a:effectLst/>
              </a:rPr>
              <a:t>być</a:t>
            </a:r>
            <a:r>
              <a:rPr lang="en-US" sz="2000" dirty="0">
                <a:effectLst/>
              </a:rPr>
              <a:t> </a:t>
            </a:r>
            <a:r>
              <a:rPr lang="en-US" sz="2000" dirty="0" err="1">
                <a:effectLst/>
              </a:rPr>
              <a:t>dłuższe</a:t>
            </a:r>
            <a:r>
              <a:rPr lang="en-US" sz="2000" dirty="0">
                <a:effectLst/>
              </a:rPr>
              <a:t> </a:t>
            </a:r>
            <a:r>
              <a:rPr lang="en-US" sz="2000" dirty="0" err="1">
                <a:effectLst/>
              </a:rPr>
              <a:t>niż</a:t>
            </a:r>
            <a:r>
              <a:rPr lang="en-US" sz="2000" dirty="0">
                <a:effectLst/>
              </a:rPr>
              <a:t> 10 </a:t>
            </a:r>
            <a:r>
              <a:rPr lang="en-US" sz="2000" dirty="0" err="1">
                <a:effectLst/>
              </a:rPr>
              <a:t>minut</a:t>
            </a:r>
            <a:r>
              <a:rPr lang="en-US" sz="2000" dirty="0">
                <a:effectLst/>
              </a:rPr>
              <a:t>. </a:t>
            </a:r>
            <a:r>
              <a:rPr lang="en-US" sz="2000" dirty="0" err="1">
                <a:effectLst/>
              </a:rPr>
              <a:t>Prace</a:t>
            </a:r>
            <a:r>
              <a:rPr lang="en-US" sz="2000" dirty="0">
                <a:effectLst/>
              </a:rPr>
              <a:t> </a:t>
            </a:r>
            <a:r>
              <a:rPr lang="en-US" sz="2000" dirty="0" err="1">
                <a:effectLst/>
              </a:rPr>
              <a:t>te</a:t>
            </a:r>
            <a:r>
              <a:rPr lang="en-US" sz="2000" dirty="0">
                <a:effectLst/>
              </a:rPr>
              <a:t> </a:t>
            </a:r>
            <a:r>
              <a:rPr lang="en-US" sz="2000" dirty="0" err="1">
                <a:effectLst/>
              </a:rPr>
              <a:t>powinny</a:t>
            </a:r>
            <a:r>
              <a:rPr lang="en-US" sz="2000" dirty="0">
                <a:effectLst/>
              </a:rPr>
              <a:t> </a:t>
            </a:r>
            <a:r>
              <a:rPr lang="en-US" sz="2000" dirty="0" err="1">
                <a:effectLst/>
              </a:rPr>
              <a:t>być</a:t>
            </a:r>
            <a:r>
              <a:rPr lang="en-US" sz="2000" dirty="0">
                <a:effectLst/>
              </a:rPr>
              <a:t> </a:t>
            </a:r>
            <a:r>
              <a:rPr lang="en-US" sz="2000" dirty="0" err="1">
                <a:effectLst/>
              </a:rPr>
              <a:t>przesłane</a:t>
            </a:r>
            <a:r>
              <a:rPr lang="en-US" sz="2000" dirty="0">
                <a:effectLst/>
              </a:rPr>
              <a:t> </a:t>
            </a:r>
            <a:r>
              <a:rPr lang="en-US" sz="2000" b="1" dirty="0">
                <a:effectLst/>
              </a:rPr>
              <a:t>WYŁĄCZNIE PRZEZ WETRANSFER W FORMACIE mp4</a:t>
            </a:r>
            <a:r>
              <a:rPr lang="en-US" sz="2000" dirty="0">
                <a:effectLst/>
              </a:rPr>
              <a:t>. </a:t>
            </a:r>
            <a:r>
              <a:rPr lang="en-US" sz="2000" dirty="0" err="1">
                <a:effectLst/>
              </a:rPr>
              <a:t>Prace</a:t>
            </a:r>
            <a:r>
              <a:rPr lang="en-US" sz="2000" dirty="0">
                <a:effectLst/>
              </a:rPr>
              <a:t> w </a:t>
            </a:r>
            <a:r>
              <a:rPr lang="en-US" sz="2000" dirty="0" err="1">
                <a:effectLst/>
              </a:rPr>
              <a:t>innych</a:t>
            </a:r>
            <a:r>
              <a:rPr lang="en-US" sz="2000" dirty="0">
                <a:effectLst/>
              </a:rPr>
              <a:t> </a:t>
            </a:r>
            <a:r>
              <a:rPr lang="en-US" sz="2000" dirty="0" err="1">
                <a:effectLst/>
              </a:rPr>
              <a:t>formatach</a:t>
            </a:r>
            <a:r>
              <a:rPr lang="en-US" sz="2000" dirty="0">
                <a:effectLst/>
              </a:rPr>
              <a:t> </a:t>
            </a:r>
            <a:r>
              <a:rPr lang="en-US" sz="2000" dirty="0" err="1">
                <a:effectLst/>
              </a:rPr>
              <a:t>nie</a:t>
            </a:r>
            <a:r>
              <a:rPr lang="en-US" sz="2000" dirty="0">
                <a:effectLst/>
              </a:rPr>
              <a:t> </a:t>
            </a:r>
            <a:r>
              <a:rPr lang="en-US" sz="2000" dirty="0" err="1">
                <a:effectLst/>
              </a:rPr>
              <a:t>będą</a:t>
            </a:r>
            <a:r>
              <a:rPr lang="en-US" sz="2000" dirty="0">
                <a:effectLst/>
              </a:rPr>
              <a:t> </a:t>
            </a:r>
            <a:r>
              <a:rPr lang="en-US" sz="2000" dirty="0" err="1">
                <a:effectLst/>
              </a:rPr>
              <a:t>oceniane</a:t>
            </a:r>
            <a:r>
              <a:rPr lang="en-US" sz="2000" dirty="0">
                <a:effectLst/>
              </a:rPr>
              <a:t>. </a:t>
            </a:r>
            <a:r>
              <a:rPr lang="en-US" sz="2000" dirty="0" err="1">
                <a:effectLst/>
              </a:rPr>
              <a:t>Prace</a:t>
            </a:r>
            <a:r>
              <a:rPr lang="en-US" sz="2000" dirty="0">
                <a:effectLst/>
              </a:rPr>
              <a:t> </a:t>
            </a:r>
            <a:r>
              <a:rPr lang="en-US" sz="2000" dirty="0" err="1">
                <a:effectLst/>
              </a:rPr>
              <a:t>filmowe</a:t>
            </a:r>
            <a:r>
              <a:rPr lang="en-US" sz="2000" dirty="0">
                <a:effectLst/>
              </a:rPr>
              <a:t> </a:t>
            </a:r>
            <a:r>
              <a:rPr lang="en-US" sz="2000" dirty="0" err="1">
                <a:effectLst/>
              </a:rPr>
              <a:t>mogą</a:t>
            </a:r>
            <a:r>
              <a:rPr lang="en-US" sz="2000" dirty="0">
                <a:effectLst/>
              </a:rPr>
              <a:t> </a:t>
            </a:r>
            <a:r>
              <a:rPr lang="en-US" sz="2000" dirty="0" err="1">
                <a:effectLst/>
              </a:rPr>
              <a:t>być</a:t>
            </a:r>
            <a:r>
              <a:rPr lang="en-US" sz="2000" dirty="0">
                <a:effectLst/>
              </a:rPr>
              <a:t> </a:t>
            </a:r>
            <a:r>
              <a:rPr lang="en-US" sz="2000" dirty="0" err="1">
                <a:effectLst/>
              </a:rPr>
              <a:t>wykonane</a:t>
            </a:r>
            <a:r>
              <a:rPr lang="en-US" sz="2000" dirty="0">
                <a:effectLst/>
              </a:rPr>
              <a:t> </a:t>
            </a:r>
            <a:r>
              <a:rPr lang="en-US" sz="2000" dirty="0" err="1">
                <a:effectLst/>
              </a:rPr>
              <a:t>przez</a:t>
            </a:r>
            <a:r>
              <a:rPr lang="en-US" sz="2000" dirty="0">
                <a:effectLst/>
              </a:rPr>
              <a:t> </a:t>
            </a:r>
            <a:r>
              <a:rPr lang="en-US" sz="2000" dirty="0" err="1">
                <a:effectLst/>
              </a:rPr>
              <a:t>zespoły</a:t>
            </a:r>
            <a:r>
              <a:rPr lang="en-US" sz="2000" dirty="0">
                <a:effectLst/>
              </a:rPr>
              <a:t> </a:t>
            </a:r>
            <a:r>
              <a:rPr lang="en-US" sz="2000" dirty="0" err="1">
                <a:effectLst/>
              </a:rPr>
              <a:t>uczniów</a:t>
            </a:r>
            <a:r>
              <a:rPr lang="en-US" sz="2000" dirty="0">
                <a:effectLst/>
              </a:rPr>
              <a:t> </a:t>
            </a:r>
            <a:r>
              <a:rPr lang="en-US" sz="2000" dirty="0" err="1">
                <a:effectLst/>
              </a:rPr>
              <a:t>lecz</a:t>
            </a:r>
            <a:r>
              <a:rPr lang="en-US" sz="2000" dirty="0">
                <a:effectLst/>
              </a:rPr>
              <a:t> do </a:t>
            </a:r>
            <a:r>
              <a:rPr lang="en-US" sz="2000" dirty="0" err="1">
                <a:effectLst/>
              </a:rPr>
              <a:t>reprezentowania</a:t>
            </a:r>
            <a:r>
              <a:rPr lang="en-US" sz="2000" dirty="0">
                <a:effectLst/>
              </a:rPr>
              <a:t> </a:t>
            </a:r>
            <a:r>
              <a:rPr lang="en-US" sz="2000" dirty="0" err="1">
                <a:effectLst/>
              </a:rPr>
              <a:t>zespołu</a:t>
            </a:r>
            <a:r>
              <a:rPr lang="en-US" sz="2000" dirty="0">
                <a:effectLst/>
              </a:rPr>
              <a:t> </a:t>
            </a:r>
            <a:r>
              <a:rPr lang="en-US" sz="2000" dirty="0" err="1">
                <a:effectLst/>
              </a:rPr>
              <a:t>i</a:t>
            </a:r>
            <a:r>
              <a:rPr lang="en-US" sz="2000" dirty="0">
                <a:effectLst/>
              </a:rPr>
              <a:t> </a:t>
            </a:r>
            <a:r>
              <a:rPr lang="en-US" sz="2000" dirty="0" err="1">
                <a:effectLst/>
              </a:rPr>
              <a:t>ewentualnego</a:t>
            </a:r>
            <a:r>
              <a:rPr lang="en-US" sz="2000" dirty="0">
                <a:effectLst/>
              </a:rPr>
              <a:t> </a:t>
            </a:r>
            <a:r>
              <a:rPr lang="en-US" sz="2000" dirty="0" err="1">
                <a:effectLst/>
              </a:rPr>
              <a:t>odebrania</a:t>
            </a:r>
            <a:r>
              <a:rPr lang="en-US" sz="2000" dirty="0">
                <a:effectLst/>
              </a:rPr>
              <a:t> </a:t>
            </a:r>
            <a:r>
              <a:rPr lang="en-US" sz="2000" dirty="0" err="1">
                <a:effectLst/>
              </a:rPr>
              <a:t>nagrody</a:t>
            </a:r>
            <a:r>
              <a:rPr lang="en-US" sz="2000" dirty="0">
                <a:effectLst/>
              </a:rPr>
              <a:t> </a:t>
            </a:r>
            <a:r>
              <a:rPr lang="en-US" sz="2000" dirty="0" err="1">
                <a:effectLst/>
              </a:rPr>
              <a:t>powinien</a:t>
            </a:r>
            <a:r>
              <a:rPr lang="en-US" sz="2000" dirty="0">
                <a:effectLst/>
              </a:rPr>
              <a:t> </a:t>
            </a:r>
            <a:r>
              <a:rPr lang="en-US" sz="2000" dirty="0" err="1">
                <a:effectLst/>
              </a:rPr>
              <a:t>zostać</a:t>
            </a:r>
            <a:r>
              <a:rPr lang="en-US" sz="2000" dirty="0">
                <a:effectLst/>
              </a:rPr>
              <a:t> </a:t>
            </a:r>
            <a:r>
              <a:rPr lang="en-US" sz="2000" dirty="0" err="1">
                <a:effectLst/>
              </a:rPr>
              <a:t>wytypowany</a:t>
            </a:r>
            <a:r>
              <a:rPr lang="en-US" sz="2000" dirty="0">
                <a:effectLst/>
              </a:rPr>
              <a:t> </a:t>
            </a:r>
            <a:r>
              <a:rPr lang="en-US" sz="2000" dirty="0" err="1">
                <a:effectLst/>
              </a:rPr>
              <a:t>przez</a:t>
            </a:r>
            <a:r>
              <a:rPr lang="en-US" sz="2000" dirty="0">
                <a:effectLst/>
              </a:rPr>
              <a:t> </a:t>
            </a:r>
            <a:r>
              <a:rPr lang="en-US" sz="2000" dirty="0" err="1">
                <a:effectLst/>
              </a:rPr>
              <a:t>grupę</a:t>
            </a:r>
            <a:r>
              <a:rPr lang="en-US" sz="2000" dirty="0">
                <a:effectLst/>
              </a:rPr>
              <a:t>, </a:t>
            </a:r>
            <a:r>
              <a:rPr lang="en-US" sz="2000" dirty="0" err="1">
                <a:effectLst/>
              </a:rPr>
              <a:t>tylko</a:t>
            </a:r>
            <a:r>
              <a:rPr lang="en-US" sz="2000" dirty="0">
                <a:effectLst/>
              </a:rPr>
              <a:t> </a:t>
            </a:r>
            <a:r>
              <a:rPr lang="en-US" sz="2000" dirty="0" err="1">
                <a:effectLst/>
              </a:rPr>
              <a:t>jeden</a:t>
            </a:r>
            <a:r>
              <a:rPr lang="en-US" sz="2000" dirty="0">
                <a:effectLst/>
              </a:rPr>
              <a:t> z </a:t>
            </a:r>
            <a:r>
              <a:rPr lang="en-US" sz="2000" dirty="0" err="1">
                <a:effectLst/>
              </a:rPr>
              <a:t>autorów</a:t>
            </a:r>
            <a:r>
              <a:rPr lang="en-US" sz="2000" dirty="0">
                <a:effectLst/>
              </a:rPr>
              <a:t> </a:t>
            </a:r>
            <a:r>
              <a:rPr lang="en-US" sz="2000" dirty="0" err="1">
                <a:effectLst/>
              </a:rPr>
              <a:t>filmu</a:t>
            </a:r>
            <a:r>
              <a:rPr lang="en-US" sz="2000" dirty="0">
                <a:effectLst/>
              </a:rPr>
              <a:t>.</a:t>
            </a:r>
          </a:p>
        </p:txBody>
      </p:sp>
    </p:spTree>
    <p:extLst>
      <p:ext uri="{BB962C8B-B14F-4D97-AF65-F5344CB8AC3E}">
        <p14:creationId xmlns:p14="http://schemas.microsoft.com/office/powerpoint/2010/main" val="19621482"/>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1641</Words>
  <Application>Microsoft Office PowerPoint</Application>
  <PresentationFormat>Breitbild</PresentationFormat>
  <Paragraphs>114</Paragraphs>
  <Slides>21</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21</vt:i4>
      </vt:variant>
    </vt:vector>
  </HeadingPairs>
  <TitlesOfParts>
    <vt:vector size="27" baseType="lpstr">
      <vt:lpstr>Aptos</vt:lpstr>
      <vt:lpstr>Aptos Display</vt:lpstr>
      <vt:lpstr>Arial</vt:lpstr>
      <vt:lpstr>Calibri</vt:lpstr>
      <vt:lpstr>Times New Roman</vt:lpstr>
      <vt:lpstr>Office</vt:lpstr>
      <vt:lpstr>XVII EDYCJA 2025/2026 KONKURSU “BYĆ POLAKIEM”</vt:lpstr>
      <vt:lpstr>ADRESACI KONKURSU</vt:lpstr>
      <vt:lpstr>PowerPoint-Präsentation</vt:lpstr>
      <vt:lpstr>PowerPoint-Präsentation</vt:lpstr>
      <vt:lpstr> WARUNKI UCZESTNICTWA</vt:lpstr>
      <vt:lpstr> WARUNKI UCZESTNICTWA </vt:lpstr>
      <vt:lpstr>Kryteria oceny prac:</vt:lpstr>
      <vt:lpstr>Formy prac konkursowych:</vt:lpstr>
      <vt:lpstr>PowerPoint-Präsentation</vt:lpstr>
      <vt:lpstr>PowerPoint-Präsentation</vt:lpstr>
      <vt:lpstr>PowerPoint-Präsentation</vt:lpstr>
      <vt:lpstr>PowerPoint-Präsentation</vt:lpstr>
      <vt:lpstr>TEMATY PRAC XVII EDYCJI Z PODZIAŁEM NA GRUPY WIEKOWE</vt:lpstr>
      <vt:lpstr>Nagrody w Konkursie: </vt:lpstr>
      <vt:lpstr>PowerPoint-Präsentation</vt:lpstr>
      <vt:lpstr>NIEZBĘDNE CECHY PRACY</vt:lpstr>
      <vt:lpstr>Laureatki konkursu ze Szkoły Polskiej  im. Fryderyka Chopina przy Konsulacie Generalnym w Monachium z siedzibą  w Remseck</vt:lpstr>
      <vt:lpstr>PowerPoint-Präsentation</vt:lpstr>
      <vt:lpstr>PowerPoint-Präsentation</vt:lpstr>
      <vt:lpstr> XV EDYCJA KONKURSU  -laureatka Lena Sulz </vt:lpstr>
      <vt:lpstr>Marysia Pabian- laureatka XVI edycji konkursu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KONKURS BYĆ POLAKIEM </dc:title>
  <dc:creator>Monika Bujak</dc:creator>
  <cp:lastModifiedBy>Monika Bujak</cp:lastModifiedBy>
  <cp:revision>2</cp:revision>
  <dcterms:created xsi:type="dcterms:W3CDTF">2024-01-22T15:26:01Z</dcterms:created>
  <dcterms:modified xsi:type="dcterms:W3CDTF">2026-02-13T18:15:59Z</dcterms:modified>
</cp:coreProperties>
</file>