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65" r:id="rId2"/>
    <p:sldId id="312" r:id="rId3"/>
    <p:sldId id="358" r:id="rId4"/>
    <p:sldId id="359" r:id="rId5"/>
    <p:sldId id="360" r:id="rId6"/>
    <p:sldId id="283" r:id="rId7"/>
    <p:sldId id="273" r:id="rId8"/>
    <p:sldId id="361" r:id="rId9"/>
    <p:sldId id="348" r:id="rId10"/>
    <p:sldId id="365" r:id="rId11"/>
    <p:sldId id="308" r:id="rId12"/>
    <p:sldId id="366" r:id="rId13"/>
    <p:sldId id="369" r:id="rId14"/>
    <p:sldId id="363" r:id="rId15"/>
    <p:sldId id="364" r:id="rId16"/>
    <p:sldId id="367" r:id="rId17"/>
    <p:sldId id="279" r:id="rId18"/>
  </p:sldIdLst>
  <p:sldSz cx="12192000" cy="6858000"/>
  <p:notesSz cx="6858000" cy="9144000"/>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4" autoAdjust="0"/>
    <p:restoredTop sz="90775" autoAdjust="0"/>
  </p:normalViewPr>
  <p:slideViewPr>
    <p:cSldViewPr snapToGrid="0" showGuides="1">
      <p:cViewPr varScale="1">
        <p:scale>
          <a:sx n="111" d="100"/>
          <a:sy n="111" d="100"/>
        </p:scale>
        <p:origin x="440" y="2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0" d="100"/>
          <a:sy n="80" d="100"/>
        </p:scale>
        <p:origin x="24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3FA834A-3217-4E83-A6C2-230C3CEB21F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a:extLst>
              <a:ext uri="{FF2B5EF4-FFF2-40B4-BE49-F238E27FC236}">
                <a16:creationId xmlns:a16="http://schemas.microsoft.com/office/drawing/2014/main" id="{EAE1167B-FA37-460E-8706-819234B3CF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2AE265-C203-4919-AEA6-93F7BA9EFE3F}" type="datetimeFigureOut">
              <a:rPr lang="en-US" smtClean="0"/>
              <a:t>3/1/24</a:t>
            </a:fld>
            <a:endParaRPr lang="en-US"/>
          </a:p>
        </p:txBody>
      </p:sp>
      <p:sp>
        <p:nvSpPr>
          <p:cNvPr id="4" name="Fußzeilenplatzhalter 3">
            <a:extLst>
              <a:ext uri="{FF2B5EF4-FFF2-40B4-BE49-F238E27FC236}">
                <a16:creationId xmlns:a16="http://schemas.microsoft.com/office/drawing/2014/main" id="{5BCF8E2F-F2B4-453C-A007-04C48A2DA8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a:extLst>
              <a:ext uri="{FF2B5EF4-FFF2-40B4-BE49-F238E27FC236}">
                <a16:creationId xmlns:a16="http://schemas.microsoft.com/office/drawing/2014/main" id="{57AD66B2-5067-47B2-824B-7C9E01DF07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C9E4BA-B3AD-4FC0-9188-882671B9E356}" type="slidenum">
              <a:rPr lang="en-US" smtClean="0"/>
              <a:t>‹Nr.›</a:t>
            </a:fld>
            <a:endParaRPr lang="en-US"/>
          </a:p>
        </p:txBody>
      </p:sp>
    </p:spTree>
    <p:extLst>
      <p:ext uri="{BB962C8B-B14F-4D97-AF65-F5344CB8AC3E}">
        <p14:creationId xmlns:p14="http://schemas.microsoft.com/office/powerpoint/2010/main" val="3603857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82942-7DA4-4982-947E-7C86B31CA5A6}" type="datetimeFigureOut">
              <a:rPr lang="en-US" smtClean="0"/>
              <a:t>3/1/24</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0" tIns="0" rIns="0" bIns="0" rtlCol="0"/>
          <a:lstStyle/>
          <a:p>
            <a:pPr marL="180000" lvl="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pPr>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endParaRPr lang="en-US" dirty="0"/>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A5EF31-077D-4FB6-AF92-597AB2DCCF27}" type="slidenum">
              <a:rPr lang="en-US" smtClean="0"/>
              <a:t>‹Nr.›</a:t>
            </a:fld>
            <a:endParaRPr lang="en-US"/>
          </a:p>
        </p:txBody>
      </p:sp>
    </p:spTree>
    <p:extLst>
      <p:ext uri="{BB962C8B-B14F-4D97-AF65-F5344CB8AC3E}">
        <p14:creationId xmlns:p14="http://schemas.microsoft.com/office/powerpoint/2010/main" val="3286544317"/>
      </p:ext>
    </p:extLst>
  </p:cSld>
  <p:clrMap bg1="lt1" tx1="dk1" bg2="lt2" tx2="dk2" accent1="accent1" accent2="accent2" accent3="accent3" accent4="accent4" accent5="accent5" accent6="accent6" hlink="hlink" folHlink="folHlink"/>
  <p:notesStyle>
    <a:lvl1pPr marL="171450" indent="-180000" algn="l" defTabSz="914400" rtl="0" eaLnBrk="1" latinLnBrk="0" hangingPunct="1">
      <a:lnSpc>
        <a:spcPct val="100000"/>
      </a:lnSpc>
      <a:spcBef>
        <a:spcPts val="0"/>
      </a:spcBef>
      <a:spcAft>
        <a:spcPts val="600"/>
      </a:spcAft>
      <a:buFont typeface="Franklin Gothic Book" panose="020B050302010202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dirty="0">
                <a:latin typeface="Arial" panose="020B0604020202020204" pitchFamily="34" charset="0"/>
                <a:cs typeface="Arial" panose="020B0604020202020204" pitchFamily="34" charset="0"/>
              </a:rPr>
              <a:t>Ungefähr zwei Drittel der befragten Absolventen plant ein Masterstudium, die anderen starten mehrheitlich direkt in einem Unternehmen. </a:t>
            </a:r>
          </a:p>
          <a:p>
            <a:r>
              <a:rPr lang="de-DE" sz="1400" b="0" i="0" u="none" strike="noStrike" dirty="0" err="1">
                <a:solidFill>
                  <a:srgbClr val="000000"/>
                </a:solidFill>
                <a:effectLst/>
                <a:latin typeface="Arial" panose="020B0604020202020204" pitchFamily="34" charset="0"/>
                <a:cs typeface="Arial" panose="020B0604020202020204" pitchFamily="34" charset="0"/>
              </a:rPr>
              <a:t>Bocconi</a:t>
            </a:r>
            <a:r>
              <a:rPr lang="de-DE" sz="1400" b="0" i="0" u="none" strike="noStrike" dirty="0">
                <a:solidFill>
                  <a:srgbClr val="000000"/>
                </a:solidFill>
                <a:effectLst/>
                <a:latin typeface="Arial" panose="020B0604020202020204" pitchFamily="34" charset="0"/>
                <a:cs typeface="Arial" panose="020B0604020202020204" pitchFamily="34" charset="0"/>
              </a:rPr>
              <a:t> University Mailand, Erasmus University Rotterdam, Frankfurt School </a:t>
            </a:r>
            <a:r>
              <a:rPr lang="de-DE" sz="1400" b="0" i="0" u="none" strike="noStrike" dirty="0" err="1">
                <a:solidFill>
                  <a:srgbClr val="000000"/>
                </a:solidFill>
                <a:effectLst/>
                <a:latin typeface="Arial" panose="020B0604020202020204" pitchFamily="34" charset="0"/>
                <a:cs typeface="Arial" panose="020B0604020202020204" pitchFamily="34" charset="0"/>
              </a:rPr>
              <a:t>of</a:t>
            </a:r>
            <a:r>
              <a:rPr lang="de-DE" sz="1400" b="0" i="0" u="none" strike="noStrike" dirty="0">
                <a:solidFill>
                  <a:srgbClr val="000000"/>
                </a:solidFill>
                <a:effectLst/>
                <a:latin typeface="Arial" panose="020B0604020202020204" pitchFamily="34" charset="0"/>
                <a:cs typeface="Arial" panose="020B0604020202020204" pitchFamily="34" charset="0"/>
              </a:rPr>
              <a:t> Finance, Geneva Business School,</a:t>
            </a:r>
            <a:r>
              <a:rPr lang="de-DE" sz="1400" dirty="0">
                <a:latin typeface="Arial" panose="020B0604020202020204" pitchFamily="34" charset="0"/>
                <a:cs typeface="Arial" panose="020B0604020202020204" pitchFamily="34" charset="0"/>
              </a:rPr>
              <a:t> </a:t>
            </a:r>
            <a:r>
              <a:rPr lang="de-DE" sz="1400" b="0" i="0" u="none" strike="noStrike" dirty="0">
                <a:solidFill>
                  <a:srgbClr val="000000"/>
                </a:solidFill>
                <a:effectLst/>
                <a:latin typeface="Arial" panose="020B0604020202020204" pitchFamily="34" charset="0"/>
                <a:cs typeface="Arial" panose="020B0604020202020204" pitchFamily="34" charset="0"/>
              </a:rPr>
              <a:t>Sorbonne Paris,</a:t>
            </a:r>
            <a:r>
              <a:rPr lang="de-DE" sz="1400" dirty="0">
                <a:latin typeface="Arial" panose="020B0604020202020204" pitchFamily="34" charset="0"/>
                <a:cs typeface="Arial" panose="020B0604020202020204" pitchFamily="34" charset="0"/>
              </a:rPr>
              <a:t> </a:t>
            </a:r>
            <a:r>
              <a:rPr lang="de-DE" sz="1400" b="0" i="0" u="none" strike="noStrike" dirty="0">
                <a:solidFill>
                  <a:srgbClr val="000000"/>
                </a:solidFill>
                <a:effectLst/>
                <a:latin typeface="Arial" panose="020B0604020202020204" pitchFamily="34" charset="0"/>
                <a:cs typeface="Arial" panose="020B0604020202020204" pitchFamily="34" charset="0"/>
              </a:rPr>
              <a:t>Nova School </a:t>
            </a:r>
            <a:r>
              <a:rPr lang="de-DE" sz="1400" b="0" i="0" u="none" strike="noStrike" dirty="0" err="1">
                <a:solidFill>
                  <a:srgbClr val="000000"/>
                </a:solidFill>
                <a:effectLst/>
                <a:latin typeface="Arial" panose="020B0604020202020204" pitchFamily="34" charset="0"/>
                <a:cs typeface="Arial" panose="020B0604020202020204" pitchFamily="34" charset="0"/>
              </a:rPr>
              <a:t>of</a:t>
            </a:r>
            <a:r>
              <a:rPr lang="de-DE" sz="1400" b="0" i="0" u="none" strike="noStrike" dirty="0">
                <a:solidFill>
                  <a:srgbClr val="000000"/>
                </a:solidFill>
                <a:effectLst/>
                <a:latin typeface="Arial" panose="020B0604020202020204" pitchFamily="34" charset="0"/>
                <a:cs typeface="Arial" panose="020B0604020202020204" pitchFamily="34" charset="0"/>
              </a:rPr>
              <a:t> Business and Economics Portugal, WU Wien,</a:t>
            </a:r>
            <a:r>
              <a:rPr lang="de-DE" sz="1400" dirty="0">
                <a:latin typeface="Arial" panose="020B0604020202020204" pitchFamily="34" charset="0"/>
                <a:cs typeface="Arial" panose="020B0604020202020204" pitchFamily="34" charset="0"/>
              </a:rPr>
              <a:t> </a:t>
            </a:r>
          </a:p>
          <a:p>
            <a:r>
              <a:rPr lang="de-DE" sz="1400" dirty="0">
                <a:latin typeface="Arial" panose="020B0604020202020204" pitchFamily="34" charset="0"/>
                <a:cs typeface="Arial" panose="020B0604020202020204" pitchFamily="34" charset="0"/>
              </a:rPr>
              <a:t>U</a:t>
            </a:r>
            <a:r>
              <a:rPr lang="de-DE" sz="1400" b="0" i="0" u="none" strike="noStrike" dirty="0">
                <a:solidFill>
                  <a:srgbClr val="000000"/>
                </a:solidFill>
                <a:effectLst/>
                <a:latin typeface="Arial" panose="020B0604020202020204" pitchFamily="34" charset="0"/>
                <a:cs typeface="Arial" panose="020B0604020202020204" pitchFamily="34" charset="0"/>
              </a:rPr>
              <a:t>ni Mannheim und</a:t>
            </a:r>
            <a:r>
              <a:rPr lang="de-DE" sz="1400" dirty="0">
                <a:latin typeface="Arial" panose="020B0604020202020204" pitchFamily="34" charset="0"/>
                <a:cs typeface="Arial" panose="020B0604020202020204" pitchFamily="34" charset="0"/>
              </a:rPr>
              <a:t> </a:t>
            </a:r>
            <a:r>
              <a:rPr lang="de-DE" sz="1400" b="0" i="0" u="none" strike="noStrike" dirty="0">
                <a:solidFill>
                  <a:srgbClr val="000000"/>
                </a:solidFill>
                <a:effectLst/>
                <a:latin typeface="Arial" panose="020B0604020202020204" pitchFamily="34" charset="0"/>
                <a:cs typeface="Arial" panose="020B0604020202020204" pitchFamily="34" charset="0"/>
              </a:rPr>
              <a:t>andere deutsche Unis</a:t>
            </a:r>
            <a:r>
              <a:rPr lang="de-DE" sz="1400" dirty="0">
                <a:latin typeface="Arial" panose="020B0604020202020204" pitchFamily="34" charset="0"/>
                <a:cs typeface="Arial" panose="020B0604020202020204" pitchFamily="34" charset="0"/>
              </a:rPr>
              <a:t> </a:t>
            </a:r>
          </a:p>
        </p:txBody>
      </p:sp>
      <p:sp>
        <p:nvSpPr>
          <p:cNvPr id="4" name="Foliennummernplatzhalter 3"/>
          <p:cNvSpPr>
            <a:spLocks noGrp="1"/>
          </p:cNvSpPr>
          <p:nvPr>
            <p:ph type="sldNum" sz="quarter" idx="5"/>
          </p:nvPr>
        </p:nvSpPr>
        <p:spPr/>
        <p:txBody>
          <a:bodyPr/>
          <a:lstStyle/>
          <a:p>
            <a:fld id="{80A5EF31-077D-4FB6-AF92-597AB2DCCF27}" type="slidenum">
              <a:rPr lang="en-US" smtClean="0"/>
              <a:t>6</a:t>
            </a:fld>
            <a:endParaRPr lang="en-US"/>
          </a:p>
        </p:txBody>
      </p:sp>
    </p:spTree>
    <p:extLst>
      <p:ext uri="{BB962C8B-B14F-4D97-AF65-F5344CB8AC3E}">
        <p14:creationId xmlns:p14="http://schemas.microsoft.com/office/powerpoint/2010/main" val="2433236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Gradient">
    <p:spTree>
      <p:nvGrpSpPr>
        <p:cNvPr id="1" name=""/>
        <p:cNvGrpSpPr/>
        <p:nvPr/>
      </p:nvGrpSpPr>
      <p:grpSpPr>
        <a:xfrm>
          <a:off x="0" y="0"/>
          <a:ext cx="0" cy="0"/>
          <a:chOff x="0" y="0"/>
          <a:chExt cx="0" cy="0"/>
        </a:xfrm>
      </p:grpSpPr>
      <p:graphicFrame>
        <p:nvGraphicFramePr>
          <p:cNvPr id="55" name="Objekt 54" hidden="1">
            <a:extLst>
              <a:ext uri="{FF2B5EF4-FFF2-40B4-BE49-F238E27FC236}">
                <a16:creationId xmlns:a16="http://schemas.microsoft.com/office/drawing/2014/main" id="{12DF3151-C3D6-7673-B994-63A80039B1FD}"/>
              </a:ext>
            </a:extLst>
          </p:cNvPr>
          <p:cNvGraphicFramePr>
            <a:graphicFrameLocks noChangeAspect="1"/>
          </p:cNvGraphicFramePr>
          <p:nvPr userDrawn="1">
            <p:custDataLst>
              <p:tags r:id="rId1"/>
            </p:custDataLst>
            <p:extLst>
              <p:ext uri="{D42A27DB-BD31-4B8C-83A1-F6EECF244321}">
                <p14:modId xmlns:p14="http://schemas.microsoft.com/office/powerpoint/2010/main" val="5788405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83" name="Gruppieren 82">
            <a:extLst>
              <a:ext uri="{FF2B5EF4-FFF2-40B4-BE49-F238E27FC236}">
                <a16:creationId xmlns:a16="http://schemas.microsoft.com/office/drawing/2014/main" id="{800B9396-B0BB-675D-FEFC-8374EE27A1A0}"/>
              </a:ext>
            </a:extLst>
          </p:cNvPr>
          <p:cNvGrpSpPr/>
          <p:nvPr userDrawn="1"/>
        </p:nvGrpSpPr>
        <p:grpSpPr>
          <a:xfrm>
            <a:off x="-9225" y="1"/>
            <a:ext cx="12210451" cy="5320208"/>
            <a:chOff x="-9225" y="1"/>
            <a:chExt cx="12210451" cy="5320208"/>
          </a:xfrm>
        </p:grpSpPr>
        <p:sp>
          <p:nvSpPr>
            <p:cNvPr id="59" name="Freihandform: Form 58">
              <a:extLst>
                <a:ext uri="{FF2B5EF4-FFF2-40B4-BE49-F238E27FC236}">
                  <a16:creationId xmlns:a16="http://schemas.microsoft.com/office/drawing/2014/main" id="{C6D2B849-4FD7-3201-7959-53DB46E3FB4C}"/>
                </a:ext>
              </a:extLst>
            </p:cNvPr>
            <p:cNvSpPr>
              <a:spLocks/>
            </p:cNvSpPr>
            <p:nvPr userDrawn="1"/>
          </p:nvSpPr>
          <p:spPr>
            <a:xfrm>
              <a:off x="0" y="1"/>
              <a:ext cx="12192000" cy="5320208"/>
            </a:xfrm>
            <a:custGeom>
              <a:avLst/>
              <a:gdLst>
                <a:gd name="connsiteX0" fmla="*/ 0 w 12192000"/>
                <a:gd name="connsiteY0" fmla="*/ 0 h 5320208"/>
                <a:gd name="connsiteX1" fmla="*/ 12192000 w 12192000"/>
                <a:gd name="connsiteY1" fmla="*/ 0 h 5320208"/>
                <a:gd name="connsiteX2" fmla="*/ 12192000 w 12192000"/>
                <a:gd name="connsiteY2" fmla="*/ 4775688 h 5320208"/>
                <a:gd name="connsiteX3" fmla="*/ 0 w 12192000"/>
                <a:gd name="connsiteY3" fmla="*/ 5320208 h 5320208"/>
              </a:gdLst>
              <a:ahLst/>
              <a:cxnLst>
                <a:cxn ang="0">
                  <a:pos x="connsiteX0" y="connsiteY0"/>
                </a:cxn>
                <a:cxn ang="0">
                  <a:pos x="connsiteX1" y="connsiteY1"/>
                </a:cxn>
                <a:cxn ang="0">
                  <a:pos x="connsiteX2" y="connsiteY2"/>
                </a:cxn>
                <a:cxn ang="0">
                  <a:pos x="connsiteX3" y="connsiteY3"/>
                </a:cxn>
              </a:cxnLst>
              <a:rect l="l" t="t" r="r" b="b"/>
              <a:pathLst>
                <a:path w="12192000" h="5320208">
                  <a:moveTo>
                    <a:pt x="0" y="0"/>
                  </a:moveTo>
                  <a:lnTo>
                    <a:pt x="12192000" y="0"/>
                  </a:lnTo>
                  <a:lnTo>
                    <a:pt x="12192000" y="4775688"/>
                  </a:lnTo>
                  <a:lnTo>
                    <a:pt x="0" y="5320208"/>
                  </a:lnTo>
                  <a:close/>
                </a:path>
              </a:pathLst>
            </a:custGeom>
            <a:gradFill flip="none" rotWithShape="1">
              <a:gsLst>
                <a:gs pos="0">
                  <a:srgbClr val="12235B"/>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reihandform: Form 63">
              <a:extLst>
                <a:ext uri="{FF2B5EF4-FFF2-40B4-BE49-F238E27FC236}">
                  <a16:creationId xmlns:a16="http://schemas.microsoft.com/office/drawing/2014/main" id="{A17B2F04-7F84-5ECD-5C4D-43BFD7F15171}"/>
                </a:ext>
              </a:extLst>
            </p:cNvPr>
            <p:cNvSpPr>
              <a:spLocks/>
            </p:cNvSpPr>
            <p:nvPr userDrawn="1"/>
          </p:nvSpPr>
          <p:spPr>
            <a:xfrm rot="21446565">
              <a:off x="-9225" y="4906856"/>
              <a:ext cx="12210451" cy="141024"/>
            </a:xfrm>
            <a:custGeom>
              <a:avLst/>
              <a:gdLst>
                <a:gd name="connsiteX0" fmla="*/ 12210451 w 12210451"/>
                <a:gd name="connsiteY0" fmla="*/ 0 h 141024"/>
                <a:gd name="connsiteX1" fmla="*/ 12204153 w 12210451"/>
                <a:gd name="connsiteY1" fmla="*/ 141024 h 141024"/>
                <a:gd name="connsiteX2" fmla="*/ 0 w 12210451"/>
                <a:gd name="connsiteY2" fmla="*/ 141024 h 141024"/>
                <a:gd name="connsiteX3" fmla="*/ 6299 w 12210451"/>
                <a:gd name="connsiteY3" fmla="*/ 0 h 141024"/>
              </a:gdLst>
              <a:ahLst/>
              <a:cxnLst>
                <a:cxn ang="0">
                  <a:pos x="connsiteX0" y="connsiteY0"/>
                </a:cxn>
                <a:cxn ang="0">
                  <a:pos x="connsiteX1" y="connsiteY1"/>
                </a:cxn>
                <a:cxn ang="0">
                  <a:pos x="connsiteX2" y="connsiteY2"/>
                </a:cxn>
                <a:cxn ang="0">
                  <a:pos x="connsiteX3" y="connsiteY3"/>
                </a:cxn>
              </a:cxnLst>
              <a:rect l="l" t="t" r="r" b="b"/>
              <a:pathLst>
                <a:path w="12210451" h="141024">
                  <a:moveTo>
                    <a:pt x="12210451" y="0"/>
                  </a:moveTo>
                  <a:lnTo>
                    <a:pt x="12204153" y="141024"/>
                  </a:lnTo>
                  <a:lnTo>
                    <a:pt x="0" y="141024"/>
                  </a:lnTo>
                  <a:lnTo>
                    <a:pt x="6299" y="0"/>
                  </a:lnTo>
                  <a:close/>
                </a:path>
              </a:pathLst>
            </a:custGeom>
            <a:gradFill flip="none" rotWithShape="1">
              <a:gsLst>
                <a:gs pos="0">
                  <a:srgbClr val="12235B"/>
                </a:gs>
                <a:gs pos="100000">
                  <a:srgbClr val="0B72B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sp>
        <p:nvSpPr>
          <p:cNvPr id="2" name="Titel 1">
            <a:extLst>
              <a:ext uri="{FF2B5EF4-FFF2-40B4-BE49-F238E27FC236}">
                <a16:creationId xmlns:a16="http://schemas.microsoft.com/office/drawing/2014/main" id="{92EF02C7-9F18-CD8D-E0BF-ED21CBD99ED4}"/>
              </a:ext>
            </a:extLst>
          </p:cNvPr>
          <p:cNvSpPr>
            <a:spLocks noGrp="1"/>
          </p:cNvSpPr>
          <p:nvPr>
            <p:ph type="ctrTitle" hasCustomPrompt="1"/>
          </p:nvPr>
        </p:nvSpPr>
        <p:spPr>
          <a:xfrm>
            <a:off x="1055688" y="1844675"/>
            <a:ext cx="6516687" cy="1181862"/>
          </a:xfrm>
        </p:spPr>
        <p:txBody>
          <a:bodyPr vert="horz" wrap="square" anchor="t">
            <a:spAutoFit/>
          </a:bodyPr>
          <a:lstStyle>
            <a:lvl1pPr algn="l">
              <a:defRPr sz="4800">
                <a:solidFill>
                  <a:schemeClr val="bg1"/>
                </a:solidFill>
                <a:latin typeface="+mj-lt"/>
              </a:defRPr>
            </a:lvl1pPr>
          </a:lstStyle>
          <a:p>
            <a:r>
              <a:rPr lang="de-DE" dirty="0"/>
              <a:t>Titel, Franklin </a:t>
            </a:r>
            <a:r>
              <a:rPr lang="de-DE" dirty="0" err="1"/>
              <a:t>Gothic</a:t>
            </a:r>
            <a:r>
              <a:rPr lang="de-DE" dirty="0"/>
              <a:t> Medium, 48pt</a:t>
            </a:r>
            <a:endParaRPr lang="en-US" dirty="0"/>
          </a:p>
        </p:txBody>
      </p:sp>
      <p:sp>
        <p:nvSpPr>
          <p:cNvPr id="3" name="Untertitel 2">
            <a:extLst>
              <a:ext uri="{FF2B5EF4-FFF2-40B4-BE49-F238E27FC236}">
                <a16:creationId xmlns:a16="http://schemas.microsoft.com/office/drawing/2014/main" id="{9AC4F6F1-342F-D6B8-D6BF-EE8878608793}"/>
              </a:ext>
            </a:extLst>
          </p:cNvPr>
          <p:cNvSpPr>
            <a:spLocks noGrp="1"/>
          </p:cNvSpPr>
          <p:nvPr>
            <p:ph type="subTitle" idx="1" hasCustomPrompt="1"/>
          </p:nvPr>
        </p:nvSpPr>
        <p:spPr>
          <a:xfrm>
            <a:off x="1055688" y="1413331"/>
            <a:ext cx="6516687" cy="215444"/>
          </a:xfrm>
        </p:spPr>
        <p:txBody>
          <a:bodyPr wrap="square">
            <a:sp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Referent</a:t>
            </a:r>
            <a:endParaRPr lang="en-US" dirty="0"/>
          </a:p>
        </p:txBody>
      </p:sp>
      <p:grpSp>
        <p:nvGrpSpPr>
          <p:cNvPr id="189" name="Gruppieren 188">
            <a:extLst>
              <a:ext uri="{FF2B5EF4-FFF2-40B4-BE49-F238E27FC236}">
                <a16:creationId xmlns:a16="http://schemas.microsoft.com/office/drawing/2014/main" id="{1824B40D-93D8-429D-9149-145C17C64250}"/>
              </a:ext>
            </a:extLst>
          </p:cNvPr>
          <p:cNvGrpSpPr/>
          <p:nvPr userDrawn="1"/>
        </p:nvGrpSpPr>
        <p:grpSpPr>
          <a:xfrm>
            <a:off x="8082189" y="5727982"/>
            <a:ext cx="3522437" cy="472793"/>
            <a:chOff x="8082189" y="5727982"/>
            <a:chExt cx="3522437" cy="472793"/>
          </a:xfrm>
        </p:grpSpPr>
        <p:grpSp>
          <p:nvGrpSpPr>
            <p:cNvPr id="168" name="Gruppieren 167">
              <a:extLst>
                <a:ext uri="{FF2B5EF4-FFF2-40B4-BE49-F238E27FC236}">
                  <a16:creationId xmlns:a16="http://schemas.microsoft.com/office/drawing/2014/main" id="{9C96D140-02E2-4710-AD2C-8E80F1E3F55E}"/>
                </a:ext>
              </a:extLst>
            </p:cNvPr>
            <p:cNvGrpSpPr>
              <a:grpSpLocks noChangeAspect="1"/>
            </p:cNvGrpSpPr>
            <p:nvPr userDrawn="1"/>
          </p:nvGrpSpPr>
          <p:grpSpPr>
            <a:xfrm>
              <a:off x="8082189" y="5727982"/>
              <a:ext cx="1955764" cy="472793"/>
              <a:chOff x="8478545" y="5246530"/>
              <a:chExt cx="1667065" cy="403002"/>
            </a:xfrm>
          </p:grpSpPr>
          <p:sp>
            <p:nvSpPr>
              <p:cNvPr id="77" name="Freihandform: Form 76">
                <a:extLst>
                  <a:ext uri="{FF2B5EF4-FFF2-40B4-BE49-F238E27FC236}">
                    <a16:creationId xmlns:a16="http://schemas.microsoft.com/office/drawing/2014/main" id="{153221B4-C6E7-4CA5-A353-69F875AF414A}"/>
                  </a:ext>
                </a:extLst>
              </p:cNvPr>
              <p:cNvSpPr/>
              <p:nvPr/>
            </p:nvSpPr>
            <p:spPr>
              <a:xfrm>
                <a:off x="8478545" y="5510658"/>
                <a:ext cx="192690" cy="79152"/>
              </a:xfrm>
              <a:custGeom>
                <a:avLst/>
                <a:gdLst>
                  <a:gd name="connsiteX0" fmla="*/ 192596 w 192690"/>
                  <a:gd name="connsiteY0" fmla="*/ 61913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4 h 79152"/>
                  <a:gd name="connsiteX8" fmla="*/ 92012 w 192690"/>
                  <a:gd name="connsiteY8" fmla="*/ 12764 h 79152"/>
                  <a:gd name="connsiteX9" fmla="*/ 89821 w 192690"/>
                  <a:gd name="connsiteY9" fmla="*/ 14954 h 79152"/>
                  <a:gd name="connsiteX10" fmla="*/ 89821 w 192690"/>
                  <a:gd name="connsiteY10" fmla="*/ 19241 h 79152"/>
                  <a:gd name="connsiteX11" fmla="*/ 130493 w 192690"/>
                  <a:gd name="connsiteY11" fmla="*/ 19241 h 79152"/>
                  <a:gd name="connsiteX12" fmla="*/ 139065 w 192690"/>
                  <a:gd name="connsiteY12" fmla="*/ 10668 h 79152"/>
                  <a:gd name="connsiteX13" fmla="*/ 175451 w 192690"/>
                  <a:gd name="connsiteY13" fmla="*/ 10668 h 79152"/>
                  <a:gd name="connsiteX14" fmla="*/ 175451 w 192690"/>
                  <a:gd name="connsiteY14" fmla="*/ 19241 h 79152"/>
                  <a:gd name="connsiteX15" fmla="*/ 141161 w 192690"/>
                  <a:gd name="connsiteY15" fmla="*/ 19241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8 h 79152"/>
                  <a:gd name="connsiteX27" fmla="*/ 27813 w 192690"/>
                  <a:gd name="connsiteY27" fmla="*/ 25718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6 h 79152"/>
                  <a:gd name="connsiteX39" fmla="*/ 17145 w 192690"/>
                  <a:gd name="connsiteY39" fmla="*/ 70676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626 h 79152"/>
                  <a:gd name="connsiteX46" fmla="*/ 132779 w 192690"/>
                  <a:gd name="connsiteY46" fmla="*/ 70580 h 79152"/>
                  <a:gd name="connsiteX47" fmla="*/ 117824 w 192690"/>
                  <a:gd name="connsiteY47" fmla="*/ 70580 h 79152"/>
                  <a:gd name="connsiteX48" fmla="*/ 115634 w 192690"/>
                  <a:gd name="connsiteY48" fmla="*/ 72771 h 79152"/>
                  <a:gd name="connsiteX49" fmla="*/ 115634 w 192690"/>
                  <a:gd name="connsiteY49" fmla="*/ 79153 h 79152"/>
                  <a:gd name="connsiteX50" fmla="*/ 139160 w 192690"/>
                  <a:gd name="connsiteY50" fmla="*/ 79153 h 79152"/>
                  <a:gd name="connsiteX51" fmla="*/ 162687 w 192690"/>
                  <a:gd name="connsiteY51" fmla="*/ 55626 h 79152"/>
                  <a:gd name="connsiteX52" fmla="*/ 179832 w 192690"/>
                  <a:gd name="connsiteY52" fmla="*/ 70580 h 79152"/>
                  <a:gd name="connsiteX53" fmla="*/ 166973 w 192690"/>
                  <a:gd name="connsiteY53" fmla="*/ 70580 h 79152"/>
                  <a:gd name="connsiteX54" fmla="*/ 164783 w 192690"/>
                  <a:gd name="connsiteY54" fmla="*/ 72771 h 79152"/>
                  <a:gd name="connsiteX55" fmla="*/ 164783 w 192690"/>
                  <a:gd name="connsiteY55" fmla="*/ 79153 h 79152"/>
                  <a:gd name="connsiteX56" fmla="*/ 190500 w 192690"/>
                  <a:gd name="connsiteY56" fmla="*/ 79153 h 79152"/>
                  <a:gd name="connsiteX57" fmla="*/ 192691 w 192690"/>
                  <a:gd name="connsiteY57" fmla="*/ 77057 h 79152"/>
                  <a:gd name="connsiteX58" fmla="*/ 192691 w 192690"/>
                  <a:gd name="connsiteY58" fmla="*/ 62103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3"/>
                    </a:moveTo>
                    <a:lnTo>
                      <a:pt x="177641" y="46958"/>
                    </a:lnTo>
                    <a:lnTo>
                      <a:pt x="177641" y="27718"/>
                    </a:lnTo>
                    <a:lnTo>
                      <a:pt x="181928" y="23432"/>
                    </a:lnTo>
                    <a:lnTo>
                      <a:pt x="181928" y="8477"/>
                    </a:lnTo>
                    <a:lnTo>
                      <a:pt x="177641" y="4191"/>
                    </a:lnTo>
                    <a:lnTo>
                      <a:pt x="134874" y="4191"/>
                    </a:lnTo>
                    <a:lnTo>
                      <a:pt x="126302" y="12764"/>
                    </a:lnTo>
                    <a:lnTo>
                      <a:pt x="92012" y="12764"/>
                    </a:lnTo>
                    <a:lnTo>
                      <a:pt x="89821" y="14954"/>
                    </a:lnTo>
                    <a:lnTo>
                      <a:pt x="89821" y="19241"/>
                    </a:lnTo>
                    <a:lnTo>
                      <a:pt x="130493" y="19241"/>
                    </a:lnTo>
                    <a:lnTo>
                      <a:pt x="139065" y="10668"/>
                    </a:lnTo>
                    <a:lnTo>
                      <a:pt x="175451" y="10668"/>
                    </a:lnTo>
                    <a:lnTo>
                      <a:pt x="175451" y="19241"/>
                    </a:lnTo>
                    <a:lnTo>
                      <a:pt x="141161" y="19241"/>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8"/>
                    </a:lnTo>
                    <a:lnTo>
                      <a:pt x="27813" y="25718"/>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6"/>
                    </a:lnTo>
                    <a:lnTo>
                      <a:pt x="17145" y="70676"/>
                    </a:lnTo>
                    <a:lnTo>
                      <a:pt x="14954" y="72771"/>
                    </a:lnTo>
                    <a:lnTo>
                      <a:pt x="14954" y="79153"/>
                    </a:lnTo>
                    <a:lnTo>
                      <a:pt x="64770" y="79153"/>
                    </a:lnTo>
                    <a:lnTo>
                      <a:pt x="74962" y="68485"/>
                    </a:lnTo>
                    <a:cubicBezTo>
                      <a:pt x="74962" y="68485"/>
                      <a:pt x="92964" y="70580"/>
                      <a:pt x="109823" y="60293"/>
                    </a:cubicBezTo>
                    <a:cubicBezTo>
                      <a:pt x="121253" y="53245"/>
                      <a:pt x="132779" y="51626"/>
                      <a:pt x="132779" y="51626"/>
                    </a:cubicBezTo>
                    <a:lnTo>
                      <a:pt x="132779" y="70580"/>
                    </a:lnTo>
                    <a:lnTo>
                      <a:pt x="117824" y="70580"/>
                    </a:lnTo>
                    <a:lnTo>
                      <a:pt x="115634" y="72771"/>
                    </a:lnTo>
                    <a:lnTo>
                      <a:pt x="115634" y="79153"/>
                    </a:lnTo>
                    <a:lnTo>
                      <a:pt x="139160" y="79153"/>
                    </a:lnTo>
                    <a:lnTo>
                      <a:pt x="162687" y="55626"/>
                    </a:lnTo>
                    <a:lnTo>
                      <a:pt x="179832" y="70580"/>
                    </a:lnTo>
                    <a:lnTo>
                      <a:pt x="166973" y="70580"/>
                    </a:lnTo>
                    <a:lnTo>
                      <a:pt x="164783" y="72771"/>
                    </a:lnTo>
                    <a:lnTo>
                      <a:pt x="164783" y="79153"/>
                    </a:lnTo>
                    <a:lnTo>
                      <a:pt x="190500" y="79153"/>
                    </a:lnTo>
                    <a:lnTo>
                      <a:pt x="192691" y="77057"/>
                    </a:lnTo>
                    <a:lnTo>
                      <a:pt x="192691" y="62103"/>
                    </a:lnTo>
                    <a:close/>
                  </a:path>
                </a:pathLst>
              </a:custGeom>
              <a:solidFill>
                <a:srgbClr val="6D6E71"/>
              </a:solidFill>
              <a:ln w="9525" cap="flat">
                <a:noFill/>
                <a:prstDash val="solid"/>
                <a:miter/>
              </a:ln>
            </p:spPr>
            <p:txBody>
              <a:bodyPr rtlCol="0" anchor="ctr"/>
              <a:lstStyle/>
              <a:p>
                <a:endParaRPr lang="en-US"/>
              </a:p>
            </p:txBody>
          </p:sp>
          <p:sp>
            <p:nvSpPr>
              <p:cNvPr id="79" name="Freihandform: Form 78">
                <a:extLst>
                  <a:ext uri="{FF2B5EF4-FFF2-40B4-BE49-F238E27FC236}">
                    <a16:creationId xmlns:a16="http://schemas.microsoft.com/office/drawing/2014/main" id="{C8AA3CE0-1730-42D1-92C2-89D74CA16BE3}"/>
                  </a:ext>
                </a:extLst>
              </p:cNvPr>
              <p:cNvSpPr/>
              <p:nvPr/>
            </p:nvSpPr>
            <p:spPr>
              <a:xfrm>
                <a:off x="8478545" y="5397120"/>
                <a:ext cx="192690" cy="79152"/>
              </a:xfrm>
              <a:custGeom>
                <a:avLst/>
                <a:gdLst>
                  <a:gd name="connsiteX0" fmla="*/ 192596 w 192690"/>
                  <a:gd name="connsiteY0" fmla="*/ 61912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3 h 79152"/>
                  <a:gd name="connsiteX8" fmla="*/ 92012 w 192690"/>
                  <a:gd name="connsiteY8" fmla="*/ 12763 h 79152"/>
                  <a:gd name="connsiteX9" fmla="*/ 89821 w 192690"/>
                  <a:gd name="connsiteY9" fmla="*/ 14954 h 79152"/>
                  <a:gd name="connsiteX10" fmla="*/ 89821 w 192690"/>
                  <a:gd name="connsiteY10" fmla="*/ 19240 h 79152"/>
                  <a:gd name="connsiteX11" fmla="*/ 130493 w 192690"/>
                  <a:gd name="connsiteY11" fmla="*/ 19240 h 79152"/>
                  <a:gd name="connsiteX12" fmla="*/ 139065 w 192690"/>
                  <a:gd name="connsiteY12" fmla="*/ 10668 h 79152"/>
                  <a:gd name="connsiteX13" fmla="*/ 175451 w 192690"/>
                  <a:gd name="connsiteY13" fmla="*/ 10668 h 79152"/>
                  <a:gd name="connsiteX14" fmla="*/ 175451 w 192690"/>
                  <a:gd name="connsiteY14" fmla="*/ 19240 h 79152"/>
                  <a:gd name="connsiteX15" fmla="*/ 141161 w 192690"/>
                  <a:gd name="connsiteY15" fmla="*/ 19240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7 h 79152"/>
                  <a:gd name="connsiteX27" fmla="*/ 27813 w 192690"/>
                  <a:gd name="connsiteY27" fmla="*/ 25717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5 h 79152"/>
                  <a:gd name="connsiteX39" fmla="*/ 17145 w 192690"/>
                  <a:gd name="connsiteY39" fmla="*/ 70675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530 h 79152"/>
                  <a:gd name="connsiteX46" fmla="*/ 132779 w 192690"/>
                  <a:gd name="connsiteY46" fmla="*/ 70485 h 79152"/>
                  <a:gd name="connsiteX47" fmla="*/ 117824 w 192690"/>
                  <a:gd name="connsiteY47" fmla="*/ 70485 h 79152"/>
                  <a:gd name="connsiteX48" fmla="*/ 115634 w 192690"/>
                  <a:gd name="connsiteY48" fmla="*/ 72676 h 79152"/>
                  <a:gd name="connsiteX49" fmla="*/ 115634 w 192690"/>
                  <a:gd name="connsiteY49" fmla="*/ 79058 h 79152"/>
                  <a:gd name="connsiteX50" fmla="*/ 139160 w 192690"/>
                  <a:gd name="connsiteY50" fmla="*/ 79058 h 79152"/>
                  <a:gd name="connsiteX51" fmla="*/ 162687 w 192690"/>
                  <a:gd name="connsiteY51" fmla="*/ 55531 h 79152"/>
                  <a:gd name="connsiteX52" fmla="*/ 179832 w 192690"/>
                  <a:gd name="connsiteY52" fmla="*/ 70485 h 79152"/>
                  <a:gd name="connsiteX53" fmla="*/ 166973 w 192690"/>
                  <a:gd name="connsiteY53" fmla="*/ 70485 h 79152"/>
                  <a:gd name="connsiteX54" fmla="*/ 164783 w 192690"/>
                  <a:gd name="connsiteY54" fmla="*/ 72676 h 79152"/>
                  <a:gd name="connsiteX55" fmla="*/ 164783 w 192690"/>
                  <a:gd name="connsiteY55" fmla="*/ 79058 h 79152"/>
                  <a:gd name="connsiteX56" fmla="*/ 190500 w 192690"/>
                  <a:gd name="connsiteY56" fmla="*/ 79058 h 79152"/>
                  <a:gd name="connsiteX57" fmla="*/ 192691 w 192690"/>
                  <a:gd name="connsiteY57" fmla="*/ 76962 h 79152"/>
                  <a:gd name="connsiteX58" fmla="*/ 192691 w 192690"/>
                  <a:gd name="connsiteY58" fmla="*/ 62008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2"/>
                    </a:moveTo>
                    <a:lnTo>
                      <a:pt x="177641" y="46958"/>
                    </a:lnTo>
                    <a:lnTo>
                      <a:pt x="177641" y="27718"/>
                    </a:lnTo>
                    <a:lnTo>
                      <a:pt x="181928" y="23432"/>
                    </a:lnTo>
                    <a:lnTo>
                      <a:pt x="181928" y="8477"/>
                    </a:lnTo>
                    <a:lnTo>
                      <a:pt x="177641" y="4191"/>
                    </a:lnTo>
                    <a:lnTo>
                      <a:pt x="134874" y="4191"/>
                    </a:lnTo>
                    <a:lnTo>
                      <a:pt x="126302" y="12763"/>
                    </a:lnTo>
                    <a:lnTo>
                      <a:pt x="92012" y="12763"/>
                    </a:lnTo>
                    <a:lnTo>
                      <a:pt x="89821" y="14954"/>
                    </a:lnTo>
                    <a:lnTo>
                      <a:pt x="89821" y="19240"/>
                    </a:lnTo>
                    <a:lnTo>
                      <a:pt x="130493" y="19240"/>
                    </a:lnTo>
                    <a:lnTo>
                      <a:pt x="139065" y="10668"/>
                    </a:lnTo>
                    <a:lnTo>
                      <a:pt x="175451" y="10668"/>
                    </a:lnTo>
                    <a:lnTo>
                      <a:pt x="175451" y="19240"/>
                    </a:lnTo>
                    <a:lnTo>
                      <a:pt x="141161" y="19240"/>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7"/>
                    </a:lnTo>
                    <a:lnTo>
                      <a:pt x="27813" y="25717"/>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5"/>
                    </a:lnTo>
                    <a:lnTo>
                      <a:pt x="17145" y="70675"/>
                    </a:lnTo>
                    <a:lnTo>
                      <a:pt x="14954" y="72771"/>
                    </a:lnTo>
                    <a:lnTo>
                      <a:pt x="14954" y="79153"/>
                    </a:lnTo>
                    <a:lnTo>
                      <a:pt x="64770" y="79153"/>
                    </a:lnTo>
                    <a:lnTo>
                      <a:pt x="74962" y="68485"/>
                    </a:lnTo>
                    <a:cubicBezTo>
                      <a:pt x="74962" y="68485"/>
                      <a:pt x="92964" y="70580"/>
                      <a:pt x="109823" y="60293"/>
                    </a:cubicBezTo>
                    <a:cubicBezTo>
                      <a:pt x="121253" y="53245"/>
                      <a:pt x="132779" y="51530"/>
                      <a:pt x="132779" y="51530"/>
                    </a:cubicBezTo>
                    <a:lnTo>
                      <a:pt x="132779" y="70485"/>
                    </a:lnTo>
                    <a:lnTo>
                      <a:pt x="117824" y="70485"/>
                    </a:lnTo>
                    <a:lnTo>
                      <a:pt x="115634" y="72676"/>
                    </a:lnTo>
                    <a:lnTo>
                      <a:pt x="115634" y="79058"/>
                    </a:lnTo>
                    <a:lnTo>
                      <a:pt x="139160" y="79058"/>
                    </a:lnTo>
                    <a:lnTo>
                      <a:pt x="162687" y="55531"/>
                    </a:lnTo>
                    <a:lnTo>
                      <a:pt x="179832" y="70485"/>
                    </a:lnTo>
                    <a:lnTo>
                      <a:pt x="166973" y="70485"/>
                    </a:lnTo>
                    <a:lnTo>
                      <a:pt x="164783" y="72676"/>
                    </a:lnTo>
                    <a:lnTo>
                      <a:pt x="164783" y="79058"/>
                    </a:lnTo>
                    <a:lnTo>
                      <a:pt x="190500" y="79058"/>
                    </a:lnTo>
                    <a:lnTo>
                      <a:pt x="192691" y="76962"/>
                    </a:lnTo>
                    <a:lnTo>
                      <a:pt x="192691" y="62008"/>
                    </a:lnTo>
                    <a:close/>
                  </a:path>
                </a:pathLst>
              </a:custGeom>
              <a:solidFill>
                <a:srgbClr val="6D6E71"/>
              </a:solidFill>
              <a:ln w="9525" cap="flat">
                <a:noFill/>
                <a:prstDash val="solid"/>
                <a:miter/>
              </a:ln>
            </p:spPr>
            <p:txBody>
              <a:bodyPr rtlCol="0" anchor="ctr"/>
              <a:lstStyle/>
              <a:p>
                <a:endParaRPr lang="en-US"/>
              </a:p>
            </p:txBody>
          </p:sp>
          <p:sp>
            <p:nvSpPr>
              <p:cNvPr id="81" name="Freihandform: Form 80">
                <a:extLst>
                  <a:ext uri="{FF2B5EF4-FFF2-40B4-BE49-F238E27FC236}">
                    <a16:creationId xmlns:a16="http://schemas.microsoft.com/office/drawing/2014/main" id="{5AB33096-D9DF-4341-A7DD-0979423B0463}"/>
                  </a:ext>
                </a:extLst>
              </p:cNvPr>
              <p:cNvSpPr/>
              <p:nvPr/>
            </p:nvSpPr>
            <p:spPr>
              <a:xfrm>
                <a:off x="8478545" y="5283487"/>
                <a:ext cx="192690" cy="79057"/>
              </a:xfrm>
              <a:custGeom>
                <a:avLst/>
                <a:gdLst>
                  <a:gd name="connsiteX0" fmla="*/ 192596 w 192690"/>
                  <a:gd name="connsiteY0" fmla="*/ 62008 h 79057"/>
                  <a:gd name="connsiteX1" fmla="*/ 177641 w 192690"/>
                  <a:gd name="connsiteY1" fmla="*/ 47053 h 79057"/>
                  <a:gd name="connsiteX2" fmla="*/ 177641 w 192690"/>
                  <a:gd name="connsiteY2" fmla="*/ 27813 h 79057"/>
                  <a:gd name="connsiteX3" fmla="*/ 181928 w 192690"/>
                  <a:gd name="connsiteY3" fmla="*/ 23527 h 79057"/>
                  <a:gd name="connsiteX4" fmla="*/ 181928 w 192690"/>
                  <a:gd name="connsiteY4" fmla="*/ 8573 h 79057"/>
                  <a:gd name="connsiteX5" fmla="*/ 177641 w 192690"/>
                  <a:gd name="connsiteY5" fmla="*/ 4286 h 79057"/>
                  <a:gd name="connsiteX6" fmla="*/ 134874 w 192690"/>
                  <a:gd name="connsiteY6" fmla="*/ 4286 h 79057"/>
                  <a:gd name="connsiteX7" fmla="*/ 126302 w 192690"/>
                  <a:gd name="connsiteY7" fmla="*/ 12859 h 79057"/>
                  <a:gd name="connsiteX8" fmla="*/ 92012 w 192690"/>
                  <a:gd name="connsiteY8" fmla="*/ 12859 h 79057"/>
                  <a:gd name="connsiteX9" fmla="*/ 89916 w 192690"/>
                  <a:gd name="connsiteY9" fmla="*/ 14954 h 79057"/>
                  <a:gd name="connsiteX10" fmla="*/ 89916 w 192690"/>
                  <a:gd name="connsiteY10" fmla="*/ 19241 h 79057"/>
                  <a:gd name="connsiteX11" fmla="*/ 130588 w 192690"/>
                  <a:gd name="connsiteY11" fmla="*/ 19241 h 79057"/>
                  <a:gd name="connsiteX12" fmla="*/ 139160 w 192690"/>
                  <a:gd name="connsiteY12" fmla="*/ 10668 h 79057"/>
                  <a:gd name="connsiteX13" fmla="*/ 175546 w 192690"/>
                  <a:gd name="connsiteY13" fmla="*/ 10668 h 79057"/>
                  <a:gd name="connsiteX14" fmla="*/ 175546 w 192690"/>
                  <a:gd name="connsiteY14" fmla="*/ 19241 h 79057"/>
                  <a:gd name="connsiteX15" fmla="*/ 141256 w 192690"/>
                  <a:gd name="connsiteY15" fmla="*/ 19241 h 79057"/>
                  <a:gd name="connsiteX16" fmla="*/ 132683 w 192690"/>
                  <a:gd name="connsiteY16" fmla="*/ 27813 h 79057"/>
                  <a:gd name="connsiteX17" fmla="*/ 85630 w 192690"/>
                  <a:gd name="connsiteY17" fmla="*/ 27813 h 79057"/>
                  <a:gd name="connsiteX18" fmla="*/ 72771 w 192690"/>
                  <a:gd name="connsiteY18" fmla="*/ 14954 h 79057"/>
                  <a:gd name="connsiteX19" fmla="*/ 70676 w 192690"/>
                  <a:gd name="connsiteY19" fmla="*/ 0 h 79057"/>
                  <a:gd name="connsiteX20" fmla="*/ 66389 w 192690"/>
                  <a:gd name="connsiteY20" fmla="*/ 6382 h 79057"/>
                  <a:gd name="connsiteX21" fmla="*/ 34195 w 192690"/>
                  <a:gd name="connsiteY21" fmla="*/ 6382 h 79057"/>
                  <a:gd name="connsiteX22" fmla="*/ 34195 w 192690"/>
                  <a:gd name="connsiteY22" fmla="*/ 8477 h 79057"/>
                  <a:gd name="connsiteX23" fmla="*/ 27813 w 192690"/>
                  <a:gd name="connsiteY23" fmla="*/ 12763 h 79057"/>
                  <a:gd name="connsiteX24" fmla="*/ 27813 w 192690"/>
                  <a:gd name="connsiteY24" fmla="*/ 21336 h 79057"/>
                  <a:gd name="connsiteX25" fmla="*/ 36386 w 192690"/>
                  <a:gd name="connsiteY25" fmla="*/ 21336 h 79057"/>
                  <a:gd name="connsiteX26" fmla="*/ 32099 w 192690"/>
                  <a:gd name="connsiteY26" fmla="*/ 25622 h 79057"/>
                  <a:gd name="connsiteX27" fmla="*/ 27813 w 192690"/>
                  <a:gd name="connsiteY27" fmla="*/ 25622 h 79057"/>
                  <a:gd name="connsiteX28" fmla="*/ 27813 w 192690"/>
                  <a:gd name="connsiteY28" fmla="*/ 29908 h 79057"/>
                  <a:gd name="connsiteX29" fmla="*/ 29909 w 192690"/>
                  <a:gd name="connsiteY29" fmla="*/ 32004 h 79057"/>
                  <a:gd name="connsiteX30" fmla="*/ 47149 w 192690"/>
                  <a:gd name="connsiteY30" fmla="*/ 32004 h 79057"/>
                  <a:gd name="connsiteX31" fmla="*/ 42863 w 192690"/>
                  <a:gd name="connsiteY31" fmla="*/ 44863 h 79057"/>
                  <a:gd name="connsiteX32" fmla="*/ 36290 w 192690"/>
                  <a:gd name="connsiteY32" fmla="*/ 44863 h 79057"/>
                  <a:gd name="connsiteX33" fmla="*/ 21336 w 192690"/>
                  <a:gd name="connsiteY33" fmla="*/ 32004 h 79057"/>
                  <a:gd name="connsiteX34" fmla="*/ 2096 w 192690"/>
                  <a:gd name="connsiteY34" fmla="*/ 32004 h 79057"/>
                  <a:gd name="connsiteX35" fmla="*/ 0 w 192690"/>
                  <a:gd name="connsiteY35" fmla="*/ 34195 h 79057"/>
                  <a:gd name="connsiteX36" fmla="*/ 0 w 192690"/>
                  <a:gd name="connsiteY36" fmla="*/ 40577 h 79057"/>
                  <a:gd name="connsiteX37" fmla="*/ 17145 w 192690"/>
                  <a:gd name="connsiteY37" fmla="*/ 40577 h 79057"/>
                  <a:gd name="connsiteX38" fmla="*/ 47149 w 192690"/>
                  <a:gd name="connsiteY38" fmla="*/ 70580 h 79057"/>
                  <a:gd name="connsiteX39" fmla="*/ 17145 w 192690"/>
                  <a:gd name="connsiteY39" fmla="*/ 70580 h 79057"/>
                  <a:gd name="connsiteX40" fmla="*/ 14954 w 192690"/>
                  <a:gd name="connsiteY40" fmla="*/ 72676 h 79057"/>
                  <a:gd name="connsiteX41" fmla="*/ 14954 w 192690"/>
                  <a:gd name="connsiteY41" fmla="*/ 79058 h 79057"/>
                  <a:gd name="connsiteX42" fmla="*/ 64770 w 192690"/>
                  <a:gd name="connsiteY42" fmla="*/ 79058 h 79057"/>
                  <a:gd name="connsiteX43" fmla="*/ 74962 w 192690"/>
                  <a:gd name="connsiteY43" fmla="*/ 68390 h 79057"/>
                  <a:gd name="connsiteX44" fmla="*/ 109823 w 192690"/>
                  <a:gd name="connsiteY44" fmla="*/ 60198 h 79057"/>
                  <a:gd name="connsiteX45" fmla="*/ 132779 w 192690"/>
                  <a:gd name="connsiteY45" fmla="*/ 51530 h 79057"/>
                  <a:gd name="connsiteX46" fmla="*/ 132779 w 192690"/>
                  <a:gd name="connsiteY46" fmla="*/ 70485 h 79057"/>
                  <a:gd name="connsiteX47" fmla="*/ 117824 w 192690"/>
                  <a:gd name="connsiteY47" fmla="*/ 70485 h 79057"/>
                  <a:gd name="connsiteX48" fmla="*/ 115634 w 192690"/>
                  <a:gd name="connsiteY48" fmla="*/ 72581 h 79057"/>
                  <a:gd name="connsiteX49" fmla="*/ 115634 w 192690"/>
                  <a:gd name="connsiteY49" fmla="*/ 78962 h 79057"/>
                  <a:gd name="connsiteX50" fmla="*/ 139160 w 192690"/>
                  <a:gd name="connsiteY50" fmla="*/ 78962 h 79057"/>
                  <a:gd name="connsiteX51" fmla="*/ 162687 w 192690"/>
                  <a:gd name="connsiteY51" fmla="*/ 55435 h 79057"/>
                  <a:gd name="connsiteX52" fmla="*/ 179832 w 192690"/>
                  <a:gd name="connsiteY52" fmla="*/ 70390 h 79057"/>
                  <a:gd name="connsiteX53" fmla="*/ 166973 w 192690"/>
                  <a:gd name="connsiteY53" fmla="*/ 70390 h 79057"/>
                  <a:gd name="connsiteX54" fmla="*/ 164783 w 192690"/>
                  <a:gd name="connsiteY54" fmla="*/ 72485 h 79057"/>
                  <a:gd name="connsiteX55" fmla="*/ 164783 w 192690"/>
                  <a:gd name="connsiteY55" fmla="*/ 78867 h 79057"/>
                  <a:gd name="connsiteX56" fmla="*/ 190500 w 192690"/>
                  <a:gd name="connsiteY56" fmla="*/ 78867 h 79057"/>
                  <a:gd name="connsiteX57" fmla="*/ 192691 w 192690"/>
                  <a:gd name="connsiteY57" fmla="*/ 76771 h 79057"/>
                  <a:gd name="connsiteX58" fmla="*/ 192691 w 192690"/>
                  <a:gd name="connsiteY58" fmla="*/ 61817 h 7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057">
                    <a:moveTo>
                      <a:pt x="192596" y="62008"/>
                    </a:moveTo>
                    <a:lnTo>
                      <a:pt x="177641" y="47053"/>
                    </a:lnTo>
                    <a:lnTo>
                      <a:pt x="177641" y="27813"/>
                    </a:lnTo>
                    <a:lnTo>
                      <a:pt x="181928" y="23527"/>
                    </a:lnTo>
                    <a:lnTo>
                      <a:pt x="181928" y="8573"/>
                    </a:lnTo>
                    <a:lnTo>
                      <a:pt x="177641" y="4286"/>
                    </a:lnTo>
                    <a:lnTo>
                      <a:pt x="134874" y="4286"/>
                    </a:lnTo>
                    <a:lnTo>
                      <a:pt x="126302" y="12859"/>
                    </a:lnTo>
                    <a:lnTo>
                      <a:pt x="92012" y="12859"/>
                    </a:lnTo>
                    <a:lnTo>
                      <a:pt x="89916" y="14954"/>
                    </a:lnTo>
                    <a:lnTo>
                      <a:pt x="89916" y="19241"/>
                    </a:lnTo>
                    <a:lnTo>
                      <a:pt x="130588" y="19241"/>
                    </a:lnTo>
                    <a:lnTo>
                      <a:pt x="139160" y="10668"/>
                    </a:lnTo>
                    <a:lnTo>
                      <a:pt x="175546" y="10668"/>
                    </a:lnTo>
                    <a:lnTo>
                      <a:pt x="175546" y="19241"/>
                    </a:lnTo>
                    <a:lnTo>
                      <a:pt x="141256" y="19241"/>
                    </a:lnTo>
                    <a:lnTo>
                      <a:pt x="132683" y="27813"/>
                    </a:lnTo>
                    <a:lnTo>
                      <a:pt x="85630" y="27813"/>
                    </a:lnTo>
                    <a:lnTo>
                      <a:pt x="72771" y="14954"/>
                    </a:lnTo>
                    <a:cubicBezTo>
                      <a:pt x="72771" y="14954"/>
                      <a:pt x="74200" y="4953"/>
                      <a:pt x="70676" y="0"/>
                    </a:cubicBezTo>
                    <a:lnTo>
                      <a:pt x="66389" y="6382"/>
                    </a:lnTo>
                    <a:lnTo>
                      <a:pt x="34195" y="6382"/>
                    </a:lnTo>
                    <a:lnTo>
                      <a:pt x="34195" y="8477"/>
                    </a:lnTo>
                    <a:lnTo>
                      <a:pt x="27813" y="12763"/>
                    </a:lnTo>
                    <a:lnTo>
                      <a:pt x="27813" y="21336"/>
                    </a:lnTo>
                    <a:lnTo>
                      <a:pt x="36386" y="21336"/>
                    </a:lnTo>
                    <a:lnTo>
                      <a:pt x="32099" y="25622"/>
                    </a:lnTo>
                    <a:lnTo>
                      <a:pt x="27813" y="25622"/>
                    </a:lnTo>
                    <a:lnTo>
                      <a:pt x="27813" y="29908"/>
                    </a:lnTo>
                    <a:lnTo>
                      <a:pt x="29909" y="32004"/>
                    </a:lnTo>
                    <a:lnTo>
                      <a:pt x="47149" y="32004"/>
                    </a:lnTo>
                    <a:lnTo>
                      <a:pt x="42863" y="44863"/>
                    </a:lnTo>
                    <a:lnTo>
                      <a:pt x="36290" y="44863"/>
                    </a:lnTo>
                    <a:lnTo>
                      <a:pt x="21336" y="32004"/>
                    </a:lnTo>
                    <a:lnTo>
                      <a:pt x="2096" y="32004"/>
                    </a:lnTo>
                    <a:lnTo>
                      <a:pt x="0" y="34195"/>
                    </a:lnTo>
                    <a:lnTo>
                      <a:pt x="0" y="40577"/>
                    </a:lnTo>
                    <a:lnTo>
                      <a:pt x="17145" y="40577"/>
                    </a:lnTo>
                    <a:lnTo>
                      <a:pt x="47149" y="70580"/>
                    </a:lnTo>
                    <a:lnTo>
                      <a:pt x="17145" y="70580"/>
                    </a:lnTo>
                    <a:lnTo>
                      <a:pt x="14954" y="72676"/>
                    </a:lnTo>
                    <a:lnTo>
                      <a:pt x="14954" y="79058"/>
                    </a:lnTo>
                    <a:lnTo>
                      <a:pt x="64770" y="79058"/>
                    </a:lnTo>
                    <a:lnTo>
                      <a:pt x="74962" y="68390"/>
                    </a:lnTo>
                    <a:cubicBezTo>
                      <a:pt x="74962" y="68390"/>
                      <a:pt x="92964" y="70485"/>
                      <a:pt x="109823" y="60198"/>
                    </a:cubicBezTo>
                    <a:cubicBezTo>
                      <a:pt x="121253" y="53150"/>
                      <a:pt x="132779" y="51530"/>
                      <a:pt x="132779" y="51530"/>
                    </a:cubicBezTo>
                    <a:lnTo>
                      <a:pt x="132779" y="70485"/>
                    </a:lnTo>
                    <a:lnTo>
                      <a:pt x="117824" y="70485"/>
                    </a:lnTo>
                    <a:lnTo>
                      <a:pt x="115634" y="72581"/>
                    </a:lnTo>
                    <a:lnTo>
                      <a:pt x="115634" y="78962"/>
                    </a:lnTo>
                    <a:lnTo>
                      <a:pt x="139160" y="78962"/>
                    </a:lnTo>
                    <a:lnTo>
                      <a:pt x="162687" y="55435"/>
                    </a:lnTo>
                    <a:lnTo>
                      <a:pt x="179832" y="70390"/>
                    </a:lnTo>
                    <a:lnTo>
                      <a:pt x="166973" y="70390"/>
                    </a:lnTo>
                    <a:lnTo>
                      <a:pt x="164783" y="72485"/>
                    </a:lnTo>
                    <a:lnTo>
                      <a:pt x="164783" y="78867"/>
                    </a:lnTo>
                    <a:lnTo>
                      <a:pt x="190500" y="78867"/>
                    </a:lnTo>
                    <a:lnTo>
                      <a:pt x="192691" y="76771"/>
                    </a:lnTo>
                    <a:lnTo>
                      <a:pt x="192691" y="61817"/>
                    </a:lnTo>
                    <a:close/>
                  </a:path>
                </a:pathLst>
              </a:custGeom>
              <a:solidFill>
                <a:srgbClr val="6D6E71"/>
              </a:solidFill>
              <a:ln w="9525" cap="flat">
                <a:noFill/>
                <a:prstDash val="solid"/>
                <a:miter/>
              </a:ln>
            </p:spPr>
            <p:txBody>
              <a:bodyPr rtlCol="0" anchor="ctr"/>
              <a:lstStyle/>
              <a:p>
                <a:endParaRPr lang="en-US"/>
              </a:p>
            </p:txBody>
          </p:sp>
          <p:sp>
            <p:nvSpPr>
              <p:cNvPr id="84" name="Freihandform: Form 83">
                <a:extLst>
                  <a:ext uri="{FF2B5EF4-FFF2-40B4-BE49-F238E27FC236}">
                    <a16:creationId xmlns:a16="http://schemas.microsoft.com/office/drawing/2014/main" id="{404D86BB-39BC-4A90-83E1-5D370ABEA085}"/>
                  </a:ext>
                </a:extLst>
              </p:cNvPr>
              <p:cNvSpPr/>
              <p:nvPr/>
            </p:nvSpPr>
            <p:spPr>
              <a:xfrm>
                <a:off x="8765056" y="5246530"/>
                <a:ext cx="22955" cy="403002"/>
              </a:xfrm>
              <a:custGeom>
                <a:avLst/>
                <a:gdLst>
                  <a:gd name="connsiteX0" fmla="*/ 22955 w 22955"/>
                  <a:gd name="connsiteY0" fmla="*/ 22860 h 403002"/>
                  <a:gd name="connsiteX1" fmla="*/ 22955 w 22955"/>
                  <a:gd name="connsiteY1" fmla="*/ 380048 h 403002"/>
                  <a:gd name="connsiteX2" fmla="*/ 0 w 22955"/>
                  <a:gd name="connsiteY2" fmla="*/ 403003 h 403002"/>
                  <a:gd name="connsiteX3" fmla="*/ 0 w 22955"/>
                  <a:gd name="connsiteY3" fmla="*/ 0 h 403002"/>
                  <a:gd name="connsiteX4" fmla="*/ 22955 w 22955"/>
                  <a:gd name="connsiteY4" fmla="*/ 22860 h 403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5" h="403002">
                    <a:moveTo>
                      <a:pt x="22955" y="22860"/>
                    </a:moveTo>
                    <a:lnTo>
                      <a:pt x="22955" y="380048"/>
                    </a:lnTo>
                    <a:lnTo>
                      <a:pt x="0" y="403003"/>
                    </a:lnTo>
                    <a:lnTo>
                      <a:pt x="0" y="0"/>
                    </a:lnTo>
                    <a:lnTo>
                      <a:pt x="22955" y="22860"/>
                    </a:lnTo>
                    <a:close/>
                  </a:path>
                </a:pathLst>
              </a:custGeom>
              <a:solidFill>
                <a:srgbClr val="6D6E71"/>
              </a:solidFill>
              <a:ln w="9525" cap="flat">
                <a:noFill/>
                <a:prstDash val="solid"/>
                <a:miter/>
              </a:ln>
            </p:spPr>
            <p:txBody>
              <a:bodyPr rtlCol="0" anchor="ctr"/>
              <a:lstStyle/>
              <a:p>
                <a:endParaRPr lang="en-US"/>
              </a:p>
            </p:txBody>
          </p:sp>
          <p:sp>
            <p:nvSpPr>
              <p:cNvPr id="86" name="Freihandform: Form 85">
                <a:extLst>
                  <a:ext uri="{FF2B5EF4-FFF2-40B4-BE49-F238E27FC236}">
                    <a16:creationId xmlns:a16="http://schemas.microsoft.com/office/drawing/2014/main" id="{3744F6B1-73E8-43C2-AE0B-91DD0D2D6E6A}"/>
                  </a:ext>
                </a:extLst>
              </p:cNvPr>
              <p:cNvSpPr/>
              <p:nvPr/>
            </p:nvSpPr>
            <p:spPr>
              <a:xfrm>
                <a:off x="8876499" y="5290249"/>
                <a:ext cx="57054" cy="79724"/>
              </a:xfrm>
              <a:custGeom>
                <a:avLst/>
                <a:gdLst>
                  <a:gd name="connsiteX0" fmla="*/ 43053 w 57054"/>
                  <a:gd name="connsiteY0" fmla="*/ 79724 h 79724"/>
                  <a:gd name="connsiteX1" fmla="*/ 43053 w 57054"/>
                  <a:gd name="connsiteY1" fmla="*/ 46768 h 79724"/>
                  <a:gd name="connsiteX2" fmla="*/ 14002 w 57054"/>
                  <a:gd name="connsiteY2" fmla="*/ 46768 h 79724"/>
                  <a:gd name="connsiteX3" fmla="*/ 14002 w 57054"/>
                  <a:gd name="connsiteY3" fmla="*/ 79724 h 79724"/>
                  <a:gd name="connsiteX4" fmla="*/ 0 w 57054"/>
                  <a:gd name="connsiteY4" fmla="*/ 79724 h 79724"/>
                  <a:gd name="connsiteX5" fmla="*/ 0 w 57054"/>
                  <a:gd name="connsiteY5" fmla="*/ 0 h 79724"/>
                  <a:gd name="connsiteX6" fmla="*/ 14002 w 57054"/>
                  <a:gd name="connsiteY6" fmla="*/ 0 h 79724"/>
                  <a:gd name="connsiteX7" fmla="*/ 14002 w 57054"/>
                  <a:gd name="connsiteY7" fmla="*/ 33433 h 79724"/>
                  <a:gd name="connsiteX8" fmla="*/ 43053 w 57054"/>
                  <a:gd name="connsiteY8" fmla="*/ 33433 h 79724"/>
                  <a:gd name="connsiteX9" fmla="*/ 43053 w 57054"/>
                  <a:gd name="connsiteY9" fmla="*/ 0 h 79724"/>
                  <a:gd name="connsiteX10" fmla="*/ 57055 w 57054"/>
                  <a:gd name="connsiteY10" fmla="*/ 0 h 79724"/>
                  <a:gd name="connsiteX11" fmla="*/ 57055 w 57054"/>
                  <a:gd name="connsiteY11" fmla="*/ 79724 h 79724"/>
                  <a:gd name="connsiteX12" fmla="*/ 43053 w 57054"/>
                  <a:gd name="connsiteY12"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054" h="79724">
                    <a:moveTo>
                      <a:pt x="43053" y="79724"/>
                    </a:moveTo>
                    <a:lnTo>
                      <a:pt x="43053" y="46768"/>
                    </a:lnTo>
                    <a:lnTo>
                      <a:pt x="14002" y="46768"/>
                    </a:lnTo>
                    <a:lnTo>
                      <a:pt x="14002" y="79724"/>
                    </a:lnTo>
                    <a:lnTo>
                      <a:pt x="0" y="79724"/>
                    </a:lnTo>
                    <a:lnTo>
                      <a:pt x="0" y="0"/>
                    </a:lnTo>
                    <a:lnTo>
                      <a:pt x="14002" y="0"/>
                    </a:lnTo>
                    <a:lnTo>
                      <a:pt x="14002" y="33433"/>
                    </a:lnTo>
                    <a:lnTo>
                      <a:pt x="43053" y="33433"/>
                    </a:lnTo>
                    <a:lnTo>
                      <a:pt x="43053" y="0"/>
                    </a:lnTo>
                    <a:lnTo>
                      <a:pt x="57055" y="0"/>
                    </a:lnTo>
                    <a:lnTo>
                      <a:pt x="57055" y="79724"/>
                    </a:lnTo>
                    <a:lnTo>
                      <a:pt x="43053" y="79724"/>
                    </a:lnTo>
                    <a:close/>
                  </a:path>
                </a:pathLst>
              </a:custGeom>
              <a:solidFill>
                <a:srgbClr val="6D6E71"/>
              </a:solidFill>
              <a:ln w="9525" cap="flat">
                <a:noFill/>
                <a:prstDash val="solid"/>
                <a:miter/>
              </a:ln>
            </p:spPr>
            <p:txBody>
              <a:bodyPr rtlCol="0" anchor="ctr"/>
              <a:lstStyle/>
              <a:p>
                <a:endParaRPr lang="en-US"/>
              </a:p>
            </p:txBody>
          </p:sp>
          <p:sp>
            <p:nvSpPr>
              <p:cNvPr id="88" name="Freihandform: Form 87">
                <a:extLst>
                  <a:ext uri="{FF2B5EF4-FFF2-40B4-BE49-F238E27FC236}">
                    <a16:creationId xmlns:a16="http://schemas.microsoft.com/office/drawing/2014/main" id="{28186EE7-13E8-4A32-AB67-D5F6000DFCDA}"/>
                  </a:ext>
                </a:extLst>
              </p:cNvPr>
              <p:cNvSpPr/>
              <p:nvPr/>
            </p:nvSpPr>
            <p:spPr>
              <a:xfrm>
                <a:off x="8953080" y="5311776"/>
                <a:ext cx="49339" cy="58864"/>
              </a:xfrm>
              <a:custGeom>
                <a:avLst/>
                <a:gdLst>
                  <a:gd name="connsiteX0" fmla="*/ 47053 w 49339"/>
                  <a:gd name="connsiteY0" fmla="*/ 49530 h 58864"/>
                  <a:gd name="connsiteX1" fmla="*/ 40672 w 49339"/>
                  <a:gd name="connsiteY1" fmla="*/ 56102 h 58864"/>
                  <a:gd name="connsiteX2" fmla="*/ 30956 w 49339"/>
                  <a:gd name="connsiteY2" fmla="*/ 58865 h 58864"/>
                  <a:gd name="connsiteX3" fmla="*/ 18478 w 49339"/>
                  <a:gd name="connsiteY3" fmla="*/ 58865 h 58864"/>
                  <a:gd name="connsiteX4" fmla="*/ 8858 w 49339"/>
                  <a:gd name="connsiteY4" fmla="*/ 56102 h 58864"/>
                  <a:gd name="connsiteX5" fmla="*/ 2286 w 49339"/>
                  <a:gd name="connsiteY5" fmla="*/ 49530 h 58864"/>
                  <a:gd name="connsiteX6" fmla="*/ 0 w 49339"/>
                  <a:gd name="connsiteY6" fmla="*/ 41434 h 58864"/>
                  <a:gd name="connsiteX7" fmla="*/ 0 w 49339"/>
                  <a:gd name="connsiteY7" fmla="*/ 17431 h 58864"/>
                  <a:gd name="connsiteX8" fmla="*/ 2286 w 49339"/>
                  <a:gd name="connsiteY8" fmla="*/ 9335 h 58864"/>
                  <a:gd name="connsiteX9" fmla="*/ 8858 w 49339"/>
                  <a:gd name="connsiteY9" fmla="*/ 2953 h 58864"/>
                  <a:gd name="connsiteX10" fmla="*/ 18478 w 49339"/>
                  <a:gd name="connsiteY10" fmla="*/ 0 h 58864"/>
                  <a:gd name="connsiteX11" fmla="*/ 30956 w 49339"/>
                  <a:gd name="connsiteY11" fmla="*/ 0 h 58864"/>
                  <a:gd name="connsiteX12" fmla="*/ 40672 w 49339"/>
                  <a:gd name="connsiteY12" fmla="*/ 2953 h 58864"/>
                  <a:gd name="connsiteX13" fmla="*/ 47053 w 49339"/>
                  <a:gd name="connsiteY13" fmla="*/ 9335 h 58864"/>
                  <a:gd name="connsiteX14" fmla="*/ 49340 w 49339"/>
                  <a:gd name="connsiteY14" fmla="*/ 17431 h 58864"/>
                  <a:gd name="connsiteX15" fmla="*/ 49340 w 49339"/>
                  <a:gd name="connsiteY15" fmla="*/ 41434 h 58864"/>
                  <a:gd name="connsiteX16" fmla="*/ 47053 w 49339"/>
                  <a:gd name="connsiteY16" fmla="*/ 49530 h 58864"/>
                  <a:gd name="connsiteX17" fmla="*/ 13335 w 49339"/>
                  <a:gd name="connsiteY17" fmla="*/ 42101 h 58864"/>
                  <a:gd name="connsiteX18" fmla="*/ 17717 w 49339"/>
                  <a:gd name="connsiteY18" fmla="*/ 46101 h 58864"/>
                  <a:gd name="connsiteX19" fmla="*/ 18478 w 49339"/>
                  <a:gd name="connsiteY19" fmla="*/ 46196 h 58864"/>
                  <a:gd name="connsiteX20" fmla="*/ 30766 w 49339"/>
                  <a:gd name="connsiteY20" fmla="*/ 46196 h 58864"/>
                  <a:gd name="connsiteX21" fmla="*/ 31528 w 49339"/>
                  <a:gd name="connsiteY21" fmla="*/ 45911 h 58864"/>
                  <a:gd name="connsiteX22" fmla="*/ 35909 w 49339"/>
                  <a:gd name="connsiteY22" fmla="*/ 42005 h 58864"/>
                  <a:gd name="connsiteX23" fmla="*/ 35909 w 49339"/>
                  <a:gd name="connsiteY23" fmla="*/ 17717 h 58864"/>
                  <a:gd name="connsiteX24" fmla="*/ 35814 w 49339"/>
                  <a:gd name="connsiteY24" fmla="*/ 16955 h 58864"/>
                  <a:gd name="connsiteX25" fmla="*/ 31432 w 49339"/>
                  <a:gd name="connsiteY25" fmla="*/ 12668 h 58864"/>
                  <a:gd name="connsiteX26" fmla="*/ 30766 w 49339"/>
                  <a:gd name="connsiteY26" fmla="*/ 12573 h 58864"/>
                  <a:gd name="connsiteX27" fmla="*/ 18478 w 49339"/>
                  <a:gd name="connsiteY27" fmla="*/ 12573 h 58864"/>
                  <a:gd name="connsiteX28" fmla="*/ 17812 w 49339"/>
                  <a:gd name="connsiteY28" fmla="*/ 12668 h 58864"/>
                  <a:gd name="connsiteX29" fmla="*/ 13430 w 49339"/>
                  <a:gd name="connsiteY29" fmla="*/ 16955 h 58864"/>
                  <a:gd name="connsiteX30" fmla="*/ 13335 w 49339"/>
                  <a:gd name="connsiteY30" fmla="*/ 17717 h 58864"/>
                  <a:gd name="connsiteX31" fmla="*/ 13335 w 49339"/>
                  <a:gd name="connsiteY31" fmla="*/ 42005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339" h="58864">
                    <a:moveTo>
                      <a:pt x="47053" y="49530"/>
                    </a:moveTo>
                    <a:cubicBezTo>
                      <a:pt x="46006" y="51149"/>
                      <a:pt x="42672" y="54578"/>
                      <a:pt x="40672" y="56102"/>
                    </a:cubicBezTo>
                    <a:cubicBezTo>
                      <a:pt x="38005" y="58007"/>
                      <a:pt x="34290" y="58865"/>
                      <a:pt x="30956" y="58865"/>
                    </a:cubicBezTo>
                    <a:lnTo>
                      <a:pt x="18478" y="58865"/>
                    </a:lnTo>
                    <a:cubicBezTo>
                      <a:pt x="15145" y="58865"/>
                      <a:pt x="11525" y="57912"/>
                      <a:pt x="8858" y="56102"/>
                    </a:cubicBezTo>
                    <a:cubicBezTo>
                      <a:pt x="6858" y="54674"/>
                      <a:pt x="3429" y="51149"/>
                      <a:pt x="2286" y="49530"/>
                    </a:cubicBezTo>
                    <a:cubicBezTo>
                      <a:pt x="476" y="46958"/>
                      <a:pt x="0" y="44101"/>
                      <a:pt x="0" y="41434"/>
                    </a:cubicBezTo>
                    <a:lnTo>
                      <a:pt x="0" y="17431"/>
                    </a:lnTo>
                    <a:cubicBezTo>
                      <a:pt x="0" y="14764"/>
                      <a:pt x="381" y="11811"/>
                      <a:pt x="2286" y="9335"/>
                    </a:cubicBezTo>
                    <a:cubicBezTo>
                      <a:pt x="3334" y="7715"/>
                      <a:pt x="6858" y="4382"/>
                      <a:pt x="8858" y="2953"/>
                    </a:cubicBezTo>
                    <a:cubicBezTo>
                      <a:pt x="11525" y="1048"/>
                      <a:pt x="15145" y="0"/>
                      <a:pt x="18478" y="0"/>
                    </a:cubicBezTo>
                    <a:lnTo>
                      <a:pt x="30956" y="0"/>
                    </a:lnTo>
                    <a:cubicBezTo>
                      <a:pt x="34290" y="0"/>
                      <a:pt x="38005" y="1048"/>
                      <a:pt x="40672" y="2953"/>
                    </a:cubicBezTo>
                    <a:cubicBezTo>
                      <a:pt x="42672" y="4382"/>
                      <a:pt x="46006" y="7715"/>
                      <a:pt x="47053" y="9335"/>
                    </a:cubicBezTo>
                    <a:cubicBezTo>
                      <a:pt x="48958" y="11906"/>
                      <a:pt x="49340" y="14764"/>
                      <a:pt x="49340" y="17431"/>
                    </a:cubicBezTo>
                    <a:lnTo>
                      <a:pt x="49340" y="41434"/>
                    </a:lnTo>
                    <a:cubicBezTo>
                      <a:pt x="49340" y="44101"/>
                      <a:pt x="48958" y="47054"/>
                      <a:pt x="47053" y="49530"/>
                    </a:cubicBezTo>
                    <a:moveTo>
                      <a:pt x="13335" y="42101"/>
                    </a:moveTo>
                    <a:cubicBezTo>
                      <a:pt x="13335" y="43148"/>
                      <a:pt x="16097" y="45149"/>
                      <a:pt x="17717" y="46101"/>
                    </a:cubicBezTo>
                    <a:cubicBezTo>
                      <a:pt x="17717" y="46101"/>
                      <a:pt x="18002" y="46196"/>
                      <a:pt x="18478" y="46196"/>
                    </a:cubicBezTo>
                    <a:lnTo>
                      <a:pt x="30766" y="46196"/>
                    </a:lnTo>
                    <a:cubicBezTo>
                      <a:pt x="30766" y="46196"/>
                      <a:pt x="31337" y="46101"/>
                      <a:pt x="31528" y="45911"/>
                    </a:cubicBezTo>
                    <a:cubicBezTo>
                      <a:pt x="32766" y="45244"/>
                      <a:pt x="35814" y="43148"/>
                      <a:pt x="35909" y="42005"/>
                    </a:cubicBezTo>
                    <a:lnTo>
                      <a:pt x="35909" y="17717"/>
                    </a:lnTo>
                    <a:cubicBezTo>
                      <a:pt x="35909" y="17717"/>
                      <a:pt x="35909" y="17336"/>
                      <a:pt x="35814" y="16955"/>
                    </a:cubicBezTo>
                    <a:cubicBezTo>
                      <a:pt x="35052" y="15621"/>
                      <a:pt x="33052" y="13621"/>
                      <a:pt x="31432" y="12668"/>
                    </a:cubicBezTo>
                    <a:cubicBezTo>
                      <a:pt x="31147" y="12573"/>
                      <a:pt x="31052" y="12573"/>
                      <a:pt x="30766" y="12573"/>
                    </a:cubicBezTo>
                    <a:lnTo>
                      <a:pt x="18478" y="12573"/>
                    </a:lnTo>
                    <a:cubicBezTo>
                      <a:pt x="18478" y="12573"/>
                      <a:pt x="18098" y="12573"/>
                      <a:pt x="17812" y="12668"/>
                    </a:cubicBezTo>
                    <a:cubicBezTo>
                      <a:pt x="16193" y="13621"/>
                      <a:pt x="14383" y="15335"/>
                      <a:pt x="13430" y="16955"/>
                    </a:cubicBezTo>
                    <a:cubicBezTo>
                      <a:pt x="13335" y="17240"/>
                      <a:pt x="13335" y="17717"/>
                      <a:pt x="13335" y="17717"/>
                    </a:cubicBezTo>
                    <a:lnTo>
                      <a:pt x="13335" y="42005"/>
                    </a:lnTo>
                    <a:close/>
                  </a:path>
                </a:pathLst>
              </a:custGeom>
              <a:solidFill>
                <a:srgbClr val="6D6E71"/>
              </a:solidFill>
              <a:ln w="9525" cap="flat">
                <a:noFill/>
                <a:prstDash val="solid"/>
                <a:miter/>
              </a:ln>
            </p:spPr>
            <p:txBody>
              <a:bodyPr rtlCol="0" anchor="ctr"/>
              <a:lstStyle/>
              <a:p>
                <a:endParaRPr lang="en-US"/>
              </a:p>
            </p:txBody>
          </p:sp>
          <p:sp>
            <p:nvSpPr>
              <p:cNvPr id="90" name="Freihandform: Form 89">
                <a:extLst>
                  <a:ext uri="{FF2B5EF4-FFF2-40B4-BE49-F238E27FC236}">
                    <a16:creationId xmlns:a16="http://schemas.microsoft.com/office/drawing/2014/main" id="{EF65DADA-CE19-492E-8F25-45381B1CC660}"/>
                  </a:ext>
                </a:extLst>
              </p:cNvPr>
              <p:cNvSpPr/>
              <p:nvPr/>
            </p:nvSpPr>
            <p:spPr>
              <a:xfrm>
                <a:off x="9022136"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8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8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576 w 49434"/>
                  <a:gd name="connsiteY21" fmla="*/ 16954 h 58864"/>
                  <a:gd name="connsiteX22" fmla="*/ 36195 w 49434"/>
                  <a:gd name="connsiteY22" fmla="*/ 16383 h 58864"/>
                  <a:gd name="connsiteX23" fmla="*/ 31242 w 49434"/>
                  <a:gd name="connsiteY23" fmla="*/ 12668 h 58864"/>
                  <a:gd name="connsiteX24" fmla="*/ 18764 w 49434"/>
                  <a:gd name="connsiteY24" fmla="*/ 12668 h 58864"/>
                  <a:gd name="connsiteX25" fmla="*/ 18002 w 49434"/>
                  <a:gd name="connsiteY25" fmla="*/ 12764 h 58864"/>
                  <a:gd name="connsiteX26" fmla="*/ 13621 w 49434"/>
                  <a:gd name="connsiteY26" fmla="*/ 16764 h 58864"/>
                  <a:gd name="connsiteX27" fmla="*/ 13526 w 49434"/>
                  <a:gd name="connsiteY27" fmla="*/ 17716 h 58864"/>
                  <a:gd name="connsiteX28" fmla="*/ 13526 w 49434"/>
                  <a:gd name="connsiteY28" fmla="*/ 41339 h 58864"/>
                  <a:gd name="connsiteX29" fmla="*/ 13526 w 49434"/>
                  <a:gd name="connsiteY29"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8"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0" y="58865"/>
                      <a:pt x="31242" y="58865"/>
                    </a:cubicBezTo>
                    <a:lnTo>
                      <a:pt x="18478" y="58865"/>
                    </a:lnTo>
                    <a:cubicBezTo>
                      <a:pt x="15145" y="58865"/>
                      <a:pt x="11430" y="57912"/>
                      <a:pt x="8763" y="56102"/>
                    </a:cubicBezTo>
                    <a:cubicBezTo>
                      <a:pt x="6763" y="54673"/>
                      <a:pt x="3429" y="51149"/>
                      <a:pt x="2381" y="49530"/>
                    </a:cubicBezTo>
                    <a:cubicBezTo>
                      <a:pt x="572" y="46958"/>
                      <a:pt x="0" y="44101"/>
                      <a:pt x="0" y="41434"/>
                    </a:cubicBezTo>
                    <a:lnTo>
                      <a:pt x="0" y="17431"/>
                    </a:lnTo>
                    <a:cubicBezTo>
                      <a:pt x="0" y="14764"/>
                      <a:pt x="572" y="11811"/>
                      <a:pt x="2381" y="9335"/>
                    </a:cubicBezTo>
                    <a:cubicBezTo>
                      <a:pt x="3429" y="7715"/>
                      <a:pt x="6763" y="4382"/>
                      <a:pt x="8763" y="2953"/>
                    </a:cubicBezTo>
                    <a:cubicBezTo>
                      <a:pt x="11430" y="1048"/>
                      <a:pt x="15145" y="0"/>
                      <a:pt x="18478" y="0"/>
                    </a:cubicBezTo>
                    <a:lnTo>
                      <a:pt x="30766" y="0"/>
                    </a:lnTo>
                    <a:cubicBezTo>
                      <a:pt x="33909" y="0"/>
                      <a:pt x="37814" y="1619"/>
                      <a:pt x="40386" y="3334"/>
                    </a:cubicBezTo>
                    <a:cubicBezTo>
                      <a:pt x="42481" y="4763"/>
                      <a:pt x="47720" y="10001"/>
                      <a:pt x="49054" y="13240"/>
                    </a:cubicBezTo>
                    <a:lnTo>
                      <a:pt x="36576" y="16954"/>
                    </a:lnTo>
                    <a:cubicBezTo>
                      <a:pt x="36576" y="16954"/>
                      <a:pt x="36481" y="16669"/>
                      <a:pt x="36195" y="16383"/>
                    </a:cubicBezTo>
                    <a:cubicBezTo>
                      <a:pt x="35433" y="15430"/>
                      <a:pt x="32576" y="12668"/>
                      <a:pt x="31242" y="12668"/>
                    </a:cubicBezTo>
                    <a:lnTo>
                      <a:pt x="18764" y="12668"/>
                    </a:lnTo>
                    <a:cubicBezTo>
                      <a:pt x="18764" y="12668"/>
                      <a:pt x="18193" y="12668"/>
                      <a:pt x="18002" y="12764"/>
                    </a:cubicBezTo>
                    <a:cubicBezTo>
                      <a:pt x="16383" y="13716"/>
                      <a:pt x="14573" y="15145"/>
                      <a:pt x="13621" y="16764"/>
                    </a:cubicBezTo>
                    <a:cubicBezTo>
                      <a:pt x="13526" y="17050"/>
                      <a:pt x="13526" y="17716"/>
                      <a:pt x="13526" y="17716"/>
                    </a:cubicBezTo>
                    <a:lnTo>
                      <a:pt x="13526" y="41339"/>
                    </a:lnTo>
                    <a:lnTo>
                      <a:pt x="13526" y="41339"/>
                    </a:lnTo>
                    <a:close/>
                  </a:path>
                </a:pathLst>
              </a:custGeom>
              <a:solidFill>
                <a:srgbClr val="6D6E71"/>
              </a:solidFill>
              <a:ln w="9525" cap="flat">
                <a:noFill/>
                <a:prstDash val="solid"/>
                <a:miter/>
              </a:ln>
            </p:spPr>
            <p:txBody>
              <a:bodyPr rtlCol="0" anchor="ctr"/>
              <a:lstStyle/>
              <a:p>
                <a:endParaRPr lang="en-US"/>
              </a:p>
            </p:txBody>
          </p:sp>
          <p:sp>
            <p:nvSpPr>
              <p:cNvPr id="92" name="Freihandform: Form 91">
                <a:extLst>
                  <a:ext uri="{FF2B5EF4-FFF2-40B4-BE49-F238E27FC236}">
                    <a16:creationId xmlns:a16="http://schemas.microsoft.com/office/drawing/2014/main" id="{6569EBC0-D3ED-460B-B3C9-6B9F82F1A9BD}"/>
                  </a:ext>
                </a:extLst>
              </p:cNvPr>
              <p:cNvSpPr/>
              <p:nvPr/>
            </p:nvSpPr>
            <p:spPr>
              <a:xfrm>
                <a:off x="9085763" y="5290249"/>
                <a:ext cx="49149" cy="79724"/>
              </a:xfrm>
              <a:custGeom>
                <a:avLst/>
                <a:gdLst>
                  <a:gd name="connsiteX0" fmla="*/ 35719 w 49149"/>
                  <a:gd name="connsiteY0" fmla="*/ 39338 h 79724"/>
                  <a:gd name="connsiteX1" fmla="*/ 35623 w 49149"/>
                  <a:gd name="connsiteY1" fmla="*/ 38671 h 79724"/>
                  <a:gd name="connsiteX2" fmla="*/ 31337 w 49149"/>
                  <a:gd name="connsiteY2" fmla="*/ 34290 h 79724"/>
                  <a:gd name="connsiteX3" fmla="*/ 30575 w 49149"/>
                  <a:gd name="connsiteY3" fmla="*/ 34195 h 79724"/>
                  <a:gd name="connsiteX4" fmla="*/ 21431 w 49149"/>
                  <a:gd name="connsiteY4" fmla="*/ 34195 h 79724"/>
                  <a:gd name="connsiteX5" fmla="*/ 13335 w 49149"/>
                  <a:gd name="connsiteY5" fmla="*/ 40196 h 79724"/>
                  <a:gd name="connsiteX6" fmla="*/ 13335 w 49149"/>
                  <a:gd name="connsiteY6" fmla="*/ 79724 h 79724"/>
                  <a:gd name="connsiteX7" fmla="*/ 0 w 49149"/>
                  <a:gd name="connsiteY7" fmla="*/ 79724 h 79724"/>
                  <a:gd name="connsiteX8" fmla="*/ 0 w 49149"/>
                  <a:gd name="connsiteY8" fmla="*/ 0 h 79724"/>
                  <a:gd name="connsiteX9" fmla="*/ 13335 w 49149"/>
                  <a:gd name="connsiteY9" fmla="*/ 0 h 79724"/>
                  <a:gd name="connsiteX10" fmla="*/ 13335 w 49149"/>
                  <a:gd name="connsiteY10" fmla="*/ 24670 h 79724"/>
                  <a:gd name="connsiteX11" fmla="*/ 21146 w 49149"/>
                  <a:gd name="connsiteY11" fmla="*/ 21431 h 79724"/>
                  <a:gd name="connsiteX12" fmla="*/ 30766 w 49149"/>
                  <a:gd name="connsiteY12" fmla="*/ 21431 h 79724"/>
                  <a:gd name="connsiteX13" fmla="*/ 40386 w 49149"/>
                  <a:gd name="connsiteY13" fmla="*/ 24384 h 79724"/>
                  <a:gd name="connsiteX14" fmla="*/ 46768 w 49149"/>
                  <a:gd name="connsiteY14" fmla="*/ 30861 h 79724"/>
                  <a:gd name="connsiteX15" fmla="*/ 49149 w 49149"/>
                  <a:gd name="connsiteY15" fmla="*/ 38957 h 79724"/>
                  <a:gd name="connsiteX16" fmla="*/ 49149 w 49149"/>
                  <a:gd name="connsiteY16" fmla="*/ 79629 h 79724"/>
                  <a:gd name="connsiteX17" fmla="*/ 35814 w 49149"/>
                  <a:gd name="connsiteY17" fmla="*/ 79629 h 79724"/>
                  <a:gd name="connsiteX18" fmla="*/ 35814 w 49149"/>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49"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146" y="21431"/>
                    </a:cubicBezTo>
                    <a:lnTo>
                      <a:pt x="30766" y="21431"/>
                    </a:lnTo>
                    <a:cubicBezTo>
                      <a:pt x="34004" y="21431"/>
                      <a:pt x="37814" y="22479"/>
                      <a:pt x="40386" y="24384"/>
                    </a:cubicBezTo>
                    <a:cubicBezTo>
                      <a:pt x="42481" y="25813"/>
                      <a:pt x="45720" y="29432"/>
                      <a:pt x="46768" y="30861"/>
                    </a:cubicBezTo>
                    <a:cubicBezTo>
                      <a:pt x="48482" y="33433"/>
                      <a:pt x="49149" y="36100"/>
                      <a:pt x="49149" y="38957"/>
                    </a:cubicBezTo>
                    <a:lnTo>
                      <a:pt x="49149" y="79629"/>
                    </a:lnTo>
                    <a:lnTo>
                      <a:pt x="35814" y="79629"/>
                    </a:lnTo>
                    <a:lnTo>
                      <a:pt x="35814" y="39243"/>
                    </a:lnTo>
                    <a:close/>
                  </a:path>
                </a:pathLst>
              </a:custGeom>
              <a:solidFill>
                <a:srgbClr val="6D6E71"/>
              </a:solidFill>
              <a:ln w="9525" cap="flat">
                <a:noFill/>
                <a:prstDash val="solid"/>
                <a:miter/>
              </a:ln>
            </p:spPr>
            <p:txBody>
              <a:bodyPr rtlCol="0" anchor="ctr"/>
              <a:lstStyle/>
              <a:p>
                <a:endParaRPr lang="en-US"/>
              </a:p>
            </p:txBody>
          </p:sp>
          <p:sp>
            <p:nvSpPr>
              <p:cNvPr id="94" name="Freihandform: Form 93">
                <a:extLst>
                  <a:ext uri="{FF2B5EF4-FFF2-40B4-BE49-F238E27FC236}">
                    <a16:creationId xmlns:a16="http://schemas.microsoft.com/office/drawing/2014/main" id="{473BF796-ADC0-4A85-A90E-BAA7F3D75756}"/>
                  </a:ext>
                </a:extLst>
              </p:cNvPr>
              <p:cNvSpPr/>
              <p:nvPr/>
            </p:nvSpPr>
            <p:spPr>
              <a:xfrm>
                <a:off x="9151295" y="5311681"/>
                <a:ext cx="50577" cy="58673"/>
              </a:xfrm>
              <a:custGeom>
                <a:avLst/>
                <a:gdLst>
                  <a:gd name="connsiteX0" fmla="*/ 17621 w 50577"/>
                  <a:gd name="connsiteY0" fmla="*/ 46291 h 58673"/>
                  <a:gd name="connsiteX1" fmla="*/ 32290 w 50577"/>
                  <a:gd name="connsiteY1" fmla="*/ 46291 h 58673"/>
                  <a:gd name="connsiteX2" fmla="*/ 37052 w 50577"/>
                  <a:gd name="connsiteY2" fmla="*/ 41529 h 58673"/>
                  <a:gd name="connsiteX3" fmla="*/ 37052 w 50577"/>
                  <a:gd name="connsiteY3" fmla="*/ 38290 h 58673"/>
                  <a:gd name="connsiteX4" fmla="*/ 35338 w 50577"/>
                  <a:gd name="connsiteY4" fmla="*/ 36385 h 58673"/>
                  <a:gd name="connsiteX5" fmla="*/ 13526 w 50577"/>
                  <a:gd name="connsiteY5" fmla="*/ 34671 h 58673"/>
                  <a:gd name="connsiteX6" fmla="*/ 1048 w 50577"/>
                  <a:gd name="connsiteY6" fmla="*/ 21050 h 58673"/>
                  <a:gd name="connsiteX7" fmla="*/ 1048 w 50577"/>
                  <a:gd name="connsiteY7" fmla="*/ 17050 h 58673"/>
                  <a:gd name="connsiteX8" fmla="*/ 3429 w 50577"/>
                  <a:gd name="connsiteY8" fmla="*/ 8954 h 58673"/>
                  <a:gd name="connsiteX9" fmla="*/ 18860 w 50577"/>
                  <a:gd name="connsiteY9" fmla="*/ 0 h 58673"/>
                  <a:gd name="connsiteX10" fmla="*/ 31623 w 50577"/>
                  <a:gd name="connsiteY10" fmla="*/ 0 h 58673"/>
                  <a:gd name="connsiteX11" fmla="*/ 41243 w 50577"/>
                  <a:gd name="connsiteY11" fmla="*/ 3048 h 58673"/>
                  <a:gd name="connsiteX12" fmla="*/ 49911 w 50577"/>
                  <a:gd name="connsiteY12" fmla="*/ 12859 h 58673"/>
                  <a:gd name="connsiteX13" fmla="*/ 37338 w 50577"/>
                  <a:gd name="connsiteY13" fmla="*/ 16573 h 58673"/>
                  <a:gd name="connsiteX14" fmla="*/ 36957 w 50577"/>
                  <a:gd name="connsiteY14" fmla="*/ 16002 h 58673"/>
                  <a:gd name="connsiteX15" fmla="*/ 32004 w 50577"/>
                  <a:gd name="connsiteY15" fmla="*/ 12573 h 58673"/>
                  <a:gd name="connsiteX16" fmla="*/ 19241 w 50577"/>
                  <a:gd name="connsiteY16" fmla="*/ 12573 h 58673"/>
                  <a:gd name="connsiteX17" fmla="*/ 17526 w 50577"/>
                  <a:gd name="connsiteY17" fmla="*/ 12859 h 58673"/>
                  <a:gd name="connsiteX18" fmla="*/ 14478 w 50577"/>
                  <a:gd name="connsiteY18" fmla="*/ 15907 h 58673"/>
                  <a:gd name="connsiteX19" fmla="*/ 14383 w 50577"/>
                  <a:gd name="connsiteY19" fmla="*/ 17240 h 58673"/>
                  <a:gd name="connsiteX20" fmla="*/ 14383 w 50577"/>
                  <a:gd name="connsiteY20" fmla="*/ 20383 h 58673"/>
                  <a:gd name="connsiteX21" fmla="*/ 16383 w 50577"/>
                  <a:gd name="connsiteY21" fmla="*/ 22098 h 58673"/>
                  <a:gd name="connsiteX22" fmla="*/ 37338 w 50577"/>
                  <a:gd name="connsiteY22" fmla="*/ 24098 h 58673"/>
                  <a:gd name="connsiteX23" fmla="*/ 50578 w 50577"/>
                  <a:gd name="connsiteY23" fmla="*/ 37814 h 58673"/>
                  <a:gd name="connsiteX24" fmla="*/ 50578 w 50577"/>
                  <a:gd name="connsiteY24" fmla="*/ 41529 h 58673"/>
                  <a:gd name="connsiteX25" fmla="*/ 48006 w 50577"/>
                  <a:gd name="connsiteY25" fmla="*/ 49625 h 58673"/>
                  <a:gd name="connsiteX26" fmla="*/ 42005 w 50577"/>
                  <a:gd name="connsiteY26" fmla="*/ 55721 h 58673"/>
                  <a:gd name="connsiteX27" fmla="*/ 32576 w 50577"/>
                  <a:gd name="connsiteY27" fmla="*/ 58674 h 58673"/>
                  <a:gd name="connsiteX28" fmla="*/ 18193 w 50577"/>
                  <a:gd name="connsiteY28" fmla="*/ 58674 h 58673"/>
                  <a:gd name="connsiteX29" fmla="*/ 8573 w 50577"/>
                  <a:gd name="connsiteY29" fmla="*/ 55435 h 58673"/>
                  <a:gd name="connsiteX30" fmla="*/ 0 w 50577"/>
                  <a:gd name="connsiteY30" fmla="*/ 45625 h 58673"/>
                  <a:gd name="connsiteX31" fmla="*/ 12383 w 50577"/>
                  <a:gd name="connsiteY31" fmla="*/ 41910 h 58673"/>
                  <a:gd name="connsiteX32" fmla="*/ 12764 w 50577"/>
                  <a:gd name="connsiteY32" fmla="*/ 42482 h 58673"/>
                  <a:gd name="connsiteX33" fmla="*/ 17717 w 50577"/>
                  <a:gd name="connsiteY33" fmla="*/ 46101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577" h="58673">
                    <a:moveTo>
                      <a:pt x="17621" y="46291"/>
                    </a:moveTo>
                    <a:lnTo>
                      <a:pt x="32290" y="46291"/>
                    </a:lnTo>
                    <a:cubicBezTo>
                      <a:pt x="33909" y="46291"/>
                      <a:pt x="37052" y="43339"/>
                      <a:pt x="37052" y="41529"/>
                    </a:cubicBezTo>
                    <a:lnTo>
                      <a:pt x="37052" y="38290"/>
                    </a:lnTo>
                    <a:cubicBezTo>
                      <a:pt x="37052" y="37624"/>
                      <a:pt x="36767" y="36576"/>
                      <a:pt x="35338" y="36385"/>
                    </a:cubicBezTo>
                    <a:cubicBezTo>
                      <a:pt x="30671" y="36004"/>
                      <a:pt x="21050" y="35338"/>
                      <a:pt x="13526" y="34671"/>
                    </a:cubicBezTo>
                    <a:cubicBezTo>
                      <a:pt x="6477" y="34100"/>
                      <a:pt x="1048" y="29623"/>
                      <a:pt x="1048" y="21050"/>
                    </a:cubicBezTo>
                    <a:lnTo>
                      <a:pt x="1048" y="17050"/>
                    </a:lnTo>
                    <a:cubicBezTo>
                      <a:pt x="1048" y="14097"/>
                      <a:pt x="1715" y="11335"/>
                      <a:pt x="3429" y="8954"/>
                    </a:cubicBezTo>
                    <a:cubicBezTo>
                      <a:pt x="7144" y="3619"/>
                      <a:pt x="12192" y="0"/>
                      <a:pt x="18860" y="0"/>
                    </a:cubicBezTo>
                    <a:lnTo>
                      <a:pt x="31623" y="0"/>
                    </a:lnTo>
                    <a:cubicBezTo>
                      <a:pt x="34766" y="0"/>
                      <a:pt x="38672" y="1333"/>
                      <a:pt x="41243" y="3048"/>
                    </a:cubicBezTo>
                    <a:cubicBezTo>
                      <a:pt x="43339" y="4477"/>
                      <a:pt x="48578" y="9716"/>
                      <a:pt x="49911" y="12859"/>
                    </a:cubicBezTo>
                    <a:lnTo>
                      <a:pt x="37338" y="16573"/>
                    </a:lnTo>
                    <a:cubicBezTo>
                      <a:pt x="37338" y="16573"/>
                      <a:pt x="37243" y="16288"/>
                      <a:pt x="36957" y="16002"/>
                    </a:cubicBezTo>
                    <a:cubicBezTo>
                      <a:pt x="36195" y="15049"/>
                      <a:pt x="33338" y="12573"/>
                      <a:pt x="32004" y="12573"/>
                    </a:cubicBezTo>
                    <a:lnTo>
                      <a:pt x="19241" y="12573"/>
                    </a:lnTo>
                    <a:cubicBezTo>
                      <a:pt x="19241" y="12573"/>
                      <a:pt x="18002" y="12573"/>
                      <a:pt x="17526" y="12859"/>
                    </a:cubicBezTo>
                    <a:cubicBezTo>
                      <a:pt x="16955" y="13145"/>
                      <a:pt x="15240" y="14478"/>
                      <a:pt x="14478" y="15907"/>
                    </a:cubicBezTo>
                    <a:cubicBezTo>
                      <a:pt x="14478" y="15907"/>
                      <a:pt x="14383" y="16192"/>
                      <a:pt x="14383" y="17240"/>
                    </a:cubicBezTo>
                    <a:lnTo>
                      <a:pt x="14383" y="20383"/>
                    </a:lnTo>
                    <a:cubicBezTo>
                      <a:pt x="14383" y="20383"/>
                      <a:pt x="15050" y="22003"/>
                      <a:pt x="16383" y="22098"/>
                    </a:cubicBezTo>
                    <a:cubicBezTo>
                      <a:pt x="19812" y="22479"/>
                      <a:pt x="30004" y="23336"/>
                      <a:pt x="37338" y="24098"/>
                    </a:cubicBezTo>
                    <a:cubicBezTo>
                      <a:pt x="44482" y="24860"/>
                      <a:pt x="50578" y="29051"/>
                      <a:pt x="50578" y="37814"/>
                    </a:cubicBezTo>
                    <a:lnTo>
                      <a:pt x="50578" y="41529"/>
                    </a:lnTo>
                    <a:cubicBezTo>
                      <a:pt x="50578" y="44482"/>
                      <a:pt x="49816" y="47244"/>
                      <a:pt x="48006" y="49625"/>
                    </a:cubicBezTo>
                    <a:cubicBezTo>
                      <a:pt x="46958" y="51245"/>
                      <a:pt x="44196" y="54293"/>
                      <a:pt x="42005" y="55721"/>
                    </a:cubicBezTo>
                    <a:cubicBezTo>
                      <a:pt x="39338" y="57626"/>
                      <a:pt x="35909" y="58674"/>
                      <a:pt x="32576" y="58674"/>
                    </a:cubicBezTo>
                    <a:lnTo>
                      <a:pt x="18193" y="58674"/>
                    </a:lnTo>
                    <a:cubicBezTo>
                      <a:pt x="15050" y="58674"/>
                      <a:pt x="11144" y="57245"/>
                      <a:pt x="8573" y="55435"/>
                    </a:cubicBezTo>
                    <a:cubicBezTo>
                      <a:pt x="6477" y="54007"/>
                      <a:pt x="1429" y="48768"/>
                      <a:pt x="0" y="45625"/>
                    </a:cubicBezTo>
                    <a:lnTo>
                      <a:pt x="12383" y="41910"/>
                    </a:lnTo>
                    <a:lnTo>
                      <a:pt x="12764" y="42482"/>
                    </a:lnTo>
                    <a:cubicBezTo>
                      <a:pt x="13621" y="43434"/>
                      <a:pt x="16383" y="46006"/>
                      <a:pt x="17717" y="46101"/>
                    </a:cubicBezTo>
                  </a:path>
                </a:pathLst>
              </a:custGeom>
              <a:solidFill>
                <a:srgbClr val="6D6E71"/>
              </a:solidFill>
              <a:ln w="9525" cap="flat">
                <a:noFill/>
                <a:prstDash val="solid"/>
                <a:miter/>
              </a:ln>
            </p:spPr>
            <p:txBody>
              <a:bodyPr rtlCol="0" anchor="ctr"/>
              <a:lstStyle/>
              <a:p>
                <a:endParaRPr lang="en-US"/>
              </a:p>
            </p:txBody>
          </p:sp>
          <p:sp>
            <p:nvSpPr>
              <p:cNvPr id="96" name="Freihandform: Form 95">
                <a:extLst>
                  <a:ext uri="{FF2B5EF4-FFF2-40B4-BE49-F238E27FC236}">
                    <a16:creationId xmlns:a16="http://schemas.microsoft.com/office/drawing/2014/main" id="{57B79E89-71ED-4619-80EE-156288E94CFE}"/>
                  </a:ext>
                </a:extLst>
              </p:cNvPr>
              <p:cNvSpPr/>
              <p:nvPr/>
            </p:nvSpPr>
            <p:spPr>
              <a:xfrm>
                <a:off x="9216351"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9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9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481 w 49434"/>
                  <a:gd name="connsiteY21" fmla="*/ 16954 h 58864"/>
                  <a:gd name="connsiteX22" fmla="*/ 36100 w 49434"/>
                  <a:gd name="connsiteY22" fmla="*/ 16383 h 58864"/>
                  <a:gd name="connsiteX23" fmla="*/ 31147 w 49434"/>
                  <a:gd name="connsiteY23" fmla="*/ 12668 h 58864"/>
                  <a:gd name="connsiteX24" fmla="*/ 18574 w 49434"/>
                  <a:gd name="connsiteY24" fmla="*/ 12668 h 58864"/>
                  <a:gd name="connsiteX25" fmla="*/ 17812 w 49434"/>
                  <a:gd name="connsiteY25" fmla="*/ 12764 h 58864"/>
                  <a:gd name="connsiteX26" fmla="*/ 13430 w 49434"/>
                  <a:gd name="connsiteY26" fmla="*/ 16764 h 58864"/>
                  <a:gd name="connsiteX27" fmla="*/ 13335 w 49434"/>
                  <a:gd name="connsiteY27" fmla="*/ 17716 h 58864"/>
                  <a:gd name="connsiteX28" fmla="*/ 13335 w 49434"/>
                  <a:gd name="connsiteY28"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9"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1" y="58865"/>
                      <a:pt x="31242" y="58865"/>
                    </a:cubicBezTo>
                    <a:lnTo>
                      <a:pt x="18479" y="58865"/>
                    </a:lnTo>
                    <a:cubicBezTo>
                      <a:pt x="15145" y="58865"/>
                      <a:pt x="11430" y="57912"/>
                      <a:pt x="8763" y="56102"/>
                    </a:cubicBezTo>
                    <a:cubicBezTo>
                      <a:pt x="6763" y="54673"/>
                      <a:pt x="3429" y="51149"/>
                      <a:pt x="2381" y="49530"/>
                    </a:cubicBezTo>
                    <a:cubicBezTo>
                      <a:pt x="571" y="46958"/>
                      <a:pt x="0" y="44101"/>
                      <a:pt x="0" y="41434"/>
                    </a:cubicBezTo>
                    <a:lnTo>
                      <a:pt x="0" y="17431"/>
                    </a:lnTo>
                    <a:cubicBezTo>
                      <a:pt x="0" y="14764"/>
                      <a:pt x="571" y="11811"/>
                      <a:pt x="2381" y="9335"/>
                    </a:cubicBezTo>
                    <a:cubicBezTo>
                      <a:pt x="3429" y="7715"/>
                      <a:pt x="6763" y="4382"/>
                      <a:pt x="8763" y="2953"/>
                    </a:cubicBezTo>
                    <a:cubicBezTo>
                      <a:pt x="11430" y="1048"/>
                      <a:pt x="15145" y="0"/>
                      <a:pt x="18479" y="0"/>
                    </a:cubicBezTo>
                    <a:lnTo>
                      <a:pt x="30766" y="0"/>
                    </a:lnTo>
                    <a:cubicBezTo>
                      <a:pt x="33909" y="0"/>
                      <a:pt x="37814" y="1619"/>
                      <a:pt x="40386" y="3334"/>
                    </a:cubicBezTo>
                    <a:cubicBezTo>
                      <a:pt x="42481" y="4763"/>
                      <a:pt x="47720" y="10001"/>
                      <a:pt x="49054" y="13240"/>
                    </a:cubicBezTo>
                    <a:lnTo>
                      <a:pt x="36481" y="16954"/>
                    </a:lnTo>
                    <a:cubicBezTo>
                      <a:pt x="36481" y="16954"/>
                      <a:pt x="36385" y="16669"/>
                      <a:pt x="36100" y="16383"/>
                    </a:cubicBezTo>
                    <a:cubicBezTo>
                      <a:pt x="35338" y="15430"/>
                      <a:pt x="32480" y="12668"/>
                      <a:pt x="31147" y="12668"/>
                    </a:cubicBezTo>
                    <a:lnTo>
                      <a:pt x="18574" y="12668"/>
                    </a:lnTo>
                    <a:cubicBezTo>
                      <a:pt x="18574" y="12668"/>
                      <a:pt x="18002" y="12668"/>
                      <a:pt x="17812" y="12764"/>
                    </a:cubicBezTo>
                    <a:cubicBezTo>
                      <a:pt x="16193" y="13716"/>
                      <a:pt x="14383" y="15145"/>
                      <a:pt x="13430" y="16764"/>
                    </a:cubicBezTo>
                    <a:cubicBezTo>
                      <a:pt x="13335" y="17050"/>
                      <a:pt x="13335" y="17716"/>
                      <a:pt x="13335" y="17716"/>
                    </a:cubicBezTo>
                    <a:lnTo>
                      <a:pt x="13335" y="41339"/>
                    </a:lnTo>
                    <a:close/>
                  </a:path>
                </a:pathLst>
              </a:custGeom>
              <a:solidFill>
                <a:srgbClr val="6D6E71"/>
              </a:solidFill>
              <a:ln w="9525" cap="flat">
                <a:noFill/>
                <a:prstDash val="solid"/>
                <a:miter/>
              </a:ln>
            </p:spPr>
            <p:txBody>
              <a:bodyPr rtlCol="0" anchor="ctr"/>
              <a:lstStyle/>
              <a:p>
                <a:endParaRPr lang="en-US"/>
              </a:p>
            </p:txBody>
          </p:sp>
          <p:sp>
            <p:nvSpPr>
              <p:cNvPr id="98" name="Freihandform: Form 97">
                <a:extLst>
                  <a:ext uri="{FF2B5EF4-FFF2-40B4-BE49-F238E27FC236}">
                    <a16:creationId xmlns:a16="http://schemas.microsoft.com/office/drawing/2014/main" id="{E37DB761-0E92-4EC0-B27E-7348F964EF2F}"/>
                  </a:ext>
                </a:extLst>
              </p:cNvPr>
              <p:cNvSpPr/>
              <p:nvPr/>
            </p:nvSpPr>
            <p:spPr>
              <a:xfrm>
                <a:off x="9280073" y="5290249"/>
                <a:ext cx="49244" cy="79724"/>
              </a:xfrm>
              <a:custGeom>
                <a:avLst/>
                <a:gdLst>
                  <a:gd name="connsiteX0" fmla="*/ 35719 w 49244"/>
                  <a:gd name="connsiteY0" fmla="*/ 39338 h 79724"/>
                  <a:gd name="connsiteX1" fmla="*/ 35623 w 49244"/>
                  <a:gd name="connsiteY1" fmla="*/ 38671 h 79724"/>
                  <a:gd name="connsiteX2" fmla="*/ 31337 w 49244"/>
                  <a:gd name="connsiteY2" fmla="*/ 34290 h 79724"/>
                  <a:gd name="connsiteX3" fmla="*/ 30575 w 49244"/>
                  <a:gd name="connsiteY3" fmla="*/ 34195 h 79724"/>
                  <a:gd name="connsiteX4" fmla="*/ 21431 w 49244"/>
                  <a:gd name="connsiteY4" fmla="*/ 34195 h 79724"/>
                  <a:gd name="connsiteX5" fmla="*/ 13335 w 49244"/>
                  <a:gd name="connsiteY5" fmla="*/ 40196 h 79724"/>
                  <a:gd name="connsiteX6" fmla="*/ 13335 w 49244"/>
                  <a:gd name="connsiteY6" fmla="*/ 79724 h 79724"/>
                  <a:gd name="connsiteX7" fmla="*/ 0 w 49244"/>
                  <a:gd name="connsiteY7" fmla="*/ 79724 h 79724"/>
                  <a:gd name="connsiteX8" fmla="*/ 0 w 49244"/>
                  <a:gd name="connsiteY8" fmla="*/ 0 h 79724"/>
                  <a:gd name="connsiteX9" fmla="*/ 13335 w 49244"/>
                  <a:gd name="connsiteY9" fmla="*/ 0 h 79724"/>
                  <a:gd name="connsiteX10" fmla="*/ 13335 w 49244"/>
                  <a:gd name="connsiteY10" fmla="*/ 24670 h 79724"/>
                  <a:gd name="connsiteX11" fmla="*/ 21241 w 49244"/>
                  <a:gd name="connsiteY11" fmla="*/ 21431 h 79724"/>
                  <a:gd name="connsiteX12" fmla="*/ 30861 w 49244"/>
                  <a:gd name="connsiteY12" fmla="*/ 21431 h 79724"/>
                  <a:gd name="connsiteX13" fmla="*/ 40481 w 49244"/>
                  <a:gd name="connsiteY13" fmla="*/ 24384 h 79724"/>
                  <a:gd name="connsiteX14" fmla="*/ 46863 w 49244"/>
                  <a:gd name="connsiteY14" fmla="*/ 30861 h 79724"/>
                  <a:gd name="connsiteX15" fmla="*/ 49244 w 49244"/>
                  <a:gd name="connsiteY15" fmla="*/ 38957 h 79724"/>
                  <a:gd name="connsiteX16" fmla="*/ 49244 w 49244"/>
                  <a:gd name="connsiteY16" fmla="*/ 79629 h 79724"/>
                  <a:gd name="connsiteX17" fmla="*/ 35909 w 49244"/>
                  <a:gd name="connsiteY17" fmla="*/ 79629 h 79724"/>
                  <a:gd name="connsiteX18" fmla="*/ 35909 w 49244"/>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44"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241" y="21431"/>
                    </a:cubicBezTo>
                    <a:lnTo>
                      <a:pt x="30861" y="21431"/>
                    </a:lnTo>
                    <a:cubicBezTo>
                      <a:pt x="34100" y="21431"/>
                      <a:pt x="37909" y="22479"/>
                      <a:pt x="40481" y="24384"/>
                    </a:cubicBezTo>
                    <a:cubicBezTo>
                      <a:pt x="42577" y="25813"/>
                      <a:pt x="45815" y="29432"/>
                      <a:pt x="46863" y="30861"/>
                    </a:cubicBezTo>
                    <a:cubicBezTo>
                      <a:pt x="48577" y="33433"/>
                      <a:pt x="49244" y="36100"/>
                      <a:pt x="49244" y="38957"/>
                    </a:cubicBezTo>
                    <a:lnTo>
                      <a:pt x="49244" y="79629"/>
                    </a:lnTo>
                    <a:lnTo>
                      <a:pt x="35909" y="79629"/>
                    </a:lnTo>
                    <a:lnTo>
                      <a:pt x="35909" y="39243"/>
                    </a:lnTo>
                    <a:close/>
                  </a:path>
                </a:pathLst>
              </a:custGeom>
              <a:solidFill>
                <a:srgbClr val="6D6E71"/>
              </a:solidFill>
              <a:ln w="9525" cap="flat">
                <a:noFill/>
                <a:prstDash val="solid"/>
                <a:miter/>
              </a:ln>
            </p:spPr>
            <p:txBody>
              <a:bodyPr rtlCol="0" anchor="ctr"/>
              <a:lstStyle/>
              <a:p>
                <a:endParaRPr lang="en-US"/>
              </a:p>
            </p:txBody>
          </p:sp>
          <p:sp>
            <p:nvSpPr>
              <p:cNvPr id="100" name="Freihandform: Form 99">
                <a:extLst>
                  <a:ext uri="{FF2B5EF4-FFF2-40B4-BE49-F238E27FC236}">
                    <a16:creationId xmlns:a16="http://schemas.microsoft.com/office/drawing/2014/main" id="{775BFEA7-4CDE-4BDE-9791-2BD9DAA17B8E}"/>
                  </a:ext>
                </a:extLst>
              </p:cNvPr>
              <p:cNvSpPr/>
              <p:nvPr/>
            </p:nvSpPr>
            <p:spPr>
              <a:xfrm>
                <a:off x="9346558" y="5312443"/>
                <a:ext cx="50482" cy="58102"/>
              </a:xfrm>
              <a:custGeom>
                <a:avLst/>
                <a:gdLst>
                  <a:gd name="connsiteX0" fmla="*/ 37243 w 50482"/>
                  <a:gd name="connsiteY0" fmla="*/ 57531 h 58102"/>
                  <a:gd name="connsiteX1" fmla="*/ 36862 w 50482"/>
                  <a:gd name="connsiteY1" fmla="*/ 54197 h 58102"/>
                  <a:gd name="connsiteX2" fmla="*/ 28480 w 50482"/>
                  <a:gd name="connsiteY2" fmla="*/ 58103 h 58102"/>
                  <a:gd name="connsiteX3" fmla="*/ 18479 w 50482"/>
                  <a:gd name="connsiteY3" fmla="*/ 58103 h 58102"/>
                  <a:gd name="connsiteX4" fmla="*/ 8763 w 50482"/>
                  <a:gd name="connsiteY4" fmla="*/ 55340 h 58102"/>
                  <a:gd name="connsiteX5" fmla="*/ 2381 w 50482"/>
                  <a:gd name="connsiteY5" fmla="*/ 48768 h 58102"/>
                  <a:gd name="connsiteX6" fmla="*/ 0 w 50482"/>
                  <a:gd name="connsiteY6" fmla="*/ 40672 h 58102"/>
                  <a:gd name="connsiteX7" fmla="*/ 0 w 50482"/>
                  <a:gd name="connsiteY7" fmla="*/ 0 h 58102"/>
                  <a:gd name="connsiteX8" fmla="*/ 13335 w 50482"/>
                  <a:gd name="connsiteY8" fmla="*/ 0 h 58102"/>
                  <a:gd name="connsiteX9" fmla="*/ 13335 w 50482"/>
                  <a:gd name="connsiteY9" fmla="*/ 40386 h 58102"/>
                  <a:gd name="connsiteX10" fmla="*/ 13430 w 50482"/>
                  <a:gd name="connsiteY10" fmla="*/ 41339 h 58102"/>
                  <a:gd name="connsiteX11" fmla="*/ 17812 w 50482"/>
                  <a:gd name="connsiteY11" fmla="*/ 45339 h 58102"/>
                  <a:gd name="connsiteX12" fmla="*/ 18574 w 50482"/>
                  <a:gd name="connsiteY12" fmla="*/ 45434 h 58102"/>
                  <a:gd name="connsiteX13" fmla="*/ 28004 w 50482"/>
                  <a:gd name="connsiteY13" fmla="*/ 45434 h 58102"/>
                  <a:gd name="connsiteX14" fmla="*/ 35909 w 50482"/>
                  <a:gd name="connsiteY14" fmla="*/ 40100 h 58102"/>
                  <a:gd name="connsiteX15" fmla="*/ 35909 w 50482"/>
                  <a:gd name="connsiteY15" fmla="*/ 0 h 58102"/>
                  <a:gd name="connsiteX16" fmla="*/ 49244 w 50482"/>
                  <a:gd name="connsiteY16" fmla="*/ 0 h 58102"/>
                  <a:gd name="connsiteX17" fmla="*/ 49244 w 50482"/>
                  <a:gd name="connsiteY17" fmla="*/ 45720 h 58102"/>
                  <a:gd name="connsiteX18" fmla="*/ 50483 w 50482"/>
                  <a:gd name="connsiteY18" fmla="*/ 57531 h 58102"/>
                  <a:gd name="connsiteX19" fmla="*/ 37338 w 50482"/>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02">
                    <a:moveTo>
                      <a:pt x="37243" y="57531"/>
                    </a:moveTo>
                    <a:lnTo>
                      <a:pt x="36862" y="54197"/>
                    </a:lnTo>
                    <a:cubicBezTo>
                      <a:pt x="34481" y="55912"/>
                      <a:pt x="31528" y="58103"/>
                      <a:pt x="28480" y="58103"/>
                    </a:cubicBezTo>
                    <a:lnTo>
                      <a:pt x="18479" y="58103"/>
                    </a:lnTo>
                    <a:cubicBezTo>
                      <a:pt x="15145" y="58103"/>
                      <a:pt x="11430" y="57150"/>
                      <a:pt x="8763" y="55340"/>
                    </a:cubicBezTo>
                    <a:cubicBezTo>
                      <a:pt x="6763" y="53912"/>
                      <a:pt x="3429" y="50387"/>
                      <a:pt x="2381" y="48768"/>
                    </a:cubicBezTo>
                    <a:cubicBezTo>
                      <a:pt x="476" y="46196"/>
                      <a:pt x="0" y="43339"/>
                      <a:pt x="0" y="40672"/>
                    </a:cubicBezTo>
                    <a:lnTo>
                      <a:pt x="0" y="0"/>
                    </a:lnTo>
                    <a:lnTo>
                      <a:pt x="13335" y="0"/>
                    </a:lnTo>
                    <a:lnTo>
                      <a:pt x="13335" y="40386"/>
                    </a:lnTo>
                    <a:cubicBezTo>
                      <a:pt x="13335" y="40386"/>
                      <a:pt x="13335" y="41053"/>
                      <a:pt x="13430" y="41339"/>
                    </a:cubicBezTo>
                    <a:cubicBezTo>
                      <a:pt x="14192" y="42767"/>
                      <a:pt x="16383" y="44387"/>
                      <a:pt x="17812" y="45339"/>
                    </a:cubicBezTo>
                    <a:cubicBezTo>
                      <a:pt x="18098" y="45434"/>
                      <a:pt x="18193" y="45434"/>
                      <a:pt x="18574" y="45434"/>
                    </a:cubicBezTo>
                    <a:lnTo>
                      <a:pt x="28004" y="45434"/>
                    </a:lnTo>
                    <a:cubicBezTo>
                      <a:pt x="29337" y="45434"/>
                      <a:pt x="34100" y="42005"/>
                      <a:pt x="35909" y="40100"/>
                    </a:cubicBezTo>
                    <a:lnTo>
                      <a:pt x="35909" y="0"/>
                    </a:lnTo>
                    <a:lnTo>
                      <a:pt x="49244" y="0"/>
                    </a:lnTo>
                    <a:lnTo>
                      <a:pt x="49244" y="45720"/>
                    </a:lnTo>
                    <a:lnTo>
                      <a:pt x="50483" y="57531"/>
                    </a:lnTo>
                    <a:lnTo>
                      <a:pt x="37338" y="57531"/>
                    </a:lnTo>
                    <a:close/>
                  </a:path>
                </a:pathLst>
              </a:custGeom>
              <a:solidFill>
                <a:srgbClr val="6D6E71"/>
              </a:solidFill>
              <a:ln w="9525" cap="flat">
                <a:noFill/>
                <a:prstDash val="solid"/>
                <a:miter/>
              </a:ln>
            </p:spPr>
            <p:txBody>
              <a:bodyPr rtlCol="0" anchor="ctr"/>
              <a:lstStyle/>
              <a:p>
                <a:endParaRPr lang="en-US"/>
              </a:p>
            </p:txBody>
          </p:sp>
          <p:sp>
            <p:nvSpPr>
              <p:cNvPr id="102" name="Freihandform: Form 101">
                <a:extLst>
                  <a:ext uri="{FF2B5EF4-FFF2-40B4-BE49-F238E27FC236}">
                    <a16:creationId xmlns:a16="http://schemas.microsoft.com/office/drawing/2014/main" id="{911D8A56-36D7-411C-AB55-345DE77199B7}"/>
                  </a:ext>
                </a:extLst>
              </p:cNvPr>
              <p:cNvSpPr/>
              <p:nvPr/>
            </p:nvSpPr>
            <p:spPr>
              <a:xfrm>
                <a:off x="9414566" y="5290249"/>
                <a:ext cx="14573" cy="79724"/>
              </a:xfrm>
              <a:custGeom>
                <a:avLst/>
                <a:gdLst>
                  <a:gd name="connsiteX0" fmla="*/ 1334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334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4" y="79724"/>
                    </a:moveTo>
                    <a:cubicBezTo>
                      <a:pt x="953" y="77057"/>
                      <a:pt x="0" y="72390"/>
                      <a:pt x="0" y="69914"/>
                    </a:cubicBezTo>
                    <a:lnTo>
                      <a:pt x="0" y="0"/>
                    </a:lnTo>
                    <a:lnTo>
                      <a:pt x="13335" y="0"/>
                    </a:lnTo>
                    <a:lnTo>
                      <a:pt x="13335" y="68390"/>
                    </a:lnTo>
                    <a:cubicBezTo>
                      <a:pt x="13335" y="70961"/>
                      <a:pt x="14002" y="73724"/>
                      <a:pt x="14573" y="79724"/>
                    </a:cubicBezTo>
                    <a:lnTo>
                      <a:pt x="1334" y="79724"/>
                    </a:lnTo>
                    <a:close/>
                  </a:path>
                </a:pathLst>
              </a:custGeom>
              <a:solidFill>
                <a:srgbClr val="6D6E71"/>
              </a:solidFill>
              <a:ln w="9525" cap="flat">
                <a:noFill/>
                <a:prstDash val="solid"/>
                <a:miter/>
              </a:ln>
            </p:spPr>
            <p:txBody>
              <a:bodyPr rtlCol="0" anchor="ctr"/>
              <a:lstStyle/>
              <a:p>
                <a:endParaRPr lang="en-US"/>
              </a:p>
            </p:txBody>
          </p:sp>
          <p:sp>
            <p:nvSpPr>
              <p:cNvPr id="104" name="Freihandform: Form 103">
                <a:extLst>
                  <a:ext uri="{FF2B5EF4-FFF2-40B4-BE49-F238E27FC236}">
                    <a16:creationId xmlns:a16="http://schemas.microsoft.com/office/drawing/2014/main" id="{47FBE0E7-76DA-4546-B839-96EAA5EAC3D7}"/>
                  </a:ext>
                </a:extLst>
              </p:cNvPr>
              <p:cNvSpPr/>
              <p:nvPr/>
            </p:nvSpPr>
            <p:spPr>
              <a:xfrm>
                <a:off x="9448094"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956 w 49434"/>
                  <a:gd name="connsiteY27" fmla="*/ 12763 h 58864"/>
                  <a:gd name="connsiteX28" fmla="*/ 18859 w 49434"/>
                  <a:gd name="connsiteY28" fmla="*/ 12763 h 58864"/>
                  <a:gd name="connsiteX29" fmla="*/ 13621 w 49434"/>
                  <a:gd name="connsiteY29" fmla="*/ 17050 h 58864"/>
                  <a:gd name="connsiteX30" fmla="*/ 13525 w 49434"/>
                  <a:gd name="connsiteY30" fmla="*/ 17812 h 58864"/>
                  <a:gd name="connsiteX31" fmla="*/ 13525 w 49434"/>
                  <a:gd name="connsiteY31" fmla="*/ 23813 h 58864"/>
                  <a:gd name="connsiteX32" fmla="*/ 36290 w 49434"/>
                  <a:gd name="connsiteY32" fmla="*/ 23813 h 58864"/>
                  <a:gd name="connsiteX33" fmla="*/ 36290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290"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338" y="15621"/>
                      <a:pt x="33338" y="13716"/>
                      <a:pt x="31718" y="12859"/>
                    </a:cubicBezTo>
                    <a:cubicBezTo>
                      <a:pt x="31432" y="12763"/>
                      <a:pt x="31147" y="12763"/>
                      <a:pt x="30956" y="12763"/>
                    </a:cubicBezTo>
                    <a:lnTo>
                      <a:pt x="18859" y="12763"/>
                    </a:lnTo>
                    <a:cubicBezTo>
                      <a:pt x="17526" y="12763"/>
                      <a:pt x="14859" y="15050"/>
                      <a:pt x="13621" y="17050"/>
                    </a:cubicBezTo>
                    <a:cubicBezTo>
                      <a:pt x="13525" y="17336"/>
                      <a:pt x="13525" y="17812"/>
                      <a:pt x="13525" y="17812"/>
                    </a:cubicBezTo>
                    <a:lnTo>
                      <a:pt x="13525" y="23813"/>
                    </a:lnTo>
                    <a:lnTo>
                      <a:pt x="36290" y="23813"/>
                    </a:lnTo>
                    <a:lnTo>
                      <a:pt x="36290" y="17812"/>
                    </a:lnTo>
                    <a:close/>
                  </a:path>
                </a:pathLst>
              </a:custGeom>
              <a:solidFill>
                <a:srgbClr val="6D6E71"/>
              </a:solidFill>
              <a:ln w="9525" cap="flat">
                <a:noFill/>
                <a:prstDash val="solid"/>
                <a:miter/>
              </a:ln>
            </p:spPr>
            <p:txBody>
              <a:bodyPr rtlCol="0" anchor="ctr"/>
              <a:lstStyle/>
              <a:p>
                <a:endParaRPr lang="en-US"/>
              </a:p>
            </p:txBody>
          </p:sp>
          <p:sp>
            <p:nvSpPr>
              <p:cNvPr id="106" name="Freihandform: Form 105">
                <a:extLst>
                  <a:ext uri="{FF2B5EF4-FFF2-40B4-BE49-F238E27FC236}">
                    <a16:creationId xmlns:a16="http://schemas.microsoft.com/office/drawing/2014/main" id="{62DFB6CA-0E8F-4D6F-8602-EEC8471164B2}"/>
                  </a:ext>
                </a:extLst>
              </p:cNvPr>
              <p:cNvSpPr/>
              <p:nvPr/>
            </p:nvSpPr>
            <p:spPr>
              <a:xfrm>
                <a:off x="9549059" y="5290440"/>
                <a:ext cx="61150" cy="79533"/>
              </a:xfrm>
              <a:custGeom>
                <a:avLst/>
                <a:gdLst>
                  <a:gd name="connsiteX0" fmla="*/ 44672 w 61150"/>
                  <a:gd name="connsiteY0" fmla="*/ 79534 h 79533"/>
                  <a:gd name="connsiteX1" fmla="*/ 26765 w 61150"/>
                  <a:gd name="connsiteY1" fmla="*/ 47911 h 79533"/>
                  <a:gd name="connsiteX2" fmla="*/ 14002 w 61150"/>
                  <a:gd name="connsiteY2" fmla="*/ 47911 h 79533"/>
                  <a:gd name="connsiteX3" fmla="*/ 14002 w 61150"/>
                  <a:gd name="connsiteY3" fmla="*/ 79534 h 79533"/>
                  <a:gd name="connsiteX4" fmla="*/ 0 w 61150"/>
                  <a:gd name="connsiteY4" fmla="*/ 79534 h 79533"/>
                  <a:gd name="connsiteX5" fmla="*/ 0 w 61150"/>
                  <a:gd name="connsiteY5" fmla="*/ 0 h 79533"/>
                  <a:gd name="connsiteX6" fmla="*/ 37433 w 61150"/>
                  <a:gd name="connsiteY6" fmla="*/ 0 h 79533"/>
                  <a:gd name="connsiteX7" fmla="*/ 47054 w 61150"/>
                  <a:gd name="connsiteY7" fmla="*/ 2953 h 79533"/>
                  <a:gd name="connsiteX8" fmla="*/ 54102 w 61150"/>
                  <a:gd name="connsiteY8" fmla="*/ 10287 h 79533"/>
                  <a:gd name="connsiteX9" fmla="*/ 56483 w 61150"/>
                  <a:gd name="connsiteY9" fmla="*/ 18383 h 79533"/>
                  <a:gd name="connsiteX10" fmla="*/ 56483 w 61150"/>
                  <a:gd name="connsiteY10" fmla="*/ 29813 h 79533"/>
                  <a:gd name="connsiteX11" fmla="*/ 54102 w 61150"/>
                  <a:gd name="connsiteY11" fmla="*/ 37910 h 79533"/>
                  <a:gd name="connsiteX12" fmla="*/ 47054 w 61150"/>
                  <a:gd name="connsiteY12" fmla="*/ 44958 h 79533"/>
                  <a:gd name="connsiteX13" fmla="*/ 42100 w 61150"/>
                  <a:gd name="connsiteY13" fmla="*/ 46958 h 79533"/>
                  <a:gd name="connsiteX14" fmla="*/ 61150 w 61150"/>
                  <a:gd name="connsiteY14" fmla="*/ 79439 h 79533"/>
                  <a:gd name="connsiteX15" fmla="*/ 44672 w 61150"/>
                  <a:gd name="connsiteY15" fmla="*/ 79439 h 79533"/>
                  <a:gd name="connsiteX16" fmla="*/ 42481 w 61150"/>
                  <a:gd name="connsiteY16" fmla="*/ 18479 h 79533"/>
                  <a:gd name="connsiteX17" fmla="*/ 42386 w 61150"/>
                  <a:gd name="connsiteY17" fmla="*/ 17526 h 79533"/>
                  <a:gd name="connsiteX18" fmla="*/ 38100 w 61150"/>
                  <a:gd name="connsiteY18" fmla="*/ 13240 h 79533"/>
                  <a:gd name="connsiteX19" fmla="*/ 14002 w 61150"/>
                  <a:gd name="connsiteY19" fmla="*/ 13240 h 79533"/>
                  <a:gd name="connsiteX20" fmla="*/ 14002 w 61150"/>
                  <a:gd name="connsiteY20" fmla="*/ 34576 h 79533"/>
                  <a:gd name="connsiteX21" fmla="*/ 37433 w 61150"/>
                  <a:gd name="connsiteY21" fmla="*/ 34576 h 79533"/>
                  <a:gd name="connsiteX22" fmla="*/ 42386 w 61150"/>
                  <a:gd name="connsiteY22" fmla="*/ 30004 h 79533"/>
                  <a:gd name="connsiteX23" fmla="*/ 42481 w 61150"/>
                  <a:gd name="connsiteY23" fmla="*/ 29432 h 79533"/>
                  <a:gd name="connsiteX24" fmla="*/ 42481 w 61150"/>
                  <a:gd name="connsiteY24" fmla="*/ 18383 h 79533"/>
                  <a:gd name="connsiteX25" fmla="*/ 42481 w 61150"/>
                  <a:gd name="connsiteY25" fmla="*/ 18383 h 7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150" h="79533">
                    <a:moveTo>
                      <a:pt x="44672" y="79534"/>
                    </a:moveTo>
                    <a:lnTo>
                      <a:pt x="26765" y="47911"/>
                    </a:lnTo>
                    <a:lnTo>
                      <a:pt x="14002" y="47911"/>
                    </a:lnTo>
                    <a:lnTo>
                      <a:pt x="14002" y="79534"/>
                    </a:lnTo>
                    <a:lnTo>
                      <a:pt x="0" y="79534"/>
                    </a:lnTo>
                    <a:lnTo>
                      <a:pt x="0" y="0"/>
                    </a:lnTo>
                    <a:lnTo>
                      <a:pt x="37433" y="0"/>
                    </a:lnTo>
                    <a:cubicBezTo>
                      <a:pt x="40672" y="0"/>
                      <a:pt x="44387" y="1048"/>
                      <a:pt x="47054" y="2953"/>
                    </a:cubicBezTo>
                    <a:cubicBezTo>
                      <a:pt x="48863" y="4286"/>
                      <a:pt x="52864" y="8573"/>
                      <a:pt x="54102" y="10287"/>
                    </a:cubicBezTo>
                    <a:cubicBezTo>
                      <a:pt x="55721" y="12668"/>
                      <a:pt x="56483" y="15621"/>
                      <a:pt x="56483" y="18383"/>
                    </a:cubicBezTo>
                    <a:lnTo>
                      <a:pt x="56483" y="29813"/>
                    </a:lnTo>
                    <a:cubicBezTo>
                      <a:pt x="56483" y="32766"/>
                      <a:pt x="55721" y="35528"/>
                      <a:pt x="54102" y="37910"/>
                    </a:cubicBezTo>
                    <a:cubicBezTo>
                      <a:pt x="52864" y="39624"/>
                      <a:pt x="48863" y="43624"/>
                      <a:pt x="47054" y="44958"/>
                    </a:cubicBezTo>
                    <a:cubicBezTo>
                      <a:pt x="46006" y="45720"/>
                      <a:pt x="43720" y="46673"/>
                      <a:pt x="42100" y="46958"/>
                    </a:cubicBezTo>
                    <a:lnTo>
                      <a:pt x="61150" y="79439"/>
                    </a:lnTo>
                    <a:lnTo>
                      <a:pt x="44672" y="79439"/>
                    </a:lnTo>
                    <a:close/>
                    <a:moveTo>
                      <a:pt x="42481" y="18479"/>
                    </a:moveTo>
                    <a:cubicBezTo>
                      <a:pt x="42481" y="18479"/>
                      <a:pt x="42481" y="17716"/>
                      <a:pt x="42386" y="17526"/>
                    </a:cubicBezTo>
                    <a:cubicBezTo>
                      <a:pt x="41624" y="16097"/>
                      <a:pt x="39433" y="13430"/>
                      <a:pt x="38100" y="13240"/>
                    </a:cubicBezTo>
                    <a:lnTo>
                      <a:pt x="14002" y="13240"/>
                    </a:lnTo>
                    <a:lnTo>
                      <a:pt x="14002" y="34576"/>
                    </a:lnTo>
                    <a:lnTo>
                      <a:pt x="37433" y="34576"/>
                    </a:lnTo>
                    <a:cubicBezTo>
                      <a:pt x="38671" y="34576"/>
                      <a:pt x="41339" y="31909"/>
                      <a:pt x="42386" y="30004"/>
                    </a:cubicBezTo>
                    <a:cubicBezTo>
                      <a:pt x="42386" y="30004"/>
                      <a:pt x="42481" y="29718"/>
                      <a:pt x="42481" y="29432"/>
                    </a:cubicBezTo>
                    <a:lnTo>
                      <a:pt x="42481" y="18383"/>
                    </a:lnTo>
                    <a:lnTo>
                      <a:pt x="42481" y="18383"/>
                    </a:lnTo>
                    <a:close/>
                  </a:path>
                </a:pathLst>
              </a:custGeom>
              <a:solidFill>
                <a:srgbClr val="6D6E71"/>
              </a:solidFill>
              <a:ln w="9525" cap="flat">
                <a:noFill/>
                <a:prstDash val="solid"/>
                <a:miter/>
              </a:ln>
            </p:spPr>
            <p:txBody>
              <a:bodyPr rtlCol="0" anchor="ctr"/>
              <a:lstStyle/>
              <a:p>
                <a:endParaRPr lang="en-US"/>
              </a:p>
            </p:txBody>
          </p:sp>
          <p:sp>
            <p:nvSpPr>
              <p:cNvPr id="108" name="Freihandform: Form 107">
                <a:extLst>
                  <a:ext uri="{FF2B5EF4-FFF2-40B4-BE49-F238E27FC236}">
                    <a16:creationId xmlns:a16="http://schemas.microsoft.com/office/drawing/2014/main" id="{98526DEC-4849-4C11-88F9-958315966DC7}"/>
                  </a:ext>
                </a:extLst>
              </p:cNvPr>
              <p:cNvSpPr/>
              <p:nvPr/>
            </p:nvSpPr>
            <p:spPr>
              <a:xfrm>
                <a:off x="9625259" y="5311776"/>
                <a:ext cx="49434" cy="58864"/>
              </a:xfrm>
              <a:custGeom>
                <a:avLst/>
                <a:gdLst>
                  <a:gd name="connsiteX0" fmla="*/ 13525 w 49434"/>
                  <a:gd name="connsiteY0" fmla="*/ 36195 h 58864"/>
                  <a:gd name="connsiteX1" fmla="*/ 13525 w 49434"/>
                  <a:gd name="connsiteY1" fmla="*/ 41243 h 58864"/>
                  <a:gd name="connsiteX2" fmla="*/ 13621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290 w 49434"/>
                  <a:gd name="connsiteY24" fmla="*/ 17717 h 58864"/>
                  <a:gd name="connsiteX25" fmla="*/ 36195 w 49434"/>
                  <a:gd name="connsiteY25" fmla="*/ 16955 h 58864"/>
                  <a:gd name="connsiteX26" fmla="*/ 31814 w 49434"/>
                  <a:gd name="connsiteY26" fmla="*/ 12859 h 58864"/>
                  <a:gd name="connsiteX27" fmla="*/ 31052 w 49434"/>
                  <a:gd name="connsiteY27" fmla="*/ 12763 h 58864"/>
                  <a:gd name="connsiteX28" fmla="*/ 18955 w 49434"/>
                  <a:gd name="connsiteY28" fmla="*/ 12763 h 58864"/>
                  <a:gd name="connsiteX29" fmla="*/ 13811 w 49434"/>
                  <a:gd name="connsiteY29" fmla="*/ 17050 h 58864"/>
                  <a:gd name="connsiteX30" fmla="*/ 13716 w 49434"/>
                  <a:gd name="connsiteY30" fmla="*/ 17812 h 58864"/>
                  <a:gd name="connsiteX31" fmla="*/ 13716 w 49434"/>
                  <a:gd name="connsiteY31" fmla="*/ 23813 h 58864"/>
                  <a:gd name="connsiteX32" fmla="*/ 36481 w 49434"/>
                  <a:gd name="connsiteY32" fmla="*/ 23813 h 58864"/>
                  <a:gd name="connsiteX33" fmla="*/ 36481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525" y="36195"/>
                    </a:moveTo>
                    <a:lnTo>
                      <a:pt x="13525" y="41243"/>
                    </a:lnTo>
                    <a:cubicBezTo>
                      <a:pt x="13525" y="41243"/>
                      <a:pt x="13621" y="41910"/>
                      <a:pt x="13621" y="41910"/>
                    </a:cubicBezTo>
                    <a:cubicBezTo>
                      <a:pt x="14859" y="43910"/>
                      <a:pt x="17526"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386"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958" y="11906"/>
                      <a:pt x="49435" y="14764"/>
                      <a:pt x="49435" y="17431"/>
                    </a:cubicBezTo>
                    <a:lnTo>
                      <a:pt x="49435" y="36195"/>
                    </a:lnTo>
                    <a:lnTo>
                      <a:pt x="13335" y="36195"/>
                    </a:lnTo>
                    <a:close/>
                    <a:moveTo>
                      <a:pt x="36290" y="17717"/>
                    </a:moveTo>
                    <a:cubicBezTo>
                      <a:pt x="36290" y="17717"/>
                      <a:pt x="36290" y="17050"/>
                      <a:pt x="36195" y="16955"/>
                    </a:cubicBezTo>
                    <a:cubicBezTo>
                      <a:pt x="35433" y="15621"/>
                      <a:pt x="33433" y="13716"/>
                      <a:pt x="31814" y="12859"/>
                    </a:cubicBezTo>
                    <a:cubicBezTo>
                      <a:pt x="31528" y="12763"/>
                      <a:pt x="31242" y="12763"/>
                      <a:pt x="31052" y="12763"/>
                    </a:cubicBezTo>
                    <a:lnTo>
                      <a:pt x="18955" y="12763"/>
                    </a:lnTo>
                    <a:cubicBezTo>
                      <a:pt x="17621" y="12763"/>
                      <a:pt x="14954" y="15050"/>
                      <a:pt x="13811" y="17050"/>
                    </a:cubicBezTo>
                    <a:cubicBezTo>
                      <a:pt x="13716" y="17336"/>
                      <a:pt x="13716" y="17812"/>
                      <a:pt x="13716" y="17812"/>
                    </a:cubicBezTo>
                    <a:lnTo>
                      <a:pt x="13716" y="23813"/>
                    </a:lnTo>
                    <a:lnTo>
                      <a:pt x="36481" y="23813"/>
                    </a:lnTo>
                    <a:lnTo>
                      <a:pt x="36481" y="17812"/>
                    </a:lnTo>
                    <a:close/>
                  </a:path>
                </a:pathLst>
              </a:custGeom>
              <a:solidFill>
                <a:srgbClr val="6D6E71"/>
              </a:solidFill>
              <a:ln w="9525" cap="flat">
                <a:noFill/>
                <a:prstDash val="solid"/>
                <a:miter/>
              </a:ln>
            </p:spPr>
            <p:txBody>
              <a:bodyPr rtlCol="0" anchor="ctr"/>
              <a:lstStyle/>
              <a:p>
                <a:endParaRPr lang="en-US"/>
              </a:p>
            </p:txBody>
          </p:sp>
          <p:sp>
            <p:nvSpPr>
              <p:cNvPr id="110" name="Freihandform: Form 109">
                <a:extLst>
                  <a:ext uri="{FF2B5EF4-FFF2-40B4-BE49-F238E27FC236}">
                    <a16:creationId xmlns:a16="http://schemas.microsoft.com/office/drawing/2014/main" id="{1D51975E-AA1A-4D2E-BADC-3A9A6D4592A1}"/>
                  </a:ext>
                </a:extLst>
              </p:cNvPr>
              <p:cNvSpPr/>
              <p:nvPr/>
            </p:nvSpPr>
            <p:spPr>
              <a:xfrm>
                <a:off x="9694315" y="5312443"/>
                <a:ext cx="50387" cy="58102"/>
              </a:xfrm>
              <a:custGeom>
                <a:avLst/>
                <a:gdLst>
                  <a:gd name="connsiteX0" fmla="*/ 37243 w 50387"/>
                  <a:gd name="connsiteY0" fmla="*/ 57531 h 58102"/>
                  <a:gd name="connsiteX1" fmla="*/ 36862 w 50387"/>
                  <a:gd name="connsiteY1" fmla="*/ 54197 h 58102"/>
                  <a:gd name="connsiteX2" fmla="*/ 28480 w 50387"/>
                  <a:gd name="connsiteY2" fmla="*/ 58103 h 58102"/>
                  <a:gd name="connsiteX3" fmla="*/ 18479 w 50387"/>
                  <a:gd name="connsiteY3" fmla="*/ 58103 h 58102"/>
                  <a:gd name="connsiteX4" fmla="*/ 8763 w 50387"/>
                  <a:gd name="connsiteY4" fmla="*/ 55340 h 58102"/>
                  <a:gd name="connsiteX5" fmla="*/ 2381 w 50387"/>
                  <a:gd name="connsiteY5" fmla="*/ 48768 h 58102"/>
                  <a:gd name="connsiteX6" fmla="*/ 0 w 50387"/>
                  <a:gd name="connsiteY6" fmla="*/ 40672 h 58102"/>
                  <a:gd name="connsiteX7" fmla="*/ 0 w 50387"/>
                  <a:gd name="connsiteY7" fmla="*/ 0 h 58102"/>
                  <a:gd name="connsiteX8" fmla="*/ 13335 w 50387"/>
                  <a:gd name="connsiteY8" fmla="*/ 0 h 58102"/>
                  <a:gd name="connsiteX9" fmla="*/ 13335 w 50387"/>
                  <a:gd name="connsiteY9" fmla="*/ 40386 h 58102"/>
                  <a:gd name="connsiteX10" fmla="*/ 13430 w 50387"/>
                  <a:gd name="connsiteY10" fmla="*/ 41339 h 58102"/>
                  <a:gd name="connsiteX11" fmla="*/ 17812 w 50387"/>
                  <a:gd name="connsiteY11" fmla="*/ 45339 h 58102"/>
                  <a:gd name="connsiteX12" fmla="*/ 18574 w 50387"/>
                  <a:gd name="connsiteY12" fmla="*/ 45434 h 58102"/>
                  <a:gd name="connsiteX13" fmla="*/ 28004 w 50387"/>
                  <a:gd name="connsiteY13" fmla="*/ 45434 h 58102"/>
                  <a:gd name="connsiteX14" fmla="*/ 35814 w 50387"/>
                  <a:gd name="connsiteY14" fmla="*/ 40100 h 58102"/>
                  <a:gd name="connsiteX15" fmla="*/ 35814 w 50387"/>
                  <a:gd name="connsiteY15" fmla="*/ 0 h 58102"/>
                  <a:gd name="connsiteX16" fmla="*/ 49149 w 50387"/>
                  <a:gd name="connsiteY16" fmla="*/ 0 h 58102"/>
                  <a:gd name="connsiteX17" fmla="*/ 49149 w 50387"/>
                  <a:gd name="connsiteY17" fmla="*/ 45720 h 58102"/>
                  <a:gd name="connsiteX18" fmla="*/ 50387 w 50387"/>
                  <a:gd name="connsiteY18" fmla="*/ 57531 h 58102"/>
                  <a:gd name="connsiteX19" fmla="*/ 37243 w 50387"/>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02">
                    <a:moveTo>
                      <a:pt x="37243" y="57531"/>
                    </a:moveTo>
                    <a:lnTo>
                      <a:pt x="36862" y="54197"/>
                    </a:lnTo>
                    <a:cubicBezTo>
                      <a:pt x="34480" y="55912"/>
                      <a:pt x="31528" y="58103"/>
                      <a:pt x="28480" y="58103"/>
                    </a:cubicBezTo>
                    <a:lnTo>
                      <a:pt x="18479" y="58103"/>
                    </a:lnTo>
                    <a:cubicBezTo>
                      <a:pt x="15145" y="58103"/>
                      <a:pt x="11430" y="57150"/>
                      <a:pt x="8763" y="55340"/>
                    </a:cubicBezTo>
                    <a:cubicBezTo>
                      <a:pt x="6763" y="53912"/>
                      <a:pt x="3429" y="50387"/>
                      <a:pt x="2381" y="48768"/>
                    </a:cubicBezTo>
                    <a:cubicBezTo>
                      <a:pt x="571" y="46196"/>
                      <a:pt x="0" y="43339"/>
                      <a:pt x="0" y="40672"/>
                    </a:cubicBezTo>
                    <a:lnTo>
                      <a:pt x="0" y="0"/>
                    </a:lnTo>
                    <a:lnTo>
                      <a:pt x="13335" y="0"/>
                    </a:lnTo>
                    <a:lnTo>
                      <a:pt x="13335" y="40386"/>
                    </a:lnTo>
                    <a:cubicBezTo>
                      <a:pt x="13335" y="40386"/>
                      <a:pt x="13335" y="41053"/>
                      <a:pt x="13430" y="41339"/>
                    </a:cubicBezTo>
                    <a:cubicBezTo>
                      <a:pt x="14288" y="42767"/>
                      <a:pt x="16383" y="44387"/>
                      <a:pt x="17812" y="45339"/>
                    </a:cubicBezTo>
                    <a:cubicBezTo>
                      <a:pt x="18097" y="45434"/>
                      <a:pt x="18193" y="45434"/>
                      <a:pt x="18574" y="45434"/>
                    </a:cubicBezTo>
                    <a:lnTo>
                      <a:pt x="28004" y="45434"/>
                    </a:lnTo>
                    <a:cubicBezTo>
                      <a:pt x="29337" y="45434"/>
                      <a:pt x="34100" y="42005"/>
                      <a:pt x="35814" y="40100"/>
                    </a:cubicBezTo>
                    <a:lnTo>
                      <a:pt x="35814" y="0"/>
                    </a:lnTo>
                    <a:lnTo>
                      <a:pt x="49149" y="0"/>
                    </a:lnTo>
                    <a:lnTo>
                      <a:pt x="49149" y="45720"/>
                    </a:lnTo>
                    <a:lnTo>
                      <a:pt x="50387" y="57531"/>
                    </a:lnTo>
                    <a:lnTo>
                      <a:pt x="37243" y="57531"/>
                    </a:lnTo>
                    <a:close/>
                  </a:path>
                </a:pathLst>
              </a:custGeom>
              <a:solidFill>
                <a:srgbClr val="6D6E71"/>
              </a:solidFill>
              <a:ln w="9525" cap="flat">
                <a:noFill/>
                <a:prstDash val="solid"/>
                <a:miter/>
              </a:ln>
            </p:spPr>
            <p:txBody>
              <a:bodyPr rtlCol="0" anchor="ctr"/>
              <a:lstStyle/>
              <a:p>
                <a:endParaRPr lang="en-US"/>
              </a:p>
            </p:txBody>
          </p:sp>
          <p:sp>
            <p:nvSpPr>
              <p:cNvPr id="112" name="Freihandform: Form 111">
                <a:extLst>
                  <a:ext uri="{FF2B5EF4-FFF2-40B4-BE49-F238E27FC236}">
                    <a16:creationId xmlns:a16="http://schemas.microsoft.com/office/drawing/2014/main" id="{2563E8AD-0DAF-435B-8433-3E1198AD96F7}"/>
                  </a:ext>
                </a:extLst>
              </p:cNvPr>
              <p:cNvSpPr/>
              <p:nvPr/>
            </p:nvSpPr>
            <p:spPr>
              <a:xfrm>
                <a:off x="9758609" y="5290344"/>
                <a:ext cx="38766" cy="79629"/>
              </a:xfrm>
              <a:custGeom>
                <a:avLst/>
                <a:gdLst>
                  <a:gd name="connsiteX0" fmla="*/ 22479 w 38766"/>
                  <a:gd name="connsiteY0" fmla="*/ 61817 h 79629"/>
                  <a:gd name="connsiteX1" fmla="*/ 22574 w 38766"/>
                  <a:gd name="connsiteY1" fmla="*/ 62579 h 79629"/>
                  <a:gd name="connsiteX2" fmla="*/ 27718 w 38766"/>
                  <a:gd name="connsiteY2" fmla="*/ 66961 h 79629"/>
                  <a:gd name="connsiteX3" fmla="*/ 38767 w 38766"/>
                  <a:gd name="connsiteY3" fmla="*/ 66961 h 79629"/>
                  <a:gd name="connsiteX4" fmla="*/ 38767 w 38766"/>
                  <a:gd name="connsiteY4" fmla="*/ 79629 h 79629"/>
                  <a:gd name="connsiteX5" fmla="*/ 27527 w 38766"/>
                  <a:gd name="connsiteY5" fmla="*/ 79629 h 79629"/>
                  <a:gd name="connsiteX6" fmla="*/ 17907 w 38766"/>
                  <a:gd name="connsiteY6" fmla="*/ 76867 h 79629"/>
                  <a:gd name="connsiteX7" fmla="*/ 11525 w 38766"/>
                  <a:gd name="connsiteY7" fmla="*/ 70295 h 79629"/>
                  <a:gd name="connsiteX8" fmla="*/ 8954 w 38766"/>
                  <a:gd name="connsiteY8" fmla="*/ 61913 h 79629"/>
                  <a:gd name="connsiteX9" fmla="*/ 8954 w 38766"/>
                  <a:gd name="connsiteY9" fmla="*/ 34766 h 79629"/>
                  <a:gd name="connsiteX10" fmla="*/ 0 w 38766"/>
                  <a:gd name="connsiteY10" fmla="*/ 34766 h 79629"/>
                  <a:gd name="connsiteX11" fmla="*/ 0 w 38766"/>
                  <a:gd name="connsiteY11" fmla="*/ 22098 h 79629"/>
                  <a:gd name="connsiteX12" fmla="*/ 8954 w 38766"/>
                  <a:gd name="connsiteY12" fmla="*/ 22098 h 79629"/>
                  <a:gd name="connsiteX13" fmla="*/ 8954 w 38766"/>
                  <a:gd name="connsiteY13" fmla="*/ 0 h 79629"/>
                  <a:gd name="connsiteX14" fmla="*/ 22288 w 38766"/>
                  <a:gd name="connsiteY14" fmla="*/ 0 h 79629"/>
                  <a:gd name="connsiteX15" fmla="*/ 22288 w 38766"/>
                  <a:gd name="connsiteY15" fmla="*/ 22098 h 79629"/>
                  <a:gd name="connsiteX16" fmla="*/ 38767 w 38766"/>
                  <a:gd name="connsiteY16" fmla="*/ 22098 h 79629"/>
                  <a:gd name="connsiteX17" fmla="*/ 38767 w 38766"/>
                  <a:gd name="connsiteY17" fmla="*/ 34766 h 79629"/>
                  <a:gd name="connsiteX18" fmla="*/ 22288 w 38766"/>
                  <a:gd name="connsiteY18" fmla="*/ 34766 h 79629"/>
                  <a:gd name="connsiteX19" fmla="*/ 22288 w 38766"/>
                  <a:gd name="connsiteY19" fmla="*/ 61817 h 79629"/>
                  <a:gd name="connsiteX20" fmla="*/ 22288 w 38766"/>
                  <a:gd name="connsiteY20" fmla="*/ 61817 h 7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766" h="79629">
                    <a:moveTo>
                      <a:pt x="22479" y="61817"/>
                    </a:moveTo>
                    <a:cubicBezTo>
                      <a:pt x="22479" y="61817"/>
                      <a:pt x="22479" y="62389"/>
                      <a:pt x="22574" y="62579"/>
                    </a:cubicBezTo>
                    <a:cubicBezTo>
                      <a:pt x="23336" y="64008"/>
                      <a:pt x="25908" y="66961"/>
                      <a:pt x="27718" y="66961"/>
                    </a:cubicBezTo>
                    <a:lnTo>
                      <a:pt x="38767" y="66961"/>
                    </a:lnTo>
                    <a:lnTo>
                      <a:pt x="38767" y="79629"/>
                    </a:lnTo>
                    <a:lnTo>
                      <a:pt x="27527" y="79629"/>
                    </a:lnTo>
                    <a:cubicBezTo>
                      <a:pt x="24193" y="79629"/>
                      <a:pt x="20574" y="78677"/>
                      <a:pt x="17907" y="76867"/>
                    </a:cubicBezTo>
                    <a:cubicBezTo>
                      <a:pt x="15812" y="75438"/>
                      <a:pt x="12573" y="71819"/>
                      <a:pt x="11525" y="70295"/>
                    </a:cubicBezTo>
                    <a:cubicBezTo>
                      <a:pt x="9811" y="67723"/>
                      <a:pt x="8954" y="64865"/>
                      <a:pt x="8954" y="61913"/>
                    </a:cubicBezTo>
                    <a:lnTo>
                      <a:pt x="8954" y="34766"/>
                    </a:lnTo>
                    <a:lnTo>
                      <a:pt x="0" y="34766"/>
                    </a:lnTo>
                    <a:lnTo>
                      <a:pt x="0" y="22098"/>
                    </a:lnTo>
                    <a:lnTo>
                      <a:pt x="8954" y="22098"/>
                    </a:lnTo>
                    <a:lnTo>
                      <a:pt x="8954" y="0"/>
                    </a:lnTo>
                    <a:lnTo>
                      <a:pt x="22288" y="0"/>
                    </a:lnTo>
                    <a:lnTo>
                      <a:pt x="22288" y="22098"/>
                    </a:lnTo>
                    <a:lnTo>
                      <a:pt x="38767" y="22098"/>
                    </a:lnTo>
                    <a:lnTo>
                      <a:pt x="38767" y="34766"/>
                    </a:lnTo>
                    <a:lnTo>
                      <a:pt x="22288" y="34766"/>
                    </a:lnTo>
                    <a:lnTo>
                      <a:pt x="22288" y="61817"/>
                    </a:lnTo>
                    <a:lnTo>
                      <a:pt x="22288" y="61817"/>
                    </a:lnTo>
                    <a:close/>
                  </a:path>
                </a:pathLst>
              </a:custGeom>
              <a:solidFill>
                <a:srgbClr val="6D6E71"/>
              </a:solidFill>
              <a:ln w="9525" cap="flat">
                <a:noFill/>
                <a:prstDash val="solid"/>
                <a:miter/>
              </a:ln>
            </p:spPr>
            <p:txBody>
              <a:bodyPr rtlCol="0" anchor="ctr"/>
              <a:lstStyle/>
              <a:p>
                <a:endParaRPr lang="en-US"/>
              </a:p>
            </p:txBody>
          </p:sp>
          <p:sp>
            <p:nvSpPr>
              <p:cNvPr id="114" name="Freihandform: Form 113">
                <a:extLst>
                  <a:ext uri="{FF2B5EF4-FFF2-40B4-BE49-F238E27FC236}">
                    <a16:creationId xmlns:a16="http://schemas.microsoft.com/office/drawing/2014/main" id="{B212813F-94C1-436A-9A04-82BD5A583BFB}"/>
                  </a:ext>
                </a:extLst>
              </p:cNvPr>
              <p:cNvSpPr/>
              <p:nvPr/>
            </p:nvSpPr>
            <p:spPr>
              <a:xfrm>
                <a:off x="9816998" y="5290249"/>
                <a:ext cx="14573" cy="79724"/>
              </a:xfrm>
              <a:custGeom>
                <a:avLst/>
                <a:gdLst>
                  <a:gd name="connsiteX0" fmla="*/ 1333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429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3" y="79724"/>
                    </a:moveTo>
                    <a:cubicBezTo>
                      <a:pt x="952" y="77057"/>
                      <a:pt x="0" y="72390"/>
                      <a:pt x="0" y="69914"/>
                    </a:cubicBezTo>
                    <a:lnTo>
                      <a:pt x="0" y="0"/>
                    </a:lnTo>
                    <a:lnTo>
                      <a:pt x="13335" y="0"/>
                    </a:lnTo>
                    <a:lnTo>
                      <a:pt x="13335" y="68390"/>
                    </a:lnTo>
                    <a:cubicBezTo>
                      <a:pt x="13335" y="70961"/>
                      <a:pt x="14002" y="73724"/>
                      <a:pt x="14573" y="79724"/>
                    </a:cubicBezTo>
                    <a:lnTo>
                      <a:pt x="1429" y="79724"/>
                    </a:lnTo>
                    <a:close/>
                  </a:path>
                </a:pathLst>
              </a:custGeom>
              <a:solidFill>
                <a:srgbClr val="6D6E71"/>
              </a:solidFill>
              <a:ln w="9525" cap="flat">
                <a:noFill/>
                <a:prstDash val="solid"/>
                <a:miter/>
              </a:ln>
            </p:spPr>
            <p:txBody>
              <a:bodyPr rtlCol="0" anchor="ctr"/>
              <a:lstStyle/>
              <a:p>
                <a:endParaRPr lang="en-US"/>
              </a:p>
            </p:txBody>
          </p:sp>
          <p:sp>
            <p:nvSpPr>
              <p:cNvPr id="116" name="Freihandform: Form 115">
                <a:extLst>
                  <a:ext uri="{FF2B5EF4-FFF2-40B4-BE49-F238E27FC236}">
                    <a16:creationId xmlns:a16="http://schemas.microsoft.com/office/drawing/2014/main" id="{65DF1DF4-9960-4D99-A920-500F4D38A300}"/>
                  </a:ext>
                </a:extLst>
              </p:cNvPr>
              <p:cNvSpPr/>
              <p:nvPr/>
            </p:nvSpPr>
            <p:spPr>
              <a:xfrm>
                <a:off x="9854907" y="5290916"/>
                <a:ext cx="14287" cy="78962"/>
              </a:xfrm>
              <a:custGeom>
                <a:avLst/>
                <a:gdLst>
                  <a:gd name="connsiteX0" fmla="*/ 0 w 14287"/>
                  <a:gd name="connsiteY0" fmla="*/ 0 h 78962"/>
                  <a:gd name="connsiteX1" fmla="*/ 14288 w 14287"/>
                  <a:gd name="connsiteY1" fmla="*/ 0 h 78962"/>
                  <a:gd name="connsiteX2" fmla="*/ 14288 w 14287"/>
                  <a:gd name="connsiteY2" fmla="*/ 14288 h 78962"/>
                  <a:gd name="connsiteX3" fmla="*/ 0 w 14287"/>
                  <a:gd name="connsiteY3" fmla="*/ 14288 h 78962"/>
                  <a:gd name="connsiteX4" fmla="*/ 0 w 14287"/>
                  <a:gd name="connsiteY4" fmla="*/ 0 h 78962"/>
                  <a:gd name="connsiteX5" fmla="*/ 571 w 14287"/>
                  <a:gd name="connsiteY5" fmla="*/ 21431 h 78962"/>
                  <a:gd name="connsiteX6" fmla="*/ 13907 w 14287"/>
                  <a:gd name="connsiteY6" fmla="*/ 21431 h 78962"/>
                  <a:gd name="connsiteX7" fmla="*/ 13907 w 14287"/>
                  <a:gd name="connsiteY7" fmla="*/ 78962 h 78962"/>
                  <a:gd name="connsiteX8" fmla="*/ 571 w 14287"/>
                  <a:gd name="connsiteY8" fmla="*/ 78962 h 78962"/>
                  <a:gd name="connsiteX9" fmla="*/ 571 w 14287"/>
                  <a:gd name="connsiteY9" fmla="*/ 21527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 h="78962">
                    <a:moveTo>
                      <a:pt x="0" y="0"/>
                    </a:moveTo>
                    <a:lnTo>
                      <a:pt x="14288" y="0"/>
                    </a:lnTo>
                    <a:lnTo>
                      <a:pt x="14288" y="14288"/>
                    </a:lnTo>
                    <a:lnTo>
                      <a:pt x="0" y="14288"/>
                    </a:lnTo>
                    <a:lnTo>
                      <a:pt x="0" y="0"/>
                    </a:lnTo>
                    <a:close/>
                    <a:moveTo>
                      <a:pt x="571" y="21431"/>
                    </a:moveTo>
                    <a:lnTo>
                      <a:pt x="13907" y="21431"/>
                    </a:lnTo>
                    <a:lnTo>
                      <a:pt x="13907" y="78962"/>
                    </a:lnTo>
                    <a:lnTo>
                      <a:pt x="571" y="78962"/>
                    </a:lnTo>
                    <a:lnTo>
                      <a:pt x="571" y="21527"/>
                    </a:lnTo>
                    <a:close/>
                  </a:path>
                </a:pathLst>
              </a:custGeom>
              <a:solidFill>
                <a:srgbClr val="6D6E71"/>
              </a:solidFill>
              <a:ln w="9525" cap="flat">
                <a:noFill/>
                <a:prstDash val="solid"/>
                <a:miter/>
              </a:ln>
            </p:spPr>
            <p:txBody>
              <a:bodyPr rtlCol="0" anchor="ctr"/>
              <a:lstStyle/>
              <a:p>
                <a:endParaRPr lang="en-US"/>
              </a:p>
            </p:txBody>
          </p:sp>
          <p:sp>
            <p:nvSpPr>
              <p:cNvPr id="118" name="Freihandform: Form 117">
                <a:extLst>
                  <a:ext uri="{FF2B5EF4-FFF2-40B4-BE49-F238E27FC236}">
                    <a16:creationId xmlns:a16="http://schemas.microsoft.com/office/drawing/2014/main" id="{A5E8413C-5CAD-46DD-811B-5456E89C9DCE}"/>
                  </a:ext>
                </a:extLst>
              </p:cNvPr>
              <p:cNvSpPr/>
              <p:nvPr/>
            </p:nvSpPr>
            <p:spPr>
              <a:xfrm>
                <a:off x="9891102" y="5311871"/>
                <a:ext cx="50387" cy="58197"/>
              </a:xfrm>
              <a:custGeom>
                <a:avLst/>
                <a:gdLst>
                  <a:gd name="connsiteX0" fmla="*/ 37243 w 50387"/>
                  <a:gd name="connsiteY0" fmla="*/ 58103 h 58197"/>
                  <a:gd name="connsiteX1" fmla="*/ 37243 w 50387"/>
                  <a:gd name="connsiteY1" fmla="*/ 17621 h 58197"/>
                  <a:gd name="connsiteX2" fmla="*/ 37052 w 50387"/>
                  <a:gd name="connsiteY2" fmla="*/ 16859 h 58197"/>
                  <a:gd name="connsiteX3" fmla="*/ 32956 w 50387"/>
                  <a:gd name="connsiteY3" fmla="*/ 12763 h 58197"/>
                  <a:gd name="connsiteX4" fmla="*/ 31909 w 50387"/>
                  <a:gd name="connsiteY4" fmla="*/ 12668 h 58197"/>
                  <a:gd name="connsiteX5" fmla="*/ 22574 w 50387"/>
                  <a:gd name="connsiteY5" fmla="*/ 12668 h 58197"/>
                  <a:gd name="connsiteX6" fmla="*/ 14668 w 50387"/>
                  <a:gd name="connsiteY6" fmla="*/ 18098 h 58197"/>
                  <a:gd name="connsiteX7" fmla="*/ 14668 w 50387"/>
                  <a:gd name="connsiteY7" fmla="*/ 58198 h 58197"/>
                  <a:gd name="connsiteX8" fmla="*/ 1333 w 50387"/>
                  <a:gd name="connsiteY8" fmla="*/ 58198 h 58197"/>
                  <a:gd name="connsiteX9" fmla="*/ 1333 w 50387"/>
                  <a:gd name="connsiteY9" fmla="*/ 12478 h 58197"/>
                  <a:gd name="connsiteX10" fmla="*/ 0 w 50387"/>
                  <a:gd name="connsiteY10" fmla="*/ 667 h 58197"/>
                  <a:gd name="connsiteX11" fmla="*/ 13240 w 50387"/>
                  <a:gd name="connsiteY11" fmla="*/ 667 h 58197"/>
                  <a:gd name="connsiteX12" fmla="*/ 13716 w 50387"/>
                  <a:gd name="connsiteY12" fmla="*/ 3715 h 58197"/>
                  <a:gd name="connsiteX13" fmla="*/ 22098 w 50387"/>
                  <a:gd name="connsiteY13" fmla="*/ 0 h 58197"/>
                  <a:gd name="connsiteX14" fmla="*/ 31909 w 50387"/>
                  <a:gd name="connsiteY14" fmla="*/ 0 h 58197"/>
                  <a:gd name="connsiteX15" fmla="*/ 41624 w 50387"/>
                  <a:gd name="connsiteY15" fmla="*/ 2953 h 58197"/>
                  <a:gd name="connsiteX16" fmla="*/ 48006 w 50387"/>
                  <a:gd name="connsiteY16" fmla="*/ 9335 h 58197"/>
                  <a:gd name="connsiteX17" fmla="*/ 50387 w 50387"/>
                  <a:gd name="connsiteY17" fmla="*/ 17431 h 58197"/>
                  <a:gd name="connsiteX18" fmla="*/ 50387 w 50387"/>
                  <a:gd name="connsiteY18" fmla="*/ 58198 h 58197"/>
                  <a:gd name="connsiteX19" fmla="*/ 37052 w 50387"/>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97">
                    <a:moveTo>
                      <a:pt x="37243" y="58103"/>
                    </a:moveTo>
                    <a:lnTo>
                      <a:pt x="37243" y="17621"/>
                    </a:lnTo>
                    <a:cubicBezTo>
                      <a:pt x="37243" y="17621"/>
                      <a:pt x="37243" y="17050"/>
                      <a:pt x="37052" y="16859"/>
                    </a:cubicBezTo>
                    <a:cubicBezTo>
                      <a:pt x="36290" y="15430"/>
                      <a:pt x="34385" y="13621"/>
                      <a:pt x="32956" y="12763"/>
                    </a:cubicBezTo>
                    <a:cubicBezTo>
                      <a:pt x="32861" y="12668"/>
                      <a:pt x="32290" y="12668"/>
                      <a:pt x="31909" y="12668"/>
                    </a:cubicBezTo>
                    <a:lnTo>
                      <a:pt x="22574" y="12668"/>
                    </a:lnTo>
                    <a:cubicBezTo>
                      <a:pt x="20002"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1909" y="0"/>
                    </a:lnTo>
                    <a:cubicBezTo>
                      <a:pt x="35242" y="0"/>
                      <a:pt x="38957" y="1048"/>
                      <a:pt x="41624" y="2953"/>
                    </a:cubicBezTo>
                    <a:cubicBezTo>
                      <a:pt x="43625" y="4382"/>
                      <a:pt x="46958" y="7715"/>
                      <a:pt x="48006" y="9335"/>
                    </a:cubicBezTo>
                    <a:cubicBezTo>
                      <a:pt x="49911" y="11906"/>
                      <a:pt x="50387" y="14764"/>
                      <a:pt x="50387" y="17431"/>
                    </a:cubicBezTo>
                    <a:lnTo>
                      <a:pt x="50387" y="58198"/>
                    </a:lnTo>
                    <a:lnTo>
                      <a:pt x="37052" y="58198"/>
                    </a:lnTo>
                    <a:close/>
                  </a:path>
                </a:pathLst>
              </a:custGeom>
              <a:solidFill>
                <a:srgbClr val="6D6E71"/>
              </a:solidFill>
              <a:ln w="9525" cap="flat">
                <a:noFill/>
                <a:prstDash val="solid"/>
                <a:miter/>
              </a:ln>
            </p:spPr>
            <p:txBody>
              <a:bodyPr rtlCol="0" anchor="ctr"/>
              <a:lstStyle/>
              <a:p>
                <a:endParaRPr lang="en-US"/>
              </a:p>
            </p:txBody>
          </p:sp>
          <p:sp>
            <p:nvSpPr>
              <p:cNvPr id="120" name="Freihandform: Form 119">
                <a:extLst>
                  <a:ext uri="{FF2B5EF4-FFF2-40B4-BE49-F238E27FC236}">
                    <a16:creationId xmlns:a16="http://schemas.microsoft.com/office/drawing/2014/main" id="{A8AD6745-CD25-4538-9F69-39FD9825B451}"/>
                  </a:ext>
                </a:extLst>
              </p:cNvPr>
              <p:cNvSpPr/>
              <p:nvPr/>
            </p:nvSpPr>
            <p:spPr>
              <a:xfrm>
                <a:off x="9959111" y="5311871"/>
                <a:ext cx="51054" cy="80676"/>
              </a:xfrm>
              <a:custGeom>
                <a:avLst/>
                <a:gdLst>
                  <a:gd name="connsiteX0" fmla="*/ 50101 w 51054"/>
                  <a:gd name="connsiteY0" fmla="*/ 12573 h 80676"/>
                  <a:gd name="connsiteX1" fmla="*/ 50101 w 51054"/>
                  <a:gd name="connsiteY1" fmla="*/ 62960 h 80676"/>
                  <a:gd name="connsiteX2" fmla="*/ 47816 w 51054"/>
                  <a:gd name="connsiteY2" fmla="*/ 71342 h 80676"/>
                  <a:gd name="connsiteX3" fmla="*/ 41434 w 51054"/>
                  <a:gd name="connsiteY3" fmla="*/ 77724 h 80676"/>
                  <a:gd name="connsiteX4" fmla="*/ 31718 w 51054"/>
                  <a:gd name="connsiteY4" fmla="*/ 80677 h 80676"/>
                  <a:gd name="connsiteX5" fmla="*/ 20002 w 51054"/>
                  <a:gd name="connsiteY5" fmla="*/ 80677 h 80676"/>
                  <a:gd name="connsiteX6" fmla="*/ 10382 w 51054"/>
                  <a:gd name="connsiteY6" fmla="*/ 77438 h 80676"/>
                  <a:gd name="connsiteX7" fmla="*/ 1810 w 51054"/>
                  <a:gd name="connsiteY7" fmla="*/ 67628 h 80676"/>
                  <a:gd name="connsiteX8" fmla="*/ 14192 w 51054"/>
                  <a:gd name="connsiteY8" fmla="*/ 63913 h 80676"/>
                  <a:gd name="connsiteX9" fmla="*/ 14573 w 51054"/>
                  <a:gd name="connsiteY9" fmla="*/ 64484 h 80676"/>
                  <a:gd name="connsiteX10" fmla="*/ 19526 w 51054"/>
                  <a:gd name="connsiteY10" fmla="*/ 68104 h 80676"/>
                  <a:gd name="connsiteX11" fmla="*/ 31528 w 51054"/>
                  <a:gd name="connsiteY11" fmla="*/ 68104 h 80676"/>
                  <a:gd name="connsiteX12" fmla="*/ 32290 w 51054"/>
                  <a:gd name="connsiteY12" fmla="*/ 67818 h 80676"/>
                  <a:gd name="connsiteX13" fmla="*/ 36671 w 51054"/>
                  <a:gd name="connsiteY13" fmla="*/ 63722 h 80676"/>
                  <a:gd name="connsiteX14" fmla="*/ 36671 w 51054"/>
                  <a:gd name="connsiteY14" fmla="*/ 55626 h 80676"/>
                  <a:gd name="connsiteX15" fmla="*/ 28766 w 51054"/>
                  <a:gd name="connsiteY15" fmla="*/ 58865 h 80676"/>
                  <a:gd name="connsiteX16" fmla="*/ 18479 w 51054"/>
                  <a:gd name="connsiteY16" fmla="*/ 58865 h 80676"/>
                  <a:gd name="connsiteX17" fmla="*/ 8763 w 51054"/>
                  <a:gd name="connsiteY17" fmla="*/ 55912 h 80676"/>
                  <a:gd name="connsiteX18" fmla="*/ 2381 w 51054"/>
                  <a:gd name="connsiteY18" fmla="*/ 49340 h 80676"/>
                  <a:gd name="connsiteX19" fmla="*/ 0 w 51054"/>
                  <a:gd name="connsiteY19" fmla="*/ 41053 h 80676"/>
                  <a:gd name="connsiteX20" fmla="*/ 0 w 51054"/>
                  <a:gd name="connsiteY20" fmla="*/ 17717 h 80676"/>
                  <a:gd name="connsiteX21" fmla="*/ 2381 w 51054"/>
                  <a:gd name="connsiteY21" fmla="*/ 9430 h 80676"/>
                  <a:gd name="connsiteX22" fmla="*/ 8763 w 51054"/>
                  <a:gd name="connsiteY22" fmla="*/ 2953 h 80676"/>
                  <a:gd name="connsiteX23" fmla="*/ 18479 w 51054"/>
                  <a:gd name="connsiteY23" fmla="*/ 0 h 80676"/>
                  <a:gd name="connsiteX24" fmla="*/ 28766 w 51054"/>
                  <a:gd name="connsiteY24" fmla="*/ 0 h 80676"/>
                  <a:gd name="connsiteX25" fmla="*/ 37529 w 51054"/>
                  <a:gd name="connsiteY25" fmla="*/ 3619 h 80676"/>
                  <a:gd name="connsiteX26" fmla="*/ 37909 w 51054"/>
                  <a:gd name="connsiteY26" fmla="*/ 667 h 80676"/>
                  <a:gd name="connsiteX27" fmla="*/ 51054 w 51054"/>
                  <a:gd name="connsiteY27" fmla="*/ 667 h 80676"/>
                  <a:gd name="connsiteX28" fmla="*/ 49816 w 51054"/>
                  <a:gd name="connsiteY28" fmla="*/ 12668 h 80676"/>
                  <a:gd name="connsiteX29" fmla="*/ 28575 w 51054"/>
                  <a:gd name="connsiteY29" fmla="*/ 46006 h 80676"/>
                  <a:gd name="connsiteX30" fmla="*/ 29527 w 51054"/>
                  <a:gd name="connsiteY30" fmla="*/ 45911 h 80676"/>
                  <a:gd name="connsiteX31" fmla="*/ 36862 w 51054"/>
                  <a:gd name="connsiteY31" fmla="*/ 39910 h 80676"/>
                  <a:gd name="connsiteX32" fmla="*/ 36862 w 51054"/>
                  <a:gd name="connsiteY32" fmla="*/ 18860 h 80676"/>
                  <a:gd name="connsiteX33" fmla="*/ 28575 w 51054"/>
                  <a:gd name="connsiteY33" fmla="*/ 12573 h 80676"/>
                  <a:gd name="connsiteX34" fmla="*/ 18859 w 51054"/>
                  <a:gd name="connsiteY34" fmla="*/ 12573 h 80676"/>
                  <a:gd name="connsiteX35" fmla="*/ 18097 w 51054"/>
                  <a:gd name="connsiteY35" fmla="*/ 12859 h 80676"/>
                  <a:gd name="connsiteX36" fmla="*/ 13716 w 51054"/>
                  <a:gd name="connsiteY36" fmla="*/ 17240 h 80676"/>
                  <a:gd name="connsiteX37" fmla="*/ 13621 w 51054"/>
                  <a:gd name="connsiteY37" fmla="*/ 17907 h 80676"/>
                  <a:gd name="connsiteX38" fmla="*/ 13621 w 51054"/>
                  <a:gd name="connsiteY38" fmla="*/ 40672 h 80676"/>
                  <a:gd name="connsiteX39" fmla="*/ 13716 w 51054"/>
                  <a:gd name="connsiteY39" fmla="*/ 41434 h 80676"/>
                  <a:gd name="connsiteX40" fmla="*/ 18097 w 51054"/>
                  <a:gd name="connsiteY40" fmla="*/ 45815 h 80676"/>
                  <a:gd name="connsiteX41" fmla="*/ 18859 w 51054"/>
                  <a:gd name="connsiteY41" fmla="*/ 45911 h 80676"/>
                  <a:gd name="connsiteX42" fmla="*/ 28575 w 51054"/>
                  <a:gd name="connsiteY42" fmla="*/ 45911 h 8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054" h="80676">
                    <a:moveTo>
                      <a:pt x="50101" y="12573"/>
                    </a:moveTo>
                    <a:lnTo>
                      <a:pt x="50101" y="62960"/>
                    </a:lnTo>
                    <a:cubicBezTo>
                      <a:pt x="50101" y="65723"/>
                      <a:pt x="49721" y="68866"/>
                      <a:pt x="47816" y="71342"/>
                    </a:cubicBezTo>
                    <a:cubicBezTo>
                      <a:pt x="46768" y="72962"/>
                      <a:pt x="43434" y="76295"/>
                      <a:pt x="41434" y="77724"/>
                    </a:cubicBezTo>
                    <a:cubicBezTo>
                      <a:pt x="38767" y="79629"/>
                      <a:pt x="34862" y="80677"/>
                      <a:pt x="31718" y="80677"/>
                    </a:cubicBezTo>
                    <a:lnTo>
                      <a:pt x="20002" y="80677"/>
                    </a:lnTo>
                    <a:cubicBezTo>
                      <a:pt x="16764" y="80677"/>
                      <a:pt x="12954" y="79248"/>
                      <a:pt x="10382" y="77438"/>
                    </a:cubicBezTo>
                    <a:cubicBezTo>
                      <a:pt x="8192" y="76010"/>
                      <a:pt x="3143" y="70771"/>
                      <a:pt x="1810" y="67628"/>
                    </a:cubicBezTo>
                    <a:lnTo>
                      <a:pt x="14192" y="63913"/>
                    </a:lnTo>
                    <a:cubicBezTo>
                      <a:pt x="14192" y="63913"/>
                      <a:pt x="14383" y="64199"/>
                      <a:pt x="14573" y="64484"/>
                    </a:cubicBezTo>
                    <a:cubicBezTo>
                      <a:pt x="15335" y="65437"/>
                      <a:pt x="18193" y="68104"/>
                      <a:pt x="19526" y="68104"/>
                    </a:cubicBezTo>
                    <a:lnTo>
                      <a:pt x="31528" y="68104"/>
                    </a:lnTo>
                    <a:cubicBezTo>
                      <a:pt x="31528" y="68104"/>
                      <a:pt x="32099" y="68009"/>
                      <a:pt x="32290" y="67818"/>
                    </a:cubicBezTo>
                    <a:cubicBezTo>
                      <a:pt x="33528" y="67151"/>
                      <a:pt x="36576" y="64770"/>
                      <a:pt x="36671" y="63722"/>
                    </a:cubicBezTo>
                    <a:lnTo>
                      <a:pt x="36671" y="55626"/>
                    </a:lnTo>
                    <a:cubicBezTo>
                      <a:pt x="34385" y="57245"/>
                      <a:pt x="31623" y="58865"/>
                      <a:pt x="28766" y="58865"/>
                    </a:cubicBezTo>
                    <a:lnTo>
                      <a:pt x="18479" y="58865"/>
                    </a:lnTo>
                    <a:cubicBezTo>
                      <a:pt x="15240" y="58865"/>
                      <a:pt x="11430" y="57817"/>
                      <a:pt x="8763" y="55912"/>
                    </a:cubicBezTo>
                    <a:cubicBezTo>
                      <a:pt x="6667" y="54483"/>
                      <a:pt x="3429" y="50863"/>
                      <a:pt x="2381" y="49340"/>
                    </a:cubicBezTo>
                    <a:cubicBezTo>
                      <a:pt x="476" y="46768"/>
                      <a:pt x="0" y="43910"/>
                      <a:pt x="0" y="41053"/>
                    </a:cubicBezTo>
                    <a:lnTo>
                      <a:pt x="0" y="17717"/>
                    </a:lnTo>
                    <a:cubicBezTo>
                      <a:pt x="0" y="14954"/>
                      <a:pt x="571" y="12001"/>
                      <a:pt x="2381" y="9430"/>
                    </a:cubicBezTo>
                    <a:cubicBezTo>
                      <a:pt x="3429" y="8001"/>
                      <a:pt x="6667" y="4382"/>
                      <a:pt x="8763" y="2953"/>
                    </a:cubicBezTo>
                    <a:cubicBezTo>
                      <a:pt x="11430" y="1048"/>
                      <a:pt x="15240" y="0"/>
                      <a:pt x="18479" y="0"/>
                    </a:cubicBezTo>
                    <a:lnTo>
                      <a:pt x="28766" y="0"/>
                    </a:lnTo>
                    <a:cubicBezTo>
                      <a:pt x="32004" y="0"/>
                      <a:pt x="35147" y="1714"/>
                      <a:pt x="37529" y="3619"/>
                    </a:cubicBezTo>
                    <a:lnTo>
                      <a:pt x="37909" y="667"/>
                    </a:lnTo>
                    <a:lnTo>
                      <a:pt x="51054" y="667"/>
                    </a:lnTo>
                    <a:lnTo>
                      <a:pt x="49816" y="12668"/>
                    </a:lnTo>
                    <a:close/>
                    <a:moveTo>
                      <a:pt x="28575" y="46006"/>
                    </a:moveTo>
                    <a:cubicBezTo>
                      <a:pt x="28575" y="46006"/>
                      <a:pt x="29242" y="46006"/>
                      <a:pt x="29527" y="45911"/>
                    </a:cubicBezTo>
                    <a:cubicBezTo>
                      <a:pt x="31909" y="44672"/>
                      <a:pt x="35147" y="41910"/>
                      <a:pt x="36862" y="39910"/>
                    </a:cubicBezTo>
                    <a:lnTo>
                      <a:pt x="36862" y="18860"/>
                    </a:lnTo>
                    <a:cubicBezTo>
                      <a:pt x="34957" y="16859"/>
                      <a:pt x="30575" y="12573"/>
                      <a:pt x="28575" y="12573"/>
                    </a:cubicBezTo>
                    <a:lnTo>
                      <a:pt x="18859" y="12573"/>
                    </a:lnTo>
                    <a:cubicBezTo>
                      <a:pt x="18859" y="12573"/>
                      <a:pt x="18288" y="12668"/>
                      <a:pt x="18097" y="12859"/>
                    </a:cubicBezTo>
                    <a:cubicBezTo>
                      <a:pt x="16669" y="13811"/>
                      <a:pt x="14573" y="15621"/>
                      <a:pt x="13716" y="17240"/>
                    </a:cubicBezTo>
                    <a:cubicBezTo>
                      <a:pt x="13621" y="17526"/>
                      <a:pt x="13621" y="17907"/>
                      <a:pt x="13621" y="17907"/>
                    </a:cubicBezTo>
                    <a:lnTo>
                      <a:pt x="13621" y="40672"/>
                    </a:lnTo>
                    <a:cubicBezTo>
                      <a:pt x="13621" y="40672"/>
                      <a:pt x="13621" y="41243"/>
                      <a:pt x="13716" y="41434"/>
                    </a:cubicBezTo>
                    <a:cubicBezTo>
                      <a:pt x="14668" y="43053"/>
                      <a:pt x="16669" y="44863"/>
                      <a:pt x="18097" y="45815"/>
                    </a:cubicBezTo>
                    <a:cubicBezTo>
                      <a:pt x="18383" y="45911"/>
                      <a:pt x="18764" y="45911"/>
                      <a:pt x="18859" y="45911"/>
                    </a:cubicBezTo>
                    <a:lnTo>
                      <a:pt x="28575" y="45911"/>
                    </a:lnTo>
                    <a:close/>
                  </a:path>
                </a:pathLst>
              </a:custGeom>
              <a:solidFill>
                <a:srgbClr val="6D6E71"/>
              </a:solidFill>
              <a:ln w="9525" cap="flat">
                <a:noFill/>
                <a:prstDash val="solid"/>
                <a:miter/>
              </a:ln>
            </p:spPr>
            <p:txBody>
              <a:bodyPr rtlCol="0" anchor="ctr"/>
              <a:lstStyle/>
              <a:p>
                <a:endParaRPr lang="en-US"/>
              </a:p>
            </p:txBody>
          </p:sp>
          <p:sp>
            <p:nvSpPr>
              <p:cNvPr id="122" name="Freihandform: Form 121">
                <a:extLst>
                  <a:ext uri="{FF2B5EF4-FFF2-40B4-BE49-F238E27FC236}">
                    <a16:creationId xmlns:a16="http://schemas.microsoft.com/office/drawing/2014/main" id="{FDF938E9-E830-4991-BF5B-B765AA184601}"/>
                  </a:ext>
                </a:extLst>
              </p:cNvPr>
              <p:cNvSpPr/>
              <p:nvPr/>
            </p:nvSpPr>
            <p:spPr>
              <a:xfrm>
                <a:off x="10029595"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861 w 49434"/>
                  <a:gd name="connsiteY27" fmla="*/ 12763 h 58864"/>
                  <a:gd name="connsiteX28" fmla="*/ 18764 w 49434"/>
                  <a:gd name="connsiteY28" fmla="*/ 12763 h 58864"/>
                  <a:gd name="connsiteX29" fmla="*/ 13525 w 49434"/>
                  <a:gd name="connsiteY29" fmla="*/ 17050 h 58864"/>
                  <a:gd name="connsiteX30" fmla="*/ 13430 w 49434"/>
                  <a:gd name="connsiteY30" fmla="*/ 17812 h 58864"/>
                  <a:gd name="connsiteX31" fmla="*/ 13430 w 49434"/>
                  <a:gd name="connsiteY31" fmla="*/ 23813 h 58864"/>
                  <a:gd name="connsiteX32" fmla="*/ 36195 w 49434"/>
                  <a:gd name="connsiteY32" fmla="*/ 23813 h 58864"/>
                  <a:gd name="connsiteX33" fmla="*/ 36195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862" y="42672"/>
                      <a:pt x="37052" y="42196"/>
                      <a:pt x="37052" y="42196"/>
                    </a:cubicBezTo>
                    <a:lnTo>
                      <a:pt x="49435" y="45911"/>
                    </a:lnTo>
                    <a:cubicBezTo>
                      <a:pt x="48101" y="49149"/>
                      <a:pt x="43053" y="54293"/>
                      <a:pt x="40862" y="55817"/>
                    </a:cubicBezTo>
                    <a:cubicBezTo>
                      <a:pt x="38291" y="57531"/>
                      <a:pt x="34481" y="58865"/>
                      <a:pt x="31242" y="58865"/>
                    </a:cubicBezTo>
                    <a:lnTo>
                      <a:pt x="18669" y="58865"/>
                    </a:lnTo>
                    <a:cubicBezTo>
                      <a:pt x="15335" y="58865"/>
                      <a:pt x="11621" y="57912"/>
                      <a:pt x="8954" y="56102"/>
                    </a:cubicBezTo>
                    <a:cubicBezTo>
                      <a:pt x="6953" y="54674"/>
                      <a:pt x="3620" y="51149"/>
                      <a:pt x="2572" y="49720"/>
                    </a:cubicBezTo>
                    <a:cubicBezTo>
                      <a:pt x="857" y="47339"/>
                      <a:pt x="0" y="44387"/>
                      <a:pt x="0" y="41434"/>
                    </a:cubicBezTo>
                    <a:lnTo>
                      <a:pt x="0" y="17431"/>
                    </a:lnTo>
                    <a:cubicBezTo>
                      <a:pt x="0" y="14478"/>
                      <a:pt x="762" y="11716"/>
                      <a:pt x="2572" y="9335"/>
                    </a:cubicBezTo>
                    <a:cubicBezTo>
                      <a:pt x="3620"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242" y="15621"/>
                      <a:pt x="33338" y="13716"/>
                      <a:pt x="31718" y="12859"/>
                    </a:cubicBezTo>
                    <a:cubicBezTo>
                      <a:pt x="31433" y="12763"/>
                      <a:pt x="31147" y="12763"/>
                      <a:pt x="30861" y="12763"/>
                    </a:cubicBezTo>
                    <a:lnTo>
                      <a:pt x="18764" y="12763"/>
                    </a:lnTo>
                    <a:cubicBezTo>
                      <a:pt x="17431" y="12763"/>
                      <a:pt x="14764" y="15050"/>
                      <a:pt x="13525" y="17050"/>
                    </a:cubicBezTo>
                    <a:cubicBezTo>
                      <a:pt x="13430" y="17336"/>
                      <a:pt x="13430" y="17812"/>
                      <a:pt x="13430" y="17812"/>
                    </a:cubicBezTo>
                    <a:lnTo>
                      <a:pt x="13430" y="23813"/>
                    </a:lnTo>
                    <a:lnTo>
                      <a:pt x="36195" y="23813"/>
                    </a:lnTo>
                    <a:lnTo>
                      <a:pt x="36195" y="17812"/>
                    </a:lnTo>
                    <a:close/>
                  </a:path>
                </a:pathLst>
              </a:custGeom>
              <a:solidFill>
                <a:srgbClr val="6D6E71"/>
              </a:solidFill>
              <a:ln w="9525" cap="flat">
                <a:noFill/>
                <a:prstDash val="solid"/>
                <a:miter/>
              </a:ln>
            </p:spPr>
            <p:txBody>
              <a:bodyPr rtlCol="0" anchor="ctr"/>
              <a:lstStyle/>
              <a:p>
                <a:endParaRPr lang="en-US"/>
              </a:p>
            </p:txBody>
          </p:sp>
          <p:sp>
            <p:nvSpPr>
              <p:cNvPr id="124" name="Freihandform: Form 123">
                <a:extLst>
                  <a:ext uri="{FF2B5EF4-FFF2-40B4-BE49-F238E27FC236}">
                    <a16:creationId xmlns:a16="http://schemas.microsoft.com/office/drawing/2014/main" id="{D6F723E9-AE10-4685-9524-8B9B8916EBE3}"/>
                  </a:ext>
                </a:extLst>
              </p:cNvPr>
              <p:cNvSpPr/>
              <p:nvPr/>
            </p:nvSpPr>
            <p:spPr>
              <a:xfrm>
                <a:off x="10095128" y="5311871"/>
                <a:ext cx="50482" cy="58197"/>
              </a:xfrm>
              <a:custGeom>
                <a:avLst/>
                <a:gdLst>
                  <a:gd name="connsiteX0" fmla="*/ 37243 w 50482"/>
                  <a:gd name="connsiteY0" fmla="*/ 58103 h 58197"/>
                  <a:gd name="connsiteX1" fmla="*/ 37243 w 50482"/>
                  <a:gd name="connsiteY1" fmla="*/ 17621 h 58197"/>
                  <a:gd name="connsiteX2" fmla="*/ 37147 w 50482"/>
                  <a:gd name="connsiteY2" fmla="*/ 16859 h 58197"/>
                  <a:gd name="connsiteX3" fmla="*/ 32956 w 50482"/>
                  <a:gd name="connsiteY3" fmla="*/ 12763 h 58197"/>
                  <a:gd name="connsiteX4" fmla="*/ 31909 w 50482"/>
                  <a:gd name="connsiteY4" fmla="*/ 12668 h 58197"/>
                  <a:gd name="connsiteX5" fmla="*/ 22574 w 50482"/>
                  <a:gd name="connsiteY5" fmla="*/ 12668 h 58197"/>
                  <a:gd name="connsiteX6" fmla="*/ 14668 w 50482"/>
                  <a:gd name="connsiteY6" fmla="*/ 18098 h 58197"/>
                  <a:gd name="connsiteX7" fmla="*/ 14668 w 50482"/>
                  <a:gd name="connsiteY7" fmla="*/ 58198 h 58197"/>
                  <a:gd name="connsiteX8" fmla="*/ 1333 w 50482"/>
                  <a:gd name="connsiteY8" fmla="*/ 58198 h 58197"/>
                  <a:gd name="connsiteX9" fmla="*/ 1333 w 50482"/>
                  <a:gd name="connsiteY9" fmla="*/ 12478 h 58197"/>
                  <a:gd name="connsiteX10" fmla="*/ 0 w 50482"/>
                  <a:gd name="connsiteY10" fmla="*/ 667 h 58197"/>
                  <a:gd name="connsiteX11" fmla="*/ 13240 w 50482"/>
                  <a:gd name="connsiteY11" fmla="*/ 667 h 58197"/>
                  <a:gd name="connsiteX12" fmla="*/ 13716 w 50482"/>
                  <a:gd name="connsiteY12" fmla="*/ 3715 h 58197"/>
                  <a:gd name="connsiteX13" fmla="*/ 22098 w 50482"/>
                  <a:gd name="connsiteY13" fmla="*/ 0 h 58197"/>
                  <a:gd name="connsiteX14" fmla="*/ 32004 w 50482"/>
                  <a:gd name="connsiteY14" fmla="*/ 0 h 58197"/>
                  <a:gd name="connsiteX15" fmla="*/ 41720 w 50482"/>
                  <a:gd name="connsiteY15" fmla="*/ 2953 h 58197"/>
                  <a:gd name="connsiteX16" fmla="*/ 48101 w 50482"/>
                  <a:gd name="connsiteY16" fmla="*/ 9335 h 58197"/>
                  <a:gd name="connsiteX17" fmla="*/ 50483 w 50482"/>
                  <a:gd name="connsiteY17" fmla="*/ 17431 h 58197"/>
                  <a:gd name="connsiteX18" fmla="*/ 50483 w 50482"/>
                  <a:gd name="connsiteY18" fmla="*/ 58198 h 58197"/>
                  <a:gd name="connsiteX19" fmla="*/ 37147 w 50482"/>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97">
                    <a:moveTo>
                      <a:pt x="37243" y="58103"/>
                    </a:moveTo>
                    <a:lnTo>
                      <a:pt x="37243" y="17621"/>
                    </a:lnTo>
                    <a:cubicBezTo>
                      <a:pt x="37243" y="17621"/>
                      <a:pt x="37243" y="17050"/>
                      <a:pt x="37147" y="16859"/>
                    </a:cubicBezTo>
                    <a:cubicBezTo>
                      <a:pt x="36385" y="15430"/>
                      <a:pt x="34480" y="13621"/>
                      <a:pt x="32956" y="12763"/>
                    </a:cubicBezTo>
                    <a:cubicBezTo>
                      <a:pt x="32861" y="12668"/>
                      <a:pt x="32290" y="12668"/>
                      <a:pt x="31909" y="12668"/>
                    </a:cubicBezTo>
                    <a:lnTo>
                      <a:pt x="22574" y="12668"/>
                    </a:lnTo>
                    <a:cubicBezTo>
                      <a:pt x="20003"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2004" y="0"/>
                    </a:lnTo>
                    <a:cubicBezTo>
                      <a:pt x="35338" y="0"/>
                      <a:pt x="39053" y="1048"/>
                      <a:pt x="41720" y="2953"/>
                    </a:cubicBezTo>
                    <a:cubicBezTo>
                      <a:pt x="43720" y="4382"/>
                      <a:pt x="47054" y="7715"/>
                      <a:pt x="48101" y="9335"/>
                    </a:cubicBezTo>
                    <a:cubicBezTo>
                      <a:pt x="49911" y="11906"/>
                      <a:pt x="50483" y="14764"/>
                      <a:pt x="50483" y="17431"/>
                    </a:cubicBezTo>
                    <a:lnTo>
                      <a:pt x="50483" y="58198"/>
                    </a:lnTo>
                    <a:lnTo>
                      <a:pt x="37147" y="58198"/>
                    </a:lnTo>
                    <a:close/>
                  </a:path>
                </a:pathLst>
              </a:custGeom>
              <a:solidFill>
                <a:srgbClr val="6D6E71"/>
              </a:solidFill>
              <a:ln w="9525" cap="flat">
                <a:noFill/>
                <a:prstDash val="solid"/>
                <a:miter/>
              </a:ln>
            </p:spPr>
            <p:txBody>
              <a:bodyPr rtlCol="0" anchor="ctr"/>
              <a:lstStyle/>
              <a:p>
                <a:endParaRPr lang="en-US"/>
              </a:p>
            </p:txBody>
          </p:sp>
          <p:sp>
            <p:nvSpPr>
              <p:cNvPr id="126" name="Freihandform: Form 125">
                <a:extLst>
                  <a:ext uri="{FF2B5EF4-FFF2-40B4-BE49-F238E27FC236}">
                    <a16:creationId xmlns:a16="http://schemas.microsoft.com/office/drawing/2014/main" id="{662DBDA0-2995-438F-8A28-23DDDC4C33E5}"/>
                  </a:ext>
                </a:extLst>
              </p:cNvPr>
              <p:cNvSpPr/>
              <p:nvPr/>
            </p:nvSpPr>
            <p:spPr>
              <a:xfrm>
                <a:off x="8876118" y="5439411"/>
                <a:ext cx="50958" cy="67913"/>
              </a:xfrm>
              <a:custGeom>
                <a:avLst/>
                <a:gdLst>
                  <a:gd name="connsiteX0" fmla="*/ 40862 w 50958"/>
                  <a:gd name="connsiteY0" fmla="*/ 67913 h 67913"/>
                  <a:gd name="connsiteX1" fmla="*/ 24670 w 50958"/>
                  <a:gd name="connsiteY1" fmla="*/ 39624 h 67913"/>
                  <a:gd name="connsiteX2" fmla="*/ 9239 w 50958"/>
                  <a:gd name="connsiteY2" fmla="*/ 39624 h 67913"/>
                  <a:gd name="connsiteX3" fmla="*/ 9239 w 50958"/>
                  <a:gd name="connsiteY3" fmla="*/ 67913 h 67913"/>
                  <a:gd name="connsiteX4" fmla="*/ 0 w 50958"/>
                  <a:gd name="connsiteY4" fmla="*/ 67913 h 67913"/>
                  <a:gd name="connsiteX5" fmla="*/ 0 w 50958"/>
                  <a:gd name="connsiteY5" fmla="*/ 0 h 67913"/>
                  <a:gd name="connsiteX6" fmla="*/ 31909 w 50958"/>
                  <a:gd name="connsiteY6" fmla="*/ 0 h 67913"/>
                  <a:gd name="connsiteX7" fmla="*/ 39529 w 50958"/>
                  <a:gd name="connsiteY7" fmla="*/ 2381 h 67913"/>
                  <a:gd name="connsiteX8" fmla="*/ 45529 w 50958"/>
                  <a:gd name="connsiteY8" fmla="*/ 8382 h 67913"/>
                  <a:gd name="connsiteX9" fmla="*/ 47434 w 50958"/>
                  <a:gd name="connsiteY9" fmla="*/ 14859 h 67913"/>
                  <a:gd name="connsiteX10" fmla="*/ 47434 w 50958"/>
                  <a:gd name="connsiteY10" fmla="*/ 25051 h 67913"/>
                  <a:gd name="connsiteX11" fmla="*/ 45529 w 50958"/>
                  <a:gd name="connsiteY11" fmla="*/ 31432 h 67913"/>
                  <a:gd name="connsiteX12" fmla="*/ 39529 w 50958"/>
                  <a:gd name="connsiteY12" fmla="*/ 37433 h 67913"/>
                  <a:gd name="connsiteX13" fmla="*/ 34195 w 50958"/>
                  <a:gd name="connsiteY13" fmla="*/ 39433 h 67913"/>
                  <a:gd name="connsiteX14" fmla="*/ 50959 w 50958"/>
                  <a:gd name="connsiteY14" fmla="*/ 67913 h 67913"/>
                  <a:gd name="connsiteX15" fmla="*/ 40862 w 50958"/>
                  <a:gd name="connsiteY15" fmla="*/ 67913 h 67913"/>
                  <a:gd name="connsiteX16" fmla="*/ 38195 w 50958"/>
                  <a:gd name="connsiteY16" fmla="*/ 15049 h 67913"/>
                  <a:gd name="connsiteX17" fmla="*/ 38100 w 50958"/>
                  <a:gd name="connsiteY17" fmla="*/ 13811 h 67913"/>
                  <a:gd name="connsiteX18" fmla="*/ 32575 w 50958"/>
                  <a:gd name="connsiteY18" fmla="*/ 8858 h 67913"/>
                  <a:gd name="connsiteX19" fmla="*/ 9430 w 50958"/>
                  <a:gd name="connsiteY19" fmla="*/ 8858 h 67913"/>
                  <a:gd name="connsiteX20" fmla="*/ 9430 w 50958"/>
                  <a:gd name="connsiteY20" fmla="*/ 30766 h 67913"/>
                  <a:gd name="connsiteX21" fmla="*/ 31909 w 50958"/>
                  <a:gd name="connsiteY21" fmla="*/ 30766 h 67913"/>
                  <a:gd name="connsiteX22" fmla="*/ 38100 w 50958"/>
                  <a:gd name="connsiteY22" fmla="*/ 26003 h 67913"/>
                  <a:gd name="connsiteX23" fmla="*/ 38195 w 50958"/>
                  <a:gd name="connsiteY23" fmla="*/ 24765 h 67913"/>
                  <a:gd name="connsiteX24" fmla="*/ 38195 w 50958"/>
                  <a:gd name="connsiteY24" fmla="*/ 15049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958" h="67913">
                    <a:moveTo>
                      <a:pt x="40862" y="67913"/>
                    </a:moveTo>
                    <a:lnTo>
                      <a:pt x="24670" y="39624"/>
                    </a:lnTo>
                    <a:lnTo>
                      <a:pt x="9239" y="39624"/>
                    </a:lnTo>
                    <a:lnTo>
                      <a:pt x="9239" y="67913"/>
                    </a:lnTo>
                    <a:lnTo>
                      <a:pt x="0" y="67913"/>
                    </a:lnTo>
                    <a:lnTo>
                      <a:pt x="0" y="0"/>
                    </a:lnTo>
                    <a:lnTo>
                      <a:pt x="31909" y="0"/>
                    </a:lnTo>
                    <a:cubicBezTo>
                      <a:pt x="34480" y="0"/>
                      <a:pt x="37433" y="857"/>
                      <a:pt x="39529" y="2381"/>
                    </a:cubicBezTo>
                    <a:cubicBezTo>
                      <a:pt x="41148" y="3524"/>
                      <a:pt x="44577" y="7048"/>
                      <a:pt x="45529" y="8382"/>
                    </a:cubicBezTo>
                    <a:cubicBezTo>
                      <a:pt x="46768" y="10287"/>
                      <a:pt x="47434" y="12573"/>
                      <a:pt x="47434" y="14859"/>
                    </a:cubicBezTo>
                    <a:lnTo>
                      <a:pt x="47434" y="25051"/>
                    </a:lnTo>
                    <a:cubicBezTo>
                      <a:pt x="47434" y="27337"/>
                      <a:pt x="46768" y="29432"/>
                      <a:pt x="45529" y="31432"/>
                    </a:cubicBezTo>
                    <a:cubicBezTo>
                      <a:pt x="44577" y="32766"/>
                      <a:pt x="41148" y="36290"/>
                      <a:pt x="39529" y="37433"/>
                    </a:cubicBezTo>
                    <a:cubicBezTo>
                      <a:pt x="38195" y="38481"/>
                      <a:pt x="35814" y="39624"/>
                      <a:pt x="34195" y="39433"/>
                    </a:cubicBezTo>
                    <a:lnTo>
                      <a:pt x="50959" y="67913"/>
                    </a:lnTo>
                    <a:lnTo>
                      <a:pt x="40862" y="67913"/>
                    </a:lnTo>
                    <a:close/>
                    <a:moveTo>
                      <a:pt x="38195" y="15049"/>
                    </a:moveTo>
                    <a:cubicBezTo>
                      <a:pt x="38195" y="15049"/>
                      <a:pt x="38195" y="13906"/>
                      <a:pt x="38100" y="13811"/>
                    </a:cubicBezTo>
                    <a:cubicBezTo>
                      <a:pt x="37433" y="12573"/>
                      <a:pt x="34099" y="8954"/>
                      <a:pt x="32575" y="8858"/>
                    </a:cubicBezTo>
                    <a:lnTo>
                      <a:pt x="9430" y="8858"/>
                    </a:lnTo>
                    <a:lnTo>
                      <a:pt x="9430" y="30766"/>
                    </a:lnTo>
                    <a:lnTo>
                      <a:pt x="31909" y="30766"/>
                    </a:lnTo>
                    <a:cubicBezTo>
                      <a:pt x="33909" y="30766"/>
                      <a:pt x="37243" y="27622"/>
                      <a:pt x="38100" y="26003"/>
                    </a:cubicBezTo>
                    <a:cubicBezTo>
                      <a:pt x="38195" y="25908"/>
                      <a:pt x="38195" y="24956"/>
                      <a:pt x="38195" y="24765"/>
                    </a:cubicBezTo>
                    <a:lnTo>
                      <a:pt x="38195" y="15049"/>
                    </a:lnTo>
                    <a:close/>
                  </a:path>
                </a:pathLst>
              </a:custGeom>
              <a:solidFill>
                <a:srgbClr val="6D6E71"/>
              </a:solidFill>
              <a:ln w="9525" cap="flat">
                <a:noFill/>
                <a:prstDash val="solid"/>
                <a:miter/>
              </a:ln>
            </p:spPr>
            <p:txBody>
              <a:bodyPr rtlCol="0" anchor="ctr"/>
              <a:lstStyle/>
              <a:p>
                <a:endParaRPr lang="en-US"/>
              </a:p>
            </p:txBody>
          </p:sp>
          <p:sp>
            <p:nvSpPr>
              <p:cNvPr id="128" name="Freihandform: Form 127">
                <a:extLst>
                  <a:ext uri="{FF2B5EF4-FFF2-40B4-BE49-F238E27FC236}">
                    <a16:creationId xmlns:a16="http://schemas.microsoft.com/office/drawing/2014/main" id="{CC384B12-E36F-485A-A5F8-723392B9938E}"/>
                  </a:ext>
                </a:extLst>
              </p:cNvPr>
              <p:cNvSpPr/>
              <p:nvPr/>
            </p:nvSpPr>
            <p:spPr>
              <a:xfrm>
                <a:off x="8938792" y="5457889"/>
                <a:ext cx="41910" cy="50006"/>
              </a:xfrm>
              <a:custGeom>
                <a:avLst/>
                <a:gdLst>
                  <a:gd name="connsiteX0" fmla="*/ 34385 w 41910"/>
                  <a:gd name="connsiteY0" fmla="*/ 47720 h 50006"/>
                  <a:gd name="connsiteX1" fmla="*/ 26670 w 41910"/>
                  <a:gd name="connsiteY1" fmla="*/ 50006 h 50006"/>
                  <a:gd name="connsiteX2" fmla="*/ 15145 w 41910"/>
                  <a:gd name="connsiteY2" fmla="*/ 50006 h 50006"/>
                  <a:gd name="connsiteX3" fmla="*/ 7334 w 41910"/>
                  <a:gd name="connsiteY3" fmla="*/ 47720 h 50006"/>
                  <a:gd name="connsiteX4" fmla="*/ 1905 w 41910"/>
                  <a:gd name="connsiteY4" fmla="*/ 42291 h 50006"/>
                  <a:gd name="connsiteX5" fmla="*/ 0 w 41910"/>
                  <a:gd name="connsiteY5" fmla="*/ 35814 h 50006"/>
                  <a:gd name="connsiteX6" fmla="*/ 0 w 41910"/>
                  <a:gd name="connsiteY6" fmla="*/ 14192 h 50006"/>
                  <a:gd name="connsiteX7" fmla="*/ 1905 w 41910"/>
                  <a:gd name="connsiteY7" fmla="*/ 7715 h 50006"/>
                  <a:gd name="connsiteX8" fmla="*/ 7334 w 41910"/>
                  <a:gd name="connsiteY8" fmla="*/ 2286 h 50006"/>
                  <a:gd name="connsiteX9" fmla="*/ 15145 w 41910"/>
                  <a:gd name="connsiteY9" fmla="*/ 0 h 50006"/>
                  <a:gd name="connsiteX10" fmla="*/ 26479 w 41910"/>
                  <a:gd name="connsiteY10" fmla="*/ 0 h 50006"/>
                  <a:gd name="connsiteX11" fmla="*/ 34290 w 41910"/>
                  <a:gd name="connsiteY11" fmla="*/ 2286 h 50006"/>
                  <a:gd name="connsiteX12" fmla="*/ 39719 w 41910"/>
                  <a:gd name="connsiteY12" fmla="*/ 7715 h 50006"/>
                  <a:gd name="connsiteX13" fmla="*/ 41529 w 41910"/>
                  <a:gd name="connsiteY13" fmla="*/ 14192 h 50006"/>
                  <a:gd name="connsiteX14" fmla="*/ 41529 w 41910"/>
                  <a:gd name="connsiteY14" fmla="*/ 28765 h 50006"/>
                  <a:gd name="connsiteX15" fmla="*/ 8858 w 41910"/>
                  <a:gd name="connsiteY15" fmla="*/ 28765 h 50006"/>
                  <a:gd name="connsiteX16" fmla="*/ 8858 w 41910"/>
                  <a:gd name="connsiteY16" fmla="*/ 35528 h 50006"/>
                  <a:gd name="connsiteX17" fmla="*/ 9049 w 41910"/>
                  <a:gd name="connsiteY17" fmla="*/ 36766 h 50006"/>
                  <a:gd name="connsiteX18" fmla="*/ 15145 w 41910"/>
                  <a:gd name="connsiteY18" fmla="*/ 41624 h 50006"/>
                  <a:gd name="connsiteX19" fmla="*/ 26956 w 41910"/>
                  <a:gd name="connsiteY19" fmla="*/ 41624 h 50006"/>
                  <a:gd name="connsiteX20" fmla="*/ 28289 w 41910"/>
                  <a:gd name="connsiteY20" fmla="*/ 41339 h 50006"/>
                  <a:gd name="connsiteX21" fmla="*/ 32956 w 41910"/>
                  <a:gd name="connsiteY21" fmla="*/ 36766 h 50006"/>
                  <a:gd name="connsiteX22" fmla="*/ 33623 w 41910"/>
                  <a:gd name="connsiteY22" fmla="*/ 35528 h 50006"/>
                  <a:gd name="connsiteX23" fmla="*/ 41910 w 41910"/>
                  <a:gd name="connsiteY23" fmla="*/ 38195 h 50006"/>
                  <a:gd name="connsiteX24" fmla="*/ 34480 w 41910"/>
                  <a:gd name="connsiteY24" fmla="*/ 47625 h 50006"/>
                  <a:gd name="connsiteX25" fmla="*/ 32766 w 41910"/>
                  <a:gd name="connsiteY25" fmla="*/ 14383 h 50006"/>
                  <a:gd name="connsiteX26" fmla="*/ 32671 w 41910"/>
                  <a:gd name="connsiteY26" fmla="*/ 13144 h 50006"/>
                  <a:gd name="connsiteX27" fmla="*/ 27813 w 41910"/>
                  <a:gd name="connsiteY27" fmla="*/ 8572 h 50006"/>
                  <a:gd name="connsiteX28" fmla="*/ 26479 w 41910"/>
                  <a:gd name="connsiteY28" fmla="*/ 8191 h 50006"/>
                  <a:gd name="connsiteX29" fmla="*/ 15240 w 41910"/>
                  <a:gd name="connsiteY29" fmla="*/ 8191 h 50006"/>
                  <a:gd name="connsiteX30" fmla="*/ 9144 w 41910"/>
                  <a:gd name="connsiteY30" fmla="*/ 13049 h 50006"/>
                  <a:gd name="connsiteX31" fmla="*/ 8953 w 41910"/>
                  <a:gd name="connsiteY31" fmla="*/ 14288 h 50006"/>
                  <a:gd name="connsiteX32" fmla="*/ 8953 w 41910"/>
                  <a:gd name="connsiteY32" fmla="*/ 20479 h 50006"/>
                  <a:gd name="connsiteX33" fmla="*/ 32861 w 41910"/>
                  <a:gd name="connsiteY33" fmla="*/ 20479 h 50006"/>
                  <a:gd name="connsiteX34" fmla="*/ 32861 w 41910"/>
                  <a:gd name="connsiteY34" fmla="*/ 14288 h 50006"/>
                  <a:gd name="connsiteX35" fmla="*/ 32861 w 41910"/>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10" h="50006">
                    <a:moveTo>
                      <a:pt x="34385" y="47720"/>
                    </a:moveTo>
                    <a:cubicBezTo>
                      <a:pt x="32385" y="49244"/>
                      <a:pt x="29432" y="50006"/>
                      <a:pt x="26670" y="50006"/>
                    </a:cubicBezTo>
                    <a:lnTo>
                      <a:pt x="15145" y="50006"/>
                    </a:lnTo>
                    <a:cubicBezTo>
                      <a:pt x="12478" y="50006"/>
                      <a:pt x="9430" y="49244"/>
                      <a:pt x="7334" y="47720"/>
                    </a:cubicBezTo>
                    <a:cubicBezTo>
                      <a:pt x="5620" y="46482"/>
                      <a:pt x="2762" y="43529"/>
                      <a:pt x="1905" y="42291"/>
                    </a:cubicBezTo>
                    <a:cubicBezTo>
                      <a:pt x="572" y="40481"/>
                      <a:pt x="0" y="38195"/>
                      <a:pt x="0" y="35814"/>
                    </a:cubicBezTo>
                    <a:lnTo>
                      <a:pt x="0" y="14192"/>
                    </a:lnTo>
                    <a:cubicBezTo>
                      <a:pt x="0" y="11811"/>
                      <a:pt x="572" y="9525"/>
                      <a:pt x="1905" y="7715"/>
                    </a:cubicBezTo>
                    <a:cubicBezTo>
                      <a:pt x="2857" y="6477"/>
                      <a:pt x="5620" y="3524"/>
                      <a:pt x="7334" y="2286"/>
                    </a:cubicBezTo>
                    <a:cubicBezTo>
                      <a:pt x="9334" y="762"/>
                      <a:pt x="12382"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3" y="41624"/>
                      <a:pt x="28003" y="41434"/>
                      <a:pt x="28289" y="41339"/>
                    </a:cubicBezTo>
                    <a:cubicBezTo>
                      <a:pt x="29908" y="40577"/>
                      <a:pt x="32099" y="38290"/>
                      <a:pt x="32956" y="36766"/>
                    </a:cubicBezTo>
                    <a:lnTo>
                      <a:pt x="33623" y="35528"/>
                    </a:lnTo>
                    <a:lnTo>
                      <a:pt x="41910" y="38195"/>
                    </a:lnTo>
                    <a:cubicBezTo>
                      <a:pt x="40481" y="41624"/>
                      <a:pt x="37338" y="45625"/>
                      <a:pt x="34480" y="47625"/>
                    </a:cubicBezTo>
                    <a:moveTo>
                      <a:pt x="32766" y="14383"/>
                    </a:moveTo>
                    <a:cubicBezTo>
                      <a:pt x="32766" y="14383"/>
                      <a:pt x="32766" y="13335"/>
                      <a:pt x="32671" y="13144"/>
                    </a:cubicBezTo>
                    <a:cubicBezTo>
                      <a:pt x="31718" y="11525"/>
                      <a:pt x="29432" y="9525"/>
                      <a:pt x="27813" y="8572"/>
                    </a:cubicBezTo>
                    <a:cubicBezTo>
                      <a:pt x="27527" y="8477"/>
                      <a:pt x="27146" y="8191"/>
                      <a:pt x="26479" y="8191"/>
                    </a:cubicBezTo>
                    <a:lnTo>
                      <a:pt x="15240" y="8191"/>
                    </a:lnTo>
                    <a:cubicBezTo>
                      <a:pt x="13049" y="8191"/>
                      <a:pt x="10001" y="11430"/>
                      <a:pt x="9144" y="13049"/>
                    </a:cubicBezTo>
                    <a:cubicBezTo>
                      <a:pt x="9049" y="13144"/>
                      <a:pt x="8953" y="13621"/>
                      <a:pt x="8953" y="14288"/>
                    </a:cubicBezTo>
                    <a:lnTo>
                      <a:pt x="8953" y="20479"/>
                    </a:lnTo>
                    <a:lnTo>
                      <a:pt x="32861" y="20479"/>
                    </a:lnTo>
                    <a:lnTo>
                      <a:pt x="32861" y="14288"/>
                    </a:lnTo>
                    <a:lnTo>
                      <a:pt x="32861" y="14288"/>
                    </a:lnTo>
                    <a:close/>
                  </a:path>
                </a:pathLst>
              </a:custGeom>
              <a:solidFill>
                <a:srgbClr val="6D6E71"/>
              </a:solidFill>
              <a:ln w="9525" cap="flat">
                <a:noFill/>
                <a:prstDash val="solid"/>
                <a:miter/>
              </a:ln>
            </p:spPr>
            <p:txBody>
              <a:bodyPr rtlCol="0" anchor="ctr"/>
              <a:lstStyle/>
              <a:p>
                <a:endParaRPr lang="en-US"/>
              </a:p>
            </p:txBody>
          </p:sp>
          <p:sp>
            <p:nvSpPr>
              <p:cNvPr id="130" name="Freihandform: Form 129">
                <a:extLst>
                  <a:ext uri="{FF2B5EF4-FFF2-40B4-BE49-F238E27FC236}">
                    <a16:creationId xmlns:a16="http://schemas.microsoft.com/office/drawing/2014/main" id="{36B039E7-B71E-4CCC-A61D-BB4B72DBF04B}"/>
                  </a:ext>
                </a:extLst>
              </p:cNvPr>
              <p:cNvSpPr/>
              <p:nvPr/>
            </p:nvSpPr>
            <p:spPr>
              <a:xfrm>
                <a:off x="8996324" y="5458461"/>
                <a:ext cx="41719" cy="49244"/>
              </a:xfrm>
              <a:custGeom>
                <a:avLst/>
                <a:gdLst>
                  <a:gd name="connsiteX0" fmla="*/ 32861 w 41719"/>
                  <a:gd name="connsiteY0" fmla="*/ 48863 h 49244"/>
                  <a:gd name="connsiteX1" fmla="*/ 32385 w 41719"/>
                  <a:gd name="connsiteY1" fmla="*/ 44863 h 49244"/>
                  <a:gd name="connsiteX2" fmla="*/ 23527 w 41719"/>
                  <a:gd name="connsiteY2" fmla="*/ 49244 h 49244"/>
                  <a:gd name="connsiteX3" fmla="*/ 15049 w 41719"/>
                  <a:gd name="connsiteY3" fmla="*/ 49244 h 49244"/>
                  <a:gd name="connsiteX4" fmla="*/ 7239 w 41719"/>
                  <a:gd name="connsiteY4" fmla="*/ 46958 h 49244"/>
                  <a:gd name="connsiteX5" fmla="*/ 1810 w 41719"/>
                  <a:gd name="connsiteY5" fmla="*/ 41529 h 49244"/>
                  <a:gd name="connsiteX6" fmla="*/ 0 w 41719"/>
                  <a:gd name="connsiteY6" fmla="*/ 35052 h 49244"/>
                  <a:gd name="connsiteX7" fmla="*/ 0 w 41719"/>
                  <a:gd name="connsiteY7" fmla="*/ 0 h 49244"/>
                  <a:gd name="connsiteX8" fmla="*/ 8858 w 41719"/>
                  <a:gd name="connsiteY8" fmla="*/ 0 h 49244"/>
                  <a:gd name="connsiteX9" fmla="*/ 8858 w 41719"/>
                  <a:gd name="connsiteY9" fmla="*/ 34862 h 49244"/>
                  <a:gd name="connsiteX10" fmla="*/ 8953 w 41719"/>
                  <a:gd name="connsiteY10" fmla="*/ 36100 h 49244"/>
                  <a:gd name="connsiteX11" fmla="*/ 13811 w 41719"/>
                  <a:gd name="connsiteY11" fmla="*/ 40767 h 49244"/>
                  <a:gd name="connsiteX12" fmla="*/ 15145 w 41719"/>
                  <a:gd name="connsiteY12" fmla="*/ 40957 h 49244"/>
                  <a:gd name="connsiteX13" fmla="*/ 23146 w 41719"/>
                  <a:gd name="connsiteY13" fmla="*/ 40957 h 49244"/>
                  <a:gd name="connsiteX14" fmla="*/ 31909 w 41719"/>
                  <a:gd name="connsiteY14" fmla="*/ 35243 h 49244"/>
                  <a:gd name="connsiteX15" fmla="*/ 31909 w 41719"/>
                  <a:gd name="connsiteY15" fmla="*/ 95 h 49244"/>
                  <a:gd name="connsiteX16" fmla="*/ 40767 w 41719"/>
                  <a:gd name="connsiteY16" fmla="*/ 95 h 49244"/>
                  <a:gd name="connsiteX17" fmla="*/ 40767 w 41719"/>
                  <a:gd name="connsiteY17" fmla="*/ 39815 h 49244"/>
                  <a:gd name="connsiteX18" fmla="*/ 41720 w 41719"/>
                  <a:gd name="connsiteY18" fmla="*/ 48863 h 49244"/>
                  <a:gd name="connsiteX19" fmla="*/ 32861 w 41719"/>
                  <a:gd name="connsiteY19" fmla="*/ 48863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244">
                    <a:moveTo>
                      <a:pt x="32861" y="48863"/>
                    </a:moveTo>
                    <a:lnTo>
                      <a:pt x="32385" y="44863"/>
                    </a:lnTo>
                    <a:cubicBezTo>
                      <a:pt x="30099" y="46863"/>
                      <a:pt x="26765" y="49244"/>
                      <a:pt x="23527" y="49244"/>
                    </a:cubicBezTo>
                    <a:lnTo>
                      <a:pt x="15049" y="49244"/>
                    </a:lnTo>
                    <a:cubicBezTo>
                      <a:pt x="12382" y="49244"/>
                      <a:pt x="9334" y="48482"/>
                      <a:pt x="7239" y="46958"/>
                    </a:cubicBezTo>
                    <a:cubicBezTo>
                      <a:pt x="5524" y="45720"/>
                      <a:pt x="2762" y="42767"/>
                      <a:pt x="1810" y="41529"/>
                    </a:cubicBezTo>
                    <a:cubicBezTo>
                      <a:pt x="476" y="39624"/>
                      <a:pt x="0" y="37338"/>
                      <a:pt x="0" y="35052"/>
                    </a:cubicBezTo>
                    <a:lnTo>
                      <a:pt x="0" y="0"/>
                    </a:lnTo>
                    <a:lnTo>
                      <a:pt x="8858" y="0"/>
                    </a:lnTo>
                    <a:lnTo>
                      <a:pt x="8858" y="34862"/>
                    </a:lnTo>
                    <a:cubicBezTo>
                      <a:pt x="8858" y="34862"/>
                      <a:pt x="8858" y="35909"/>
                      <a:pt x="8953" y="36100"/>
                    </a:cubicBezTo>
                    <a:cubicBezTo>
                      <a:pt x="9906" y="37719"/>
                      <a:pt x="12287" y="39815"/>
                      <a:pt x="13811" y="40767"/>
                    </a:cubicBezTo>
                    <a:cubicBezTo>
                      <a:pt x="14097" y="40862"/>
                      <a:pt x="14478" y="40957"/>
                      <a:pt x="15145" y="40957"/>
                    </a:cubicBezTo>
                    <a:lnTo>
                      <a:pt x="23146" y="40957"/>
                    </a:lnTo>
                    <a:cubicBezTo>
                      <a:pt x="25336" y="40957"/>
                      <a:pt x="30671" y="36671"/>
                      <a:pt x="31909" y="35243"/>
                    </a:cubicBezTo>
                    <a:lnTo>
                      <a:pt x="31909" y="95"/>
                    </a:lnTo>
                    <a:lnTo>
                      <a:pt x="40767" y="95"/>
                    </a:lnTo>
                    <a:lnTo>
                      <a:pt x="40767" y="39815"/>
                    </a:lnTo>
                    <a:lnTo>
                      <a:pt x="41720" y="48863"/>
                    </a:lnTo>
                    <a:lnTo>
                      <a:pt x="32861" y="48863"/>
                    </a:lnTo>
                    <a:close/>
                  </a:path>
                </a:pathLst>
              </a:custGeom>
              <a:solidFill>
                <a:srgbClr val="6D6E71"/>
              </a:solidFill>
              <a:ln w="9525" cap="flat">
                <a:noFill/>
                <a:prstDash val="solid"/>
                <a:miter/>
              </a:ln>
            </p:spPr>
            <p:txBody>
              <a:bodyPr rtlCol="0" anchor="ctr"/>
              <a:lstStyle/>
              <a:p>
                <a:endParaRPr lang="en-US"/>
              </a:p>
            </p:txBody>
          </p:sp>
          <p:sp>
            <p:nvSpPr>
              <p:cNvPr id="132" name="Freihandform: Form 131">
                <a:extLst>
                  <a:ext uri="{FF2B5EF4-FFF2-40B4-BE49-F238E27FC236}">
                    <a16:creationId xmlns:a16="http://schemas.microsoft.com/office/drawing/2014/main" id="{08F8BBF4-62C9-465D-B9E7-D2AB4D17A60E}"/>
                  </a:ext>
                </a:extLst>
              </p:cNvPr>
              <p:cNvSpPr/>
              <p:nvPr/>
            </p:nvSpPr>
            <p:spPr>
              <a:xfrm>
                <a:off x="9049473" y="5439315"/>
                <a:ext cx="31813" cy="67913"/>
              </a:xfrm>
              <a:custGeom>
                <a:avLst/>
                <a:gdLst>
                  <a:gd name="connsiteX0" fmla="*/ 16764 w 31813"/>
                  <a:gd name="connsiteY0" fmla="*/ 27432 h 67913"/>
                  <a:gd name="connsiteX1" fmla="*/ 16764 w 31813"/>
                  <a:gd name="connsiteY1" fmla="*/ 53340 h 67913"/>
                  <a:gd name="connsiteX2" fmla="*/ 16955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764" y="27432"/>
                    </a:moveTo>
                    <a:lnTo>
                      <a:pt x="16764" y="53340"/>
                    </a:lnTo>
                    <a:cubicBezTo>
                      <a:pt x="16764" y="54102"/>
                      <a:pt x="16859" y="54673"/>
                      <a:pt x="16955" y="54769"/>
                    </a:cubicBezTo>
                    <a:cubicBezTo>
                      <a:pt x="17907" y="56388"/>
                      <a:pt x="19907" y="58388"/>
                      <a:pt x="21527" y="59341"/>
                    </a:cubicBezTo>
                    <a:cubicBezTo>
                      <a:pt x="21717" y="59436"/>
                      <a:pt x="22479" y="59627"/>
                      <a:pt x="23146" y="59627"/>
                    </a:cubicBezTo>
                    <a:lnTo>
                      <a:pt x="31623" y="59627"/>
                    </a:lnTo>
                    <a:lnTo>
                      <a:pt x="31623" y="67913"/>
                    </a:lnTo>
                    <a:lnTo>
                      <a:pt x="23051" y="67913"/>
                    </a:lnTo>
                    <a:cubicBezTo>
                      <a:pt x="20384" y="67913"/>
                      <a:pt x="17431" y="67151"/>
                      <a:pt x="15335" y="65627"/>
                    </a:cubicBezTo>
                    <a:cubicBezTo>
                      <a:pt x="13621" y="64389"/>
                      <a:pt x="10859"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34" name="Freihandform: Form 133">
                <a:extLst>
                  <a:ext uri="{FF2B5EF4-FFF2-40B4-BE49-F238E27FC236}">
                    <a16:creationId xmlns:a16="http://schemas.microsoft.com/office/drawing/2014/main" id="{F43196E8-A24D-465B-8E7D-96ADFD366F61}"/>
                  </a:ext>
                </a:extLst>
              </p:cNvPr>
              <p:cNvSpPr/>
              <p:nvPr/>
            </p:nvSpPr>
            <p:spPr>
              <a:xfrm>
                <a:off x="9095574" y="5439506"/>
                <a:ext cx="9715" cy="67817"/>
              </a:xfrm>
              <a:custGeom>
                <a:avLst/>
                <a:gdLst>
                  <a:gd name="connsiteX0" fmla="*/ 952 w 9715"/>
                  <a:gd name="connsiteY0" fmla="*/ 67818 h 67817"/>
                  <a:gd name="connsiteX1" fmla="*/ 381 w 9715"/>
                  <a:gd name="connsiteY1" fmla="*/ 63627 h 67817"/>
                  <a:gd name="connsiteX2" fmla="*/ 0 w 9715"/>
                  <a:gd name="connsiteY2" fmla="*/ 60484 h 67817"/>
                  <a:gd name="connsiteX3" fmla="*/ 0 w 9715"/>
                  <a:gd name="connsiteY3" fmla="*/ 0 h 67817"/>
                  <a:gd name="connsiteX4" fmla="*/ 8573 w 9715"/>
                  <a:gd name="connsiteY4" fmla="*/ 0 h 67817"/>
                  <a:gd name="connsiteX5" fmla="*/ 8573 w 9715"/>
                  <a:gd name="connsiteY5" fmla="*/ 59150 h 67817"/>
                  <a:gd name="connsiteX6" fmla="*/ 9716 w 9715"/>
                  <a:gd name="connsiteY6" fmla="*/ 67818 h 67817"/>
                  <a:gd name="connsiteX7" fmla="*/ 857 w 9715"/>
                  <a:gd name="connsiteY7" fmla="*/ 67818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 h="67817">
                    <a:moveTo>
                      <a:pt x="952" y="67818"/>
                    </a:moveTo>
                    <a:cubicBezTo>
                      <a:pt x="762" y="66199"/>
                      <a:pt x="571" y="64865"/>
                      <a:pt x="381" y="63627"/>
                    </a:cubicBezTo>
                    <a:cubicBezTo>
                      <a:pt x="191" y="62389"/>
                      <a:pt x="0" y="61341"/>
                      <a:pt x="0" y="60484"/>
                    </a:cubicBezTo>
                    <a:lnTo>
                      <a:pt x="0" y="0"/>
                    </a:lnTo>
                    <a:lnTo>
                      <a:pt x="8573" y="0"/>
                    </a:lnTo>
                    <a:lnTo>
                      <a:pt x="8573" y="59150"/>
                    </a:lnTo>
                    <a:cubicBezTo>
                      <a:pt x="8573" y="61531"/>
                      <a:pt x="9144" y="64675"/>
                      <a:pt x="9716" y="67818"/>
                    </a:cubicBezTo>
                    <a:lnTo>
                      <a:pt x="857" y="67818"/>
                    </a:lnTo>
                    <a:close/>
                  </a:path>
                </a:pathLst>
              </a:custGeom>
              <a:solidFill>
                <a:srgbClr val="6D6E71"/>
              </a:solidFill>
              <a:ln w="9525" cap="flat">
                <a:noFill/>
                <a:prstDash val="solid"/>
                <a:miter/>
              </a:ln>
            </p:spPr>
            <p:txBody>
              <a:bodyPr rtlCol="0" anchor="ctr"/>
              <a:lstStyle/>
              <a:p>
                <a:endParaRPr lang="en-US"/>
              </a:p>
            </p:txBody>
          </p:sp>
          <p:sp>
            <p:nvSpPr>
              <p:cNvPr id="136" name="Freihandform: Form 135">
                <a:extLst>
                  <a:ext uri="{FF2B5EF4-FFF2-40B4-BE49-F238E27FC236}">
                    <a16:creationId xmlns:a16="http://schemas.microsoft.com/office/drawing/2014/main" id="{23F759D3-AE42-4355-AB2E-6FFB4967549A}"/>
                  </a:ext>
                </a:extLst>
              </p:cNvPr>
              <p:cNvSpPr/>
              <p:nvPr/>
            </p:nvSpPr>
            <p:spPr>
              <a:xfrm>
                <a:off x="9124625"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38" name="Freihandform: Form 137">
                <a:extLst>
                  <a:ext uri="{FF2B5EF4-FFF2-40B4-BE49-F238E27FC236}">
                    <a16:creationId xmlns:a16="http://schemas.microsoft.com/office/drawing/2014/main" id="{4BD649C9-0EFC-425A-959C-DB788995EB36}"/>
                  </a:ext>
                </a:extLst>
              </p:cNvPr>
              <p:cNvSpPr/>
              <p:nvPr/>
            </p:nvSpPr>
            <p:spPr>
              <a:xfrm>
                <a:off x="9148914"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80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3 w 41719"/>
                  <a:gd name="connsiteY8" fmla="*/ 49339 h 49339"/>
                  <a:gd name="connsiteX9" fmla="*/ 953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20 w 41719"/>
                  <a:gd name="connsiteY17" fmla="*/ 14192 h 49339"/>
                  <a:gd name="connsiteX18" fmla="*/ 41720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432" y="9430"/>
                      <a:pt x="27813" y="8477"/>
                    </a:cubicBezTo>
                    <a:cubicBezTo>
                      <a:pt x="27432" y="8382"/>
                      <a:pt x="27146" y="8287"/>
                      <a:pt x="26480" y="8287"/>
                    </a:cubicBezTo>
                    <a:lnTo>
                      <a:pt x="18479" y="8287"/>
                    </a:lnTo>
                    <a:cubicBezTo>
                      <a:pt x="16383" y="8287"/>
                      <a:pt x="10858" y="12668"/>
                      <a:pt x="9811" y="14192"/>
                    </a:cubicBezTo>
                    <a:lnTo>
                      <a:pt x="9811" y="49339"/>
                    </a:lnTo>
                    <a:lnTo>
                      <a:pt x="953" y="49339"/>
                    </a:lnTo>
                    <a:lnTo>
                      <a:pt x="953" y="9620"/>
                    </a:lnTo>
                    <a:lnTo>
                      <a:pt x="0" y="571"/>
                    </a:lnTo>
                    <a:lnTo>
                      <a:pt x="8858" y="571"/>
                    </a:lnTo>
                    <a:lnTo>
                      <a:pt x="9335" y="4572"/>
                    </a:lnTo>
                    <a:cubicBezTo>
                      <a:pt x="11621" y="2572"/>
                      <a:pt x="14954" y="0"/>
                      <a:pt x="18193" y="0"/>
                    </a:cubicBezTo>
                    <a:lnTo>
                      <a:pt x="26670" y="0"/>
                    </a:lnTo>
                    <a:cubicBezTo>
                      <a:pt x="29337" y="0"/>
                      <a:pt x="32480" y="762"/>
                      <a:pt x="34481" y="2286"/>
                    </a:cubicBezTo>
                    <a:cubicBezTo>
                      <a:pt x="36195" y="3524"/>
                      <a:pt x="39053" y="6477"/>
                      <a:pt x="39910" y="7715"/>
                    </a:cubicBezTo>
                    <a:cubicBezTo>
                      <a:pt x="41243" y="9620"/>
                      <a:pt x="41720" y="11906"/>
                      <a:pt x="41720" y="14192"/>
                    </a:cubicBezTo>
                    <a:lnTo>
                      <a:pt x="41720"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40" name="Freihandform: Form 139">
                <a:extLst>
                  <a:ext uri="{FF2B5EF4-FFF2-40B4-BE49-F238E27FC236}">
                    <a16:creationId xmlns:a16="http://schemas.microsoft.com/office/drawing/2014/main" id="{34977D79-69C9-48FE-AC26-BE1604ACF204}"/>
                  </a:ext>
                </a:extLst>
              </p:cNvPr>
              <p:cNvSpPr/>
              <p:nvPr/>
            </p:nvSpPr>
            <p:spPr>
              <a:xfrm>
                <a:off x="9205207" y="5457985"/>
                <a:ext cx="42862" cy="68770"/>
              </a:xfrm>
              <a:custGeom>
                <a:avLst/>
                <a:gdLst>
                  <a:gd name="connsiteX0" fmla="*/ 42005 w 42862"/>
                  <a:gd name="connsiteY0" fmla="*/ 9715 h 68770"/>
                  <a:gd name="connsiteX1" fmla="*/ 42005 w 42862"/>
                  <a:gd name="connsiteY1" fmla="*/ 54388 h 68770"/>
                  <a:gd name="connsiteX2" fmla="*/ 40196 w 42862"/>
                  <a:gd name="connsiteY2" fmla="*/ 60960 h 68770"/>
                  <a:gd name="connsiteX3" fmla="*/ 34766 w 42862"/>
                  <a:gd name="connsiteY3" fmla="*/ 66389 h 68770"/>
                  <a:gd name="connsiteX4" fmla="*/ 26956 w 42862"/>
                  <a:gd name="connsiteY4" fmla="*/ 68770 h 68770"/>
                  <a:gd name="connsiteX5" fmla="*/ 15621 w 42862"/>
                  <a:gd name="connsiteY5" fmla="*/ 68770 h 68770"/>
                  <a:gd name="connsiteX6" fmla="*/ 7906 w 42862"/>
                  <a:gd name="connsiteY6" fmla="*/ 66389 h 68770"/>
                  <a:gd name="connsiteX7" fmla="*/ 286 w 42862"/>
                  <a:gd name="connsiteY7" fmla="*/ 56864 h 68770"/>
                  <a:gd name="connsiteX8" fmla="*/ 8573 w 42862"/>
                  <a:gd name="connsiteY8" fmla="*/ 54197 h 68770"/>
                  <a:gd name="connsiteX9" fmla="*/ 15240 w 42862"/>
                  <a:gd name="connsiteY9" fmla="*/ 60579 h 68770"/>
                  <a:gd name="connsiteX10" fmla="*/ 26765 w 42862"/>
                  <a:gd name="connsiteY10" fmla="*/ 60579 h 68770"/>
                  <a:gd name="connsiteX11" fmla="*/ 28099 w 42862"/>
                  <a:gd name="connsiteY11" fmla="*/ 60198 h 68770"/>
                  <a:gd name="connsiteX12" fmla="*/ 33052 w 42862"/>
                  <a:gd name="connsiteY12" fmla="*/ 55150 h 68770"/>
                  <a:gd name="connsiteX13" fmla="*/ 33052 w 42862"/>
                  <a:gd name="connsiteY13" fmla="*/ 45625 h 68770"/>
                  <a:gd name="connsiteX14" fmla="*/ 24384 w 42862"/>
                  <a:gd name="connsiteY14" fmla="*/ 49911 h 68770"/>
                  <a:gd name="connsiteX15" fmla="*/ 15050 w 42862"/>
                  <a:gd name="connsiteY15" fmla="*/ 49911 h 68770"/>
                  <a:gd name="connsiteX16" fmla="*/ 7239 w 42862"/>
                  <a:gd name="connsiteY16" fmla="*/ 47625 h 68770"/>
                  <a:gd name="connsiteX17" fmla="*/ 1810 w 42862"/>
                  <a:gd name="connsiteY17" fmla="*/ 42101 h 68770"/>
                  <a:gd name="connsiteX18" fmla="*/ 0 w 42862"/>
                  <a:gd name="connsiteY18" fmla="*/ 35528 h 68770"/>
                  <a:gd name="connsiteX19" fmla="*/ 0 w 42862"/>
                  <a:gd name="connsiteY19" fmla="*/ 14383 h 68770"/>
                  <a:gd name="connsiteX20" fmla="*/ 1810 w 42862"/>
                  <a:gd name="connsiteY20" fmla="*/ 7810 h 68770"/>
                  <a:gd name="connsiteX21" fmla="*/ 7239 w 42862"/>
                  <a:gd name="connsiteY21" fmla="*/ 2286 h 68770"/>
                  <a:gd name="connsiteX22" fmla="*/ 15050 w 42862"/>
                  <a:gd name="connsiteY22" fmla="*/ 0 h 68770"/>
                  <a:gd name="connsiteX23" fmla="*/ 24384 w 42862"/>
                  <a:gd name="connsiteY23" fmla="*/ 0 h 68770"/>
                  <a:gd name="connsiteX24" fmla="*/ 33528 w 42862"/>
                  <a:gd name="connsiteY24" fmla="*/ 4763 h 68770"/>
                  <a:gd name="connsiteX25" fmla="*/ 34004 w 42862"/>
                  <a:gd name="connsiteY25" fmla="*/ 571 h 68770"/>
                  <a:gd name="connsiteX26" fmla="*/ 42863 w 42862"/>
                  <a:gd name="connsiteY26" fmla="*/ 571 h 68770"/>
                  <a:gd name="connsiteX27" fmla="*/ 42005 w 42862"/>
                  <a:gd name="connsiteY27" fmla="*/ 9715 h 68770"/>
                  <a:gd name="connsiteX28" fmla="*/ 33242 w 42862"/>
                  <a:gd name="connsiteY28" fmla="*/ 14859 h 68770"/>
                  <a:gd name="connsiteX29" fmla="*/ 24098 w 42862"/>
                  <a:gd name="connsiteY29" fmla="*/ 8287 h 68770"/>
                  <a:gd name="connsiteX30" fmla="*/ 15240 w 42862"/>
                  <a:gd name="connsiteY30" fmla="*/ 8287 h 68770"/>
                  <a:gd name="connsiteX31" fmla="*/ 13906 w 42862"/>
                  <a:gd name="connsiteY31" fmla="*/ 8668 h 68770"/>
                  <a:gd name="connsiteX32" fmla="*/ 9049 w 42862"/>
                  <a:gd name="connsiteY32" fmla="*/ 13430 h 68770"/>
                  <a:gd name="connsiteX33" fmla="*/ 8858 w 42862"/>
                  <a:gd name="connsiteY33" fmla="*/ 14668 h 68770"/>
                  <a:gd name="connsiteX34" fmla="*/ 8858 w 42862"/>
                  <a:gd name="connsiteY34" fmla="*/ 35338 h 68770"/>
                  <a:gd name="connsiteX35" fmla="*/ 9049 w 42862"/>
                  <a:gd name="connsiteY35" fmla="*/ 36576 h 68770"/>
                  <a:gd name="connsiteX36" fmla="*/ 13906 w 42862"/>
                  <a:gd name="connsiteY36" fmla="*/ 41434 h 68770"/>
                  <a:gd name="connsiteX37" fmla="*/ 15240 w 42862"/>
                  <a:gd name="connsiteY37" fmla="*/ 41624 h 68770"/>
                  <a:gd name="connsiteX38" fmla="*/ 24098 w 42862"/>
                  <a:gd name="connsiteY38" fmla="*/ 41624 h 68770"/>
                  <a:gd name="connsiteX39" fmla="*/ 25146 w 42862"/>
                  <a:gd name="connsiteY39" fmla="*/ 41529 h 68770"/>
                  <a:gd name="connsiteX40" fmla="*/ 33338 w 42862"/>
                  <a:gd name="connsiteY40" fmla="*/ 35052 h 68770"/>
                  <a:gd name="connsiteX41" fmla="*/ 33338 w 42862"/>
                  <a:gd name="connsiteY41" fmla="*/ 14764 h 68770"/>
                  <a:gd name="connsiteX42" fmla="*/ 33338 w 42862"/>
                  <a:gd name="connsiteY42" fmla="*/ 14764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862" h="68770">
                    <a:moveTo>
                      <a:pt x="42005" y="9715"/>
                    </a:moveTo>
                    <a:lnTo>
                      <a:pt x="42005" y="54388"/>
                    </a:lnTo>
                    <a:cubicBezTo>
                      <a:pt x="42005" y="56769"/>
                      <a:pt x="41529" y="59055"/>
                      <a:pt x="40196" y="60960"/>
                    </a:cubicBezTo>
                    <a:cubicBezTo>
                      <a:pt x="39243" y="62198"/>
                      <a:pt x="36481" y="65151"/>
                      <a:pt x="34766" y="66389"/>
                    </a:cubicBezTo>
                    <a:cubicBezTo>
                      <a:pt x="32766" y="67818"/>
                      <a:pt x="29527" y="68770"/>
                      <a:pt x="26956" y="68770"/>
                    </a:cubicBezTo>
                    <a:lnTo>
                      <a:pt x="15621" y="68770"/>
                    </a:lnTo>
                    <a:cubicBezTo>
                      <a:pt x="13049" y="68770"/>
                      <a:pt x="10001" y="67913"/>
                      <a:pt x="7906" y="66389"/>
                    </a:cubicBezTo>
                    <a:cubicBezTo>
                      <a:pt x="5334" y="64579"/>
                      <a:pt x="1715" y="60293"/>
                      <a:pt x="286" y="56864"/>
                    </a:cubicBezTo>
                    <a:lnTo>
                      <a:pt x="8573" y="54197"/>
                    </a:lnTo>
                    <a:cubicBezTo>
                      <a:pt x="9715" y="56483"/>
                      <a:pt x="12763" y="60579"/>
                      <a:pt x="15240" y="60579"/>
                    </a:cubicBezTo>
                    <a:lnTo>
                      <a:pt x="26765" y="60579"/>
                    </a:lnTo>
                    <a:cubicBezTo>
                      <a:pt x="27432" y="60579"/>
                      <a:pt x="27813" y="60389"/>
                      <a:pt x="28099" y="60198"/>
                    </a:cubicBezTo>
                    <a:cubicBezTo>
                      <a:pt x="29337" y="59531"/>
                      <a:pt x="32956" y="56483"/>
                      <a:pt x="33052" y="55150"/>
                    </a:cubicBezTo>
                    <a:lnTo>
                      <a:pt x="33052" y="45625"/>
                    </a:lnTo>
                    <a:cubicBezTo>
                      <a:pt x="30766" y="47720"/>
                      <a:pt x="27527" y="49911"/>
                      <a:pt x="24384" y="49911"/>
                    </a:cubicBezTo>
                    <a:lnTo>
                      <a:pt x="15050" y="49911"/>
                    </a:lnTo>
                    <a:cubicBezTo>
                      <a:pt x="12478" y="49911"/>
                      <a:pt x="9334" y="49149"/>
                      <a:pt x="7239" y="47625"/>
                    </a:cubicBezTo>
                    <a:cubicBezTo>
                      <a:pt x="5525" y="46387"/>
                      <a:pt x="2667" y="43339"/>
                      <a:pt x="1810" y="42101"/>
                    </a:cubicBezTo>
                    <a:cubicBezTo>
                      <a:pt x="476" y="40195"/>
                      <a:pt x="0" y="37909"/>
                      <a:pt x="0" y="35528"/>
                    </a:cubicBezTo>
                    <a:lnTo>
                      <a:pt x="0" y="14383"/>
                    </a:lnTo>
                    <a:cubicBezTo>
                      <a:pt x="0" y="12001"/>
                      <a:pt x="476" y="9715"/>
                      <a:pt x="1810" y="7810"/>
                    </a:cubicBezTo>
                    <a:cubicBezTo>
                      <a:pt x="2762" y="6572"/>
                      <a:pt x="5525" y="3524"/>
                      <a:pt x="7239" y="2286"/>
                    </a:cubicBezTo>
                    <a:cubicBezTo>
                      <a:pt x="9239" y="762"/>
                      <a:pt x="12478" y="0"/>
                      <a:pt x="15050" y="0"/>
                    </a:cubicBezTo>
                    <a:lnTo>
                      <a:pt x="24384" y="0"/>
                    </a:lnTo>
                    <a:cubicBezTo>
                      <a:pt x="27813" y="0"/>
                      <a:pt x="31147" y="2572"/>
                      <a:pt x="33528" y="4763"/>
                    </a:cubicBezTo>
                    <a:lnTo>
                      <a:pt x="34004" y="571"/>
                    </a:lnTo>
                    <a:lnTo>
                      <a:pt x="42863" y="571"/>
                    </a:lnTo>
                    <a:lnTo>
                      <a:pt x="42005" y="9715"/>
                    </a:lnTo>
                    <a:close/>
                    <a:moveTo>
                      <a:pt x="33242" y="14859"/>
                    </a:moveTo>
                    <a:cubicBezTo>
                      <a:pt x="31909" y="13240"/>
                      <a:pt x="26479" y="8287"/>
                      <a:pt x="24098" y="8287"/>
                    </a:cubicBezTo>
                    <a:lnTo>
                      <a:pt x="15240" y="8287"/>
                    </a:lnTo>
                    <a:cubicBezTo>
                      <a:pt x="14573" y="8287"/>
                      <a:pt x="14192" y="8477"/>
                      <a:pt x="13906" y="8668"/>
                    </a:cubicBezTo>
                    <a:cubicBezTo>
                      <a:pt x="12287" y="9525"/>
                      <a:pt x="9906" y="11811"/>
                      <a:pt x="9049" y="13430"/>
                    </a:cubicBezTo>
                    <a:cubicBezTo>
                      <a:pt x="8954" y="13526"/>
                      <a:pt x="8858" y="14002"/>
                      <a:pt x="8858" y="14668"/>
                    </a:cubicBezTo>
                    <a:lnTo>
                      <a:pt x="8858" y="35338"/>
                    </a:lnTo>
                    <a:cubicBezTo>
                      <a:pt x="8858" y="36004"/>
                      <a:pt x="8954" y="36481"/>
                      <a:pt x="9049" y="36576"/>
                    </a:cubicBezTo>
                    <a:cubicBezTo>
                      <a:pt x="10001" y="38195"/>
                      <a:pt x="12382" y="40576"/>
                      <a:pt x="13906" y="41434"/>
                    </a:cubicBezTo>
                    <a:cubicBezTo>
                      <a:pt x="14288" y="41529"/>
                      <a:pt x="14573" y="41624"/>
                      <a:pt x="15240" y="41624"/>
                    </a:cubicBezTo>
                    <a:lnTo>
                      <a:pt x="24098" y="41624"/>
                    </a:lnTo>
                    <a:cubicBezTo>
                      <a:pt x="24098" y="41624"/>
                      <a:pt x="24860" y="41624"/>
                      <a:pt x="25146" y="41529"/>
                    </a:cubicBezTo>
                    <a:cubicBezTo>
                      <a:pt x="27623" y="40291"/>
                      <a:pt x="31718" y="37147"/>
                      <a:pt x="33338" y="35052"/>
                    </a:cubicBezTo>
                    <a:lnTo>
                      <a:pt x="33338" y="14764"/>
                    </a:lnTo>
                    <a:lnTo>
                      <a:pt x="33338" y="14764"/>
                    </a:lnTo>
                    <a:close/>
                  </a:path>
                </a:pathLst>
              </a:custGeom>
              <a:solidFill>
                <a:srgbClr val="6D6E71"/>
              </a:solidFill>
              <a:ln w="9525" cap="flat">
                <a:noFill/>
                <a:prstDash val="solid"/>
                <a:miter/>
              </a:ln>
            </p:spPr>
            <p:txBody>
              <a:bodyPr rtlCol="0" anchor="ctr"/>
              <a:lstStyle/>
              <a:p>
                <a:endParaRPr lang="en-US"/>
              </a:p>
            </p:txBody>
          </p:sp>
          <p:sp>
            <p:nvSpPr>
              <p:cNvPr id="142" name="Freihandform: Form 141">
                <a:extLst>
                  <a:ext uri="{FF2B5EF4-FFF2-40B4-BE49-F238E27FC236}">
                    <a16:creationId xmlns:a16="http://schemas.microsoft.com/office/drawing/2014/main" id="{5C3B9012-28D1-4E5D-8A0B-9484E997BF8C}"/>
                  </a:ext>
                </a:extLst>
              </p:cNvPr>
              <p:cNvSpPr/>
              <p:nvPr/>
            </p:nvSpPr>
            <p:spPr>
              <a:xfrm>
                <a:off x="9262547"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6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383" y="50006"/>
                      <a:pt x="9335" y="49244"/>
                      <a:pt x="7334" y="47720"/>
                    </a:cubicBezTo>
                    <a:cubicBezTo>
                      <a:pt x="5620" y="46482"/>
                      <a:pt x="2858" y="43529"/>
                      <a:pt x="1905" y="42291"/>
                    </a:cubicBezTo>
                    <a:cubicBezTo>
                      <a:pt x="572" y="40481"/>
                      <a:pt x="0" y="38195"/>
                      <a:pt x="0" y="35814"/>
                    </a:cubicBezTo>
                    <a:lnTo>
                      <a:pt x="0" y="14192"/>
                    </a:lnTo>
                    <a:cubicBezTo>
                      <a:pt x="0" y="11811"/>
                      <a:pt x="572" y="9525"/>
                      <a:pt x="1905" y="7715"/>
                    </a:cubicBezTo>
                    <a:cubicBezTo>
                      <a:pt x="2762" y="6477"/>
                      <a:pt x="5620" y="3524"/>
                      <a:pt x="7334" y="2286"/>
                    </a:cubicBezTo>
                    <a:cubicBezTo>
                      <a:pt x="9335" y="762"/>
                      <a:pt x="12478"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4" y="36671"/>
                      <a:pt x="9049" y="36766"/>
                    </a:cubicBezTo>
                    <a:cubicBezTo>
                      <a:pt x="10001" y="38386"/>
                      <a:pt x="13049" y="41624"/>
                      <a:pt x="15145" y="41624"/>
                    </a:cubicBezTo>
                    <a:lnTo>
                      <a:pt x="26956" y="41624"/>
                    </a:lnTo>
                    <a:cubicBezTo>
                      <a:pt x="27623" y="41624"/>
                      <a:pt x="28004"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6" y="13144"/>
                    </a:cubicBezTo>
                    <a:cubicBezTo>
                      <a:pt x="31623" y="11525"/>
                      <a:pt x="29242" y="9525"/>
                      <a:pt x="27718" y="8572"/>
                    </a:cubicBezTo>
                    <a:cubicBezTo>
                      <a:pt x="27337" y="8477"/>
                      <a:pt x="27051" y="8191"/>
                      <a:pt x="26384" y="8191"/>
                    </a:cubicBezTo>
                    <a:lnTo>
                      <a:pt x="15145" y="8191"/>
                    </a:lnTo>
                    <a:cubicBezTo>
                      <a:pt x="12954" y="8191"/>
                      <a:pt x="9906" y="11430"/>
                      <a:pt x="9049" y="13049"/>
                    </a:cubicBezTo>
                    <a:cubicBezTo>
                      <a:pt x="8954"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44" name="Freihandform: Form 143">
                <a:extLst>
                  <a:ext uri="{FF2B5EF4-FFF2-40B4-BE49-F238E27FC236}">
                    <a16:creationId xmlns:a16="http://schemas.microsoft.com/office/drawing/2014/main" id="{B324D8C2-C50E-47EA-A70F-54AAFB725135}"/>
                  </a:ext>
                </a:extLst>
              </p:cNvPr>
              <p:cNvSpPr/>
              <p:nvPr/>
            </p:nvSpPr>
            <p:spPr>
              <a:xfrm>
                <a:off x="9318078"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9" y="8287"/>
                    </a:lnTo>
                    <a:cubicBezTo>
                      <a:pt x="16288" y="8287"/>
                      <a:pt x="10858" y="12668"/>
                      <a:pt x="9811" y="14192"/>
                    </a:cubicBezTo>
                    <a:lnTo>
                      <a:pt x="9811" y="49339"/>
                    </a:lnTo>
                    <a:lnTo>
                      <a:pt x="952" y="49339"/>
                    </a:lnTo>
                    <a:lnTo>
                      <a:pt x="952" y="9620"/>
                    </a:lnTo>
                    <a:lnTo>
                      <a:pt x="0" y="571"/>
                    </a:lnTo>
                    <a:lnTo>
                      <a:pt x="8858" y="571"/>
                    </a:lnTo>
                    <a:lnTo>
                      <a:pt x="9335" y="4572"/>
                    </a:lnTo>
                    <a:cubicBezTo>
                      <a:pt x="11621" y="2572"/>
                      <a:pt x="14954" y="0"/>
                      <a:pt x="18193" y="0"/>
                    </a:cubicBezTo>
                    <a:lnTo>
                      <a:pt x="26670" y="0"/>
                    </a:lnTo>
                    <a:cubicBezTo>
                      <a:pt x="29432" y="0"/>
                      <a:pt x="32480" y="762"/>
                      <a:pt x="34481" y="2286"/>
                    </a:cubicBezTo>
                    <a:cubicBezTo>
                      <a:pt x="36195" y="3524"/>
                      <a:pt x="38957" y="6477"/>
                      <a:pt x="39910" y="7715"/>
                    </a:cubicBezTo>
                    <a:cubicBezTo>
                      <a:pt x="41243" y="9620"/>
                      <a:pt x="41719" y="11906"/>
                      <a:pt x="41719" y="14192"/>
                    </a:cubicBezTo>
                    <a:lnTo>
                      <a:pt x="41719"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46" name="Freihandform: Form 145">
                <a:extLst>
                  <a:ext uri="{FF2B5EF4-FFF2-40B4-BE49-F238E27FC236}">
                    <a16:creationId xmlns:a16="http://schemas.microsoft.com/office/drawing/2014/main" id="{A1076E1E-39AE-4CC3-9F9B-599B61EF5FAA}"/>
                  </a:ext>
                </a:extLst>
              </p:cNvPr>
              <p:cNvSpPr/>
              <p:nvPr/>
            </p:nvSpPr>
            <p:spPr>
              <a:xfrm>
                <a:off x="9403136" y="5439411"/>
                <a:ext cx="47529" cy="68389"/>
              </a:xfrm>
              <a:custGeom>
                <a:avLst/>
                <a:gdLst>
                  <a:gd name="connsiteX0" fmla="*/ 46196 w 47529"/>
                  <a:gd name="connsiteY0" fmla="*/ 58579 h 68389"/>
                  <a:gd name="connsiteX1" fmla="*/ 38100 w 47529"/>
                  <a:gd name="connsiteY1" fmla="*/ 66484 h 68389"/>
                  <a:gd name="connsiteX2" fmla="*/ 31623 w 47529"/>
                  <a:gd name="connsiteY2" fmla="*/ 68390 h 68389"/>
                  <a:gd name="connsiteX3" fmla="*/ 16478 w 47529"/>
                  <a:gd name="connsiteY3" fmla="*/ 68390 h 68389"/>
                  <a:gd name="connsiteX4" fmla="*/ 9906 w 47529"/>
                  <a:gd name="connsiteY4" fmla="*/ 66484 h 68389"/>
                  <a:gd name="connsiteX5" fmla="*/ 1715 w 47529"/>
                  <a:gd name="connsiteY5" fmla="*/ 58579 h 68389"/>
                  <a:gd name="connsiteX6" fmla="*/ 0 w 47529"/>
                  <a:gd name="connsiteY6" fmla="*/ 52673 h 68389"/>
                  <a:gd name="connsiteX7" fmla="*/ 0 w 47529"/>
                  <a:gd name="connsiteY7" fmla="*/ 0 h 68389"/>
                  <a:gd name="connsiteX8" fmla="*/ 9239 w 47529"/>
                  <a:gd name="connsiteY8" fmla="*/ 0 h 68389"/>
                  <a:gd name="connsiteX9" fmla="*/ 9239 w 47529"/>
                  <a:gd name="connsiteY9" fmla="*/ 52483 h 68389"/>
                  <a:gd name="connsiteX10" fmla="*/ 16097 w 47529"/>
                  <a:gd name="connsiteY10" fmla="*/ 59531 h 68389"/>
                  <a:gd name="connsiteX11" fmla="*/ 16859 w 47529"/>
                  <a:gd name="connsiteY11" fmla="*/ 59627 h 68389"/>
                  <a:gd name="connsiteX12" fmla="*/ 30861 w 47529"/>
                  <a:gd name="connsiteY12" fmla="*/ 59627 h 68389"/>
                  <a:gd name="connsiteX13" fmla="*/ 31623 w 47529"/>
                  <a:gd name="connsiteY13" fmla="*/ 59531 h 68389"/>
                  <a:gd name="connsiteX14" fmla="*/ 38290 w 47529"/>
                  <a:gd name="connsiteY14" fmla="*/ 52483 h 68389"/>
                  <a:gd name="connsiteX15" fmla="*/ 38290 w 47529"/>
                  <a:gd name="connsiteY15" fmla="*/ 0 h 68389"/>
                  <a:gd name="connsiteX16" fmla="*/ 47530 w 47529"/>
                  <a:gd name="connsiteY16" fmla="*/ 0 h 68389"/>
                  <a:gd name="connsiteX17" fmla="*/ 47530 w 47529"/>
                  <a:gd name="connsiteY17" fmla="*/ 52673 h 68389"/>
                  <a:gd name="connsiteX18" fmla="*/ 45910 w 47529"/>
                  <a:gd name="connsiteY18" fmla="*/ 58579 h 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529" h="68389">
                    <a:moveTo>
                      <a:pt x="46196" y="58579"/>
                    </a:moveTo>
                    <a:cubicBezTo>
                      <a:pt x="44863" y="60579"/>
                      <a:pt x="40291" y="65151"/>
                      <a:pt x="38100" y="66484"/>
                    </a:cubicBezTo>
                    <a:cubicBezTo>
                      <a:pt x="36290" y="67532"/>
                      <a:pt x="33814" y="68390"/>
                      <a:pt x="31623" y="68390"/>
                    </a:cubicBezTo>
                    <a:lnTo>
                      <a:pt x="16478" y="68390"/>
                    </a:lnTo>
                    <a:cubicBezTo>
                      <a:pt x="14383" y="68390"/>
                      <a:pt x="11716" y="67437"/>
                      <a:pt x="9906" y="66484"/>
                    </a:cubicBezTo>
                    <a:cubicBezTo>
                      <a:pt x="7620" y="65151"/>
                      <a:pt x="3143" y="60579"/>
                      <a:pt x="1715" y="58579"/>
                    </a:cubicBezTo>
                    <a:cubicBezTo>
                      <a:pt x="476" y="56769"/>
                      <a:pt x="0" y="54769"/>
                      <a:pt x="0" y="52673"/>
                    </a:cubicBezTo>
                    <a:lnTo>
                      <a:pt x="0" y="0"/>
                    </a:lnTo>
                    <a:lnTo>
                      <a:pt x="9239" y="0"/>
                    </a:lnTo>
                    <a:lnTo>
                      <a:pt x="9239" y="52483"/>
                    </a:lnTo>
                    <a:cubicBezTo>
                      <a:pt x="9239" y="54197"/>
                      <a:pt x="14478" y="58674"/>
                      <a:pt x="16097" y="59531"/>
                    </a:cubicBezTo>
                    <a:cubicBezTo>
                      <a:pt x="16192" y="59531"/>
                      <a:pt x="16478" y="59627"/>
                      <a:pt x="16859" y="59627"/>
                    </a:cubicBezTo>
                    <a:lnTo>
                      <a:pt x="30861" y="59627"/>
                    </a:lnTo>
                    <a:cubicBezTo>
                      <a:pt x="30861" y="59627"/>
                      <a:pt x="31528" y="59531"/>
                      <a:pt x="31623" y="59531"/>
                    </a:cubicBezTo>
                    <a:cubicBezTo>
                      <a:pt x="33338" y="58769"/>
                      <a:pt x="38290" y="54102"/>
                      <a:pt x="38290" y="52483"/>
                    </a:cubicBezTo>
                    <a:lnTo>
                      <a:pt x="38290" y="0"/>
                    </a:lnTo>
                    <a:lnTo>
                      <a:pt x="47530" y="0"/>
                    </a:lnTo>
                    <a:lnTo>
                      <a:pt x="47530" y="52673"/>
                    </a:lnTo>
                    <a:cubicBezTo>
                      <a:pt x="47530" y="54769"/>
                      <a:pt x="47244" y="56769"/>
                      <a:pt x="45910" y="58579"/>
                    </a:cubicBezTo>
                  </a:path>
                </a:pathLst>
              </a:custGeom>
              <a:solidFill>
                <a:srgbClr val="6D6E71"/>
              </a:solidFill>
              <a:ln w="9525" cap="flat">
                <a:noFill/>
                <a:prstDash val="solid"/>
                <a:miter/>
              </a:ln>
            </p:spPr>
            <p:txBody>
              <a:bodyPr rtlCol="0" anchor="ctr"/>
              <a:lstStyle/>
              <a:p>
                <a:endParaRPr lang="en-US"/>
              </a:p>
            </p:txBody>
          </p:sp>
          <p:sp>
            <p:nvSpPr>
              <p:cNvPr id="148" name="Freihandform: Form 147">
                <a:extLst>
                  <a:ext uri="{FF2B5EF4-FFF2-40B4-BE49-F238E27FC236}">
                    <a16:creationId xmlns:a16="http://schemas.microsoft.com/office/drawing/2014/main" id="{DC86F3A3-8810-47D3-B8D8-8AA4B43976DA}"/>
                  </a:ext>
                </a:extLst>
              </p:cNvPr>
              <p:cNvSpPr/>
              <p:nvPr/>
            </p:nvSpPr>
            <p:spPr>
              <a:xfrm>
                <a:off x="9465906"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8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4 w 41719"/>
                  <a:gd name="connsiteY12" fmla="*/ 4572 h 49339"/>
                  <a:gd name="connsiteX13" fmla="*/ 18193 w 41719"/>
                  <a:gd name="connsiteY13" fmla="*/ 0 h 49339"/>
                  <a:gd name="connsiteX14" fmla="*/ 26670 w 41719"/>
                  <a:gd name="connsiteY14" fmla="*/ 0 h 49339"/>
                  <a:gd name="connsiteX15" fmla="*/ 34480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956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8" y="8287"/>
                    </a:lnTo>
                    <a:cubicBezTo>
                      <a:pt x="16288" y="8287"/>
                      <a:pt x="10858" y="12668"/>
                      <a:pt x="9811" y="14192"/>
                    </a:cubicBezTo>
                    <a:lnTo>
                      <a:pt x="9811" y="49339"/>
                    </a:lnTo>
                    <a:lnTo>
                      <a:pt x="952" y="49339"/>
                    </a:lnTo>
                    <a:lnTo>
                      <a:pt x="952" y="9620"/>
                    </a:lnTo>
                    <a:lnTo>
                      <a:pt x="0" y="571"/>
                    </a:lnTo>
                    <a:lnTo>
                      <a:pt x="8858" y="571"/>
                    </a:lnTo>
                    <a:lnTo>
                      <a:pt x="9334" y="4572"/>
                    </a:lnTo>
                    <a:cubicBezTo>
                      <a:pt x="11620" y="2572"/>
                      <a:pt x="14954" y="0"/>
                      <a:pt x="18193" y="0"/>
                    </a:cubicBezTo>
                    <a:lnTo>
                      <a:pt x="26670" y="0"/>
                    </a:lnTo>
                    <a:cubicBezTo>
                      <a:pt x="29432" y="0"/>
                      <a:pt x="32480" y="762"/>
                      <a:pt x="34480" y="2286"/>
                    </a:cubicBezTo>
                    <a:cubicBezTo>
                      <a:pt x="36195" y="3524"/>
                      <a:pt x="38957" y="6477"/>
                      <a:pt x="39910" y="7715"/>
                    </a:cubicBezTo>
                    <a:cubicBezTo>
                      <a:pt x="41243" y="9620"/>
                      <a:pt x="41719" y="11906"/>
                      <a:pt x="41719" y="14192"/>
                    </a:cubicBezTo>
                    <a:lnTo>
                      <a:pt x="41719" y="49339"/>
                    </a:lnTo>
                    <a:lnTo>
                      <a:pt x="32956" y="49339"/>
                    </a:lnTo>
                    <a:close/>
                  </a:path>
                </a:pathLst>
              </a:custGeom>
              <a:solidFill>
                <a:srgbClr val="6D6E71"/>
              </a:solidFill>
              <a:ln w="9525" cap="flat">
                <a:noFill/>
                <a:prstDash val="solid"/>
                <a:miter/>
              </a:ln>
            </p:spPr>
            <p:txBody>
              <a:bodyPr rtlCol="0" anchor="ctr"/>
              <a:lstStyle/>
              <a:p>
                <a:endParaRPr lang="en-US"/>
              </a:p>
            </p:txBody>
          </p:sp>
          <p:sp>
            <p:nvSpPr>
              <p:cNvPr id="150" name="Freihandform: Form 149">
                <a:extLst>
                  <a:ext uri="{FF2B5EF4-FFF2-40B4-BE49-F238E27FC236}">
                    <a16:creationId xmlns:a16="http://schemas.microsoft.com/office/drawing/2014/main" id="{841C59A5-1F27-4033-8135-30486888070D}"/>
                  </a:ext>
                </a:extLst>
              </p:cNvPr>
              <p:cNvSpPr/>
              <p:nvPr/>
            </p:nvSpPr>
            <p:spPr>
              <a:xfrm>
                <a:off x="9524866" y="5438839"/>
                <a:ext cx="9715" cy="68484"/>
              </a:xfrm>
              <a:custGeom>
                <a:avLst/>
                <a:gdLst>
                  <a:gd name="connsiteX0" fmla="*/ 0 w 9715"/>
                  <a:gd name="connsiteY0" fmla="*/ 0 h 68484"/>
                  <a:gd name="connsiteX1" fmla="*/ 9716 w 9715"/>
                  <a:gd name="connsiteY1" fmla="*/ 0 h 68484"/>
                  <a:gd name="connsiteX2" fmla="*/ 9716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5 w 9715"/>
                  <a:gd name="connsiteY6" fmla="*/ 19717 h 68484"/>
                  <a:gd name="connsiteX7" fmla="*/ 9335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6" y="0"/>
                    </a:lnTo>
                    <a:lnTo>
                      <a:pt x="9716" y="9620"/>
                    </a:lnTo>
                    <a:lnTo>
                      <a:pt x="0" y="9620"/>
                    </a:lnTo>
                    <a:lnTo>
                      <a:pt x="0" y="0"/>
                    </a:lnTo>
                    <a:close/>
                    <a:moveTo>
                      <a:pt x="476" y="19717"/>
                    </a:moveTo>
                    <a:lnTo>
                      <a:pt x="9335" y="19717"/>
                    </a:lnTo>
                    <a:lnTo>
                      <a:pt x="9335"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52" name="Freihandform: Form 151">
                <a:extLst>
                  <a:ext uri="{FF2B5EF4-FFF2-40B4-BE49-F238E27FC236}">
                    <a16:creationId xmlns:a16="http://schemas.microsoft.com/office/drawing/2014/main" id="{9B486D64-A791-470E-865A-B731706627B2}"/>
                  </a:ext>
                </a:extLst>
              </p:cNvPr>
              <p:cNvSpPr/>
              <p:nvPr/>
            </p:nvSpPr>
            <p:spPr>
              <a:xfrm>
                <a:off x="9546869" y="5458461"/>
                <a:ext cx="44195" cy="48863"/>
              </a:xfrm>
              <a:custGeom>
                <a:avLst/>
                <a:gdLst>
                  <a:gd name="connsiteX0" fmla="*/ 27527 w 44195"/>
                  <a:gd name="connsiteY0" fmla="*/ 48863 h 48863"/>
                  <a:gd name="connsiteX1" fmla="*/ 16954 w 44195"/>
                  <a:gd name="connsiteY1" fmla="*/ 48863 h 48863"/>
                  <a:gd name="connsiteX2" fmla="*/ 0 w 44195"/>
                  <a:gd name="connsiteY2" fmla="*/ 0 h 48863"/>
                  <a:gd name="connsiteX3" fmla="*/ 9430 w 44195"/>
                  <a:gd name="connsiteY3" fmla="*/ 0 h 48863"/>
                  <a:gd name="connsiteX4" fmla="*/ 22098 w 44195"/>
                  <a:gd name="connsiteY4" fmla="*/ 38386 h 48863"/>
                  <a:gd name="connsiteX5" fmla="*/ 34861 w 44195"/>
                  <a:gd name="connsiteY5" fmla="*/ 0 h 48863"/>
                  <a:gd name="connsiteX6" fmla="*/ 44196 w 44195"/>
                  <a:gd name="connsiteY6" fmla="*/ 0 h 48863"/>
                  <a:gd name="connsiteX7" fmla="*/ 27527 w 44195"/>
                  <a:gd name="connsiteY7" fmla="*/ 48863 h 4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5" h="48863">
                    <a:moveTo>
                      <a:pt x="27527" y="48863"/>
                    </a:moveTo>
                    <a:lnTo>
                      <a:pt x="16954" y="48863"/>
                    </a:lnTo>
                    <a:lnTo>
                      <a:pt x="0" y="0"/>
                    </a:lnTo>
                    <a:lnTo>
                      <a:pt x="9430" y="0"/>
                    </a:lnTo>
                    <a:lnTo>
                      <a:pt x="22098" y="38386"/>
                    </a:lnTo>
                    <a:lnTo>
                      <a:pt x="34861" y="0"/>
                    </a:lnTo>
                    <a:lnTo>
                      <a:pt x="44196" y="0"/>
                    </a:lnTo>
                    <a:lnTo>
                      <a:pt x="27527" y="48863"/>
                    </a:lnTo>
                    <a:close/>
                  </a:path>
                </a:pathLst>
              </a:custGeom>
              <a:solidFill>
                <a:srgbClr val="6D6E71"/>
              </a:solidFill>
              <a:ln w="9525" cap="flat">
                <a:noFill/>
                <a:prstDash val="solid"/>
                <a:miter/>
              </a:ln>
            </p:spPr>
            <p:txBody>
              <a:bodyPr rtlCol="0" anchor="ctr"/>
              <a:lstStyle/>
              <a:p>
                <a:endParaRPr lang="en-US"/>
              </a:p>
            </p:txBody>
          </p:sp>
          <p:sp>
            <p:nvSpPr>
              <p:cNvPr id="154" name="Freihandform: Form 153">
                <a:extLst>
                  <a:ext uri="{FF2B5EF4-FFF2-40B4-BE49-F238E27FC236}">
                    <a16:creationId xmlns:a16="http://schemas.microsoft.com/office/drawing/2014/main" id="{BFD1BCF3-4540-46EF-BEC8-2CD6D59271A9}"/>
                  </a:ext>
                </a:extLst>
              </p:cNvPr>
              <p:cNvSpPr/>
              <p:nvPr/>
            </p:nvSpPr>
            <p:spPr>
              <a:xfrm>
                <a:off x="9601923"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5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478" y="50006"/>
                      <a:pt x="9334" y="49244"/>
                      <a:pt x="7334" y="47720"/>
                    </a:cubicBezTo>
                    <a:cubicBezTo>
                      <a:pt x="5620" y="46482"/>
                      <a:pt x="2762" y="43529"/>
                      <a:pt x="1905" y="42291"/>
                    </a:cubicBezTo>
                    <a:cubicBezTo>
                      <a:pt x="571" y="40481"/>
                      <a:pt x="0" y="38195"/>
                      <a:pt x="0" y="35814"/>
                    </a:cubicBezTo>
                    <a:lnTo>
                      <a:pt x="0" y="14192"/>
                    </a:lnTo>
                    <a:cubicBezTo>
                      <a:pt x="0" y="11811"/>
                      <a:pt x="571" y="9525"/>
                      <a:pt x="1905" y="7715"/>
                    </a:cubicBezTo>
                    <a:cubicBezTo>
                      <a:pt x="2762" y="6477"/>
                      <a:pt x="5620" y="3524"/>
                      <a:pt x="7334" y="2286"/>
                    </a:cubicBezTo>
                    <a:cubicBezTo>
                      <a:pt x="9334" y="762"/>
                      <a:pt x="12478" y="0"/>
                      <a:pt x="15145" y="0"/>
                    </a:cubicBezTo>
                    <a:lnTo>
                      <a:pt x="26479" y="0"/>
                    </a:lnTo>
                    <a:cubicBezTo>
                      <a:pt x="29242" y="0"/>
                      <a:pt x="32290" y="762"/>
                      <a:pt x="34290" y="2286"/>
                    </a:cubicBezTo>
                    <a:cubicBezTo>
                      <a:pt x="36004" y="3524"/>
                      <a:pt x="38767"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2" y="41624"/>
                      <a:pt x="28003"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5" y="13144"/>
                    </a:cubicBezTo>
                    <a:cubicBezTo>
                      <a:pt x="31623" y="11525"/>
                      <a:pt x="29337" y="9525"/>
                      <a:pt x="27718" y="8572"/>
                    </a:cubicBezTo>
                    <a:cubicBezTo>
                      <a:pt x="27337" y="8477"/>
                      <a:pt x="27051" y="8191"/>
                      <a:pt x="26384" y="8191"/>
                    </a:cubicBezTo>
                    <a:lnTo>
                      <a:pt x="15145" y="8191"/>
                    </a:lnTo>
                    <a:cubicBezTo>
                      <a:pt x="12954" y="8191"/>
                      <a:pt x="9906" y="11430"/>
                      <a:pt x="9049" y="13049"/>
                    </a:cubicBezTo>
                    <a:cubicBezTo>
                      <a:pt x="8953"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56" name="Freihandform: Form 155">
                <a:extLst>
                  <a:ext uri="{FF2B5EF4-FFF2-40B4-BE49-F238E27FC236}">
                    <a16:creationId xmlns:a16="http://schemas.microsoft.com/office/drawing/2014/main" id="{505FE0D3-6155-42B5-8B7F-87C6F71EDEEE}"/>
                  </a:ext>
                </a:extLst>
              </p:cNvPr>
              <p:cNvSpPr/>
              <p:nvPr/>
            </p:nvSpPr>
            <p:spPr>
              <a:xfrm>
                <a:off x="9659740" y="5457889"/>
                <a:ext cx="39814" cy="49339"/>
              </a:xfrm>
              <a:custGeom>
                <a:avLst/>
                <a:gdLst>
                  <a:gd name="connsiteX0" fmla="*/ 31432 w 39814"/>
                  <a:gd name="connsiteY0" fmla="*/ 14383 h 49339"/>
                  <a:gd name="connsiteX1" fmla="*/ 24670 w 39814"/>
                  <a:gd name="connsiteY1" fmla="*/ 8287 h 49339"/>
                  <a:gd name="connsiteX2" fmla="*/ 18574 w 39814"/>
                  <a:gd name="connsiteY2" fmla="*/ 8287 h 49339"/>
                  <a:gd name="connsiteX3" fmla="*/ 9620 w 39814"/>
                  <a:gd name="connsiteY3" fmla="*/ 14383 h 49339"/>
                  <a:gd name="connsiteX4" fmla="*/ 9620 w 39814"/>
                  <a:gd name="connsiteY4" fmla="*/ 49340 h 49339"/>
                  <a:gd name="connsiteX5" fmla="*/ 762 w 39814"/>
                  <a:gd name="connsiteY5" fmla="*/ 49340 h 49339"/>
                  <a:gd name="connsiteX6" fmla="*/ 762 w 39814"/>
                  <a:gd name="connsiteY6" fmla="*/ 9620 h 49339"/>
                  <a:gd name="connsiteX7" fmla="*/ 0 w 39814"/>
                  <a:gd name="connsiteY7" fmla="*/ 571 h 49339"/>
                  <a:gd name="connsiteX8" fmla="*/ 8858 w 39814"/>
                  <a:gd name="connsiteY8" fmla="*/ 571 h 49339"/>
                  <a:gd name="connsiteX9" fmla="*/ 9334 w 39814"/>
                  <a:gd name="connsiteY9" fmla="*/ 4572 h 49339"/>
                  <a:gd name="connsiteX10" fmla="*/ 18288 w 39814"/>
                  <a:gd name="connsiteY10" fmla="*/ 0 h 49339"/>
                  <a:gd name="connsiteX11" fmla="*/ 24479 w 39814"/>
                  <a:gd name="connsiteY11" fmla="*/ 0 h 49339"/>
                  <a:gd name="connsiteX12" fmla="*/ 32194 w 39814"/>
                  <a:gd name="connsiteY12" fmla="*/ 2286 h 49339"/>
                  <a:gd name="connsiteX13" fmla="*/ 39815 w 39814"/>
                  <a:gd name="connsiteY13" fmla="*/ 11811 h 49339"/>
                  <a:gd name="connsiteX14" fmla="*/ 31528 w 39814"/>
                  <a:gd name="connsiteY14" fmla="*/ 14383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814" h="49339">
                    <a:moveTo>
                      <a:pt x="31432" y="14383"/>
                    </a:moveTo>
                    <a:cubicBezTo>
                      <a:pt x="30194" y="12002"/>
                      <a:pt x="27337" y="8287"/>
                      <a:pt x="24670" y="8287"/>
                    </a:cubicBezTo>
                    <a:lnTo>
                      <a:pt x="18574" y="8287"/>
                    </a:lnTo>
                    <a:cubicBezTo>
                      <a:pt x="16192" y="8287"/>
                      <a:pt x="10763" y="12668"/>
                      <a:pt x="9620" y="14383"/>
                    </a:cubicBezTo>
                    <a:lnTo>
                      <a:pt x="9620" y="49340"/>
                    </a:lnTo>
                    <a:lnTo>
                      <a:pt x="762" y="49340"/>
                    </a:lnTo>
                    <a:lnTo>
                      <a:pt x="762" y="9620"/>
                    </a:lnTo>
                    <a:lnTo>
                      <a:pt x="0" y="571"/>
                    </a:lnTo>
                    <a:lnTo>
                      <a:pt x="8858" y="571"/>
                    </a:lnTo>
                    <a:lnTo>
                      <a:pt x="9334" y="4572"/>
                    </a:lnTo>
                    <a:cubicBezTo>
                      <a:pt x="11621" y="2381"/>
                      <a:pt x="14954" y="0"/>
                      <a:pt x="18288" y="0"/>
                    </a:cubicBezTo>
                    <a:lnTo>
                      <a:pt x="24479" y="0"/>
                    </a:lnTo>
                    <a:cubicBezTo>
                      <a:pt x="27242" y="0"/>
                      <a:pt x="30099" y="762"/>
                      <a:pt x="32194" y="2286"/>
                    </a:cubicBezTo>
                    <a:cubicBezTo>
                      <a:pt x="34766" y="4096"/>
                      <a:pt x="38386" y="8477"/>
                      <a:pt x="39815" y="11811"/>
                    </a:cubicBezTo>
                    <a:lnTo>
                      <a:pt x="31528" y="14383"/>
                    </a:lnTo>
                    <a:close/>
                  </a:path>
                </a:pathLst>
              </a:custGeom>
              <a:solidFill>
                <a:srgbClr val="6D6E71"/>
              </a:solidFill>
              <a:ln w="9525" cap="flat">
                <a:noFill/>
                <a:prstDash val="solid"/>
                <a:miter/>
              </a:ln>
            </p:spPr>
            <p:txBody>
              <a:bodyPr rtlCol="0" anchor="ctr"/>
              <a:lstStyle/>
              <a:p>
                <a:endParaRPr lang="en-US"/>
              </a:p>
            </p:txBody>
          </p:sp>
          <p:sp>
            <p:nvSpPr>
              <p:cNvPr id="158" name="Freihandform: Form 157">
                <a:extLst>
                  <a:ext uri="{FF2B5EF4-FFF2-40B4-BE49-F238E27FC236}">
                    <a16:creationId xmlns:a16="http://schemas.microsoft.com/office/drawing/2014/main" id="{1642DD9F-5106-4093-8F9F-D09D760B378F}"/>
                  </a:ext>
                </a:extLst>
              </p:cNvPr>
              <p:cNvSpPr/>
              <p:nvPr/>
            </p:nvSpPr>
            <p:spPr>
              <a:xfrm>
                <a:off x="9703364" y="5457889"/>
                <a:ext cx="43910" cy="49815"/>
              </a:xfrm>
              <a:custGeom>
                <a:avLst/>
                <a:gdLst>
                  <a:gd name="connsiteX0" fmla="*/ 35147 w 43910"/>
                  <a:gd name="connsiteY0" fmla="*/ 14573 h 49815"/>
                  <a:gd name="connsiteX1" fmla="*/ 28480 w 43910"/>
                  <a:gd name="connsiteY1" fmla="*/ 8382 h 49815"/>
                  <a:gd name="connsiteX2" fmla="*/ 16383 w 43910"/>
                  <a:gd name="connsiteY2" fmla="*/ 8382 h 49815"/>
                  <a:gd name="connsiteX3" fmla="*/ 15050 w 43910"/>
                  <a:gd name="connsiteY3" fmla="*/ 8572 h 49815"/>
                  <a:gd name="connsiteX4" fmla="*/ 10763 w 43910"/>
                  <a:gd name="connsiteY4" fmla="*/ 12859 h 49815"/>
                  <a:gd name="connsiteX5" fmla="*/ 10668 w 43910"/>
                  <a:gd name="connsiteY5" fmla="*/ 14097 h 49815"/>
                  <a:gd name="connsiteX6" fmla="*/ 10668 w 43910"/>
                  <a:gd name="connsiteY6" fmla="*/ 17240 h 49815"/>
                  <a:gd name="connsiteX7" fmla="*/ 13621 w 43910"/>
                  <a:gd name="connsiteY7" fmla="*/ 19812 h 49815"/>
                  <a:gd name="connsiteX8" fmla="*/ 32385 w 43910"/>
                  <a:gd name="connsiteY8" fmla="*/ 21145 h 49815"/>
                  <a:gd name="connsiteX9" fmla="*/ 43625 w 43910"/>
                  <a:gd name="connsiteY9" fmla="*/ 32194 h 49815"/>
                  <a:gd name="connsiteX10" fmla="*/ 43625 w 43910"/>
                  <a:gd name="connsiteY10" fmla="*/ 36004 h 49815"/>
                  <a:gd name="connsiteX11" fmla="*/ 41624 w 43910"/>
                  <a:gd name="connsiteY11" fmla="*/ 42481 h 49815"/>
                  <a:gd name="connsiteX12" fmla="*/ 36671 w 43910"/>
                  <a:gd name="connsiteY12" fmla="*/ 47530 h 49815"/>
                  <a:gd name="connsiteX13" fmla="*/ 28956 w 43910"/>
                  <a:gd name="connsiteY13" fmla="*/ 49816 h 49815"/>
                  <a:gd name="connsiteX14" fmla="*/ 15431 w 43910"/>
                  <a:gd name="connsiteY14" fmla="*/ 49816 h 49815"/>
                  <a:gd name="connsiteX15" fmla="*/ 7715 w 43910"/>
                  <a:gd name="connsiteY15" fmla="*/ 47530 h 49815"/>
                  <a:gd name="connsiteX16" fmla="*/ 0 w 43910"/>
                  <a:gd name="connsiteY16" fmla="*/ 38100 h 49815"/>
                  <a:gd name="connsiteX17" fmla="*/ 8477 w 43910"/>
                  <a:gd name="connsiteY17" fmla="*/ 35242 h 49815"/>
                  <a:gd name="connsiteX18" fmla="*/ 13811 w 43910"/>
                  <a:gd name="connsiteY18" fmla="*/ 41243 h 49815"/>
                  <a:gd name="connsiteX19" fmla="*/ 15145 w 43910"/>
                  <a:gd name="connsiteY19" fmla="*/ 41434 h 49815"/>
                  <a:gd name="connsiteX20" fmla="*/ 28861 w 43910"/>
                  <a:gd name="connsiteY20" fmla="*/ 41434 h 49815"/>
                  <a:gd name="connsiteX21" fmla="*/ 34671 w 43910"/>
                  <a:gd name="connsiteY21" fmla="*/ 36957 h 49815"/>
                  <a:gd name="connsiteX22" fmla="*/ 34862 w 43910"/>
                  <a:gd name="connsiteY22" fmla="*/ 35719 h 49815"/>
                  <a:gd name="connsiteX23" fmla="*/ 34862 w 43910"/>
                  <a:gd name="connsiteY23" fmla="*/ 31909 h 49815"/>
                  <a:gd name="connsiteX24" fmla="*/ 31813 w 43910"/>
                  <a:gd name="connsiteY24" fmla="*/ 29337 h 49815"/>
                  <a:gd name="connsiteX25" fmla="*/ 13049 w 43910"/>
                  <a:gd name="connsiteY25" fmla="*/ 28099 h 49815"/>
                  <a:gd name="connsiteX26" fmla="*/ 2000 w 43910"/>
                  <a:gd name="connsiteY26" fmla="*/ 17050 h 49815"/>
                  <a:gd name="connsiteX27" fmla="*/ 2000 w 43910"/>
                  <a:gd name="connsiteY27" fmla="*/ 13811 h 49815"/>
                  <a:gd name="connsiteX28" fmla="*/ 3905 w 43910"/>
                  <a:gd name="connsiteY28" fmla="*/ 7334 h 49815"/>
                  <a:gd name="connsiteX29" fmla="*/ 8858 w 43910"/>
                  <a:gd name="connsiteY29" fmla="*/ 2286 h 49815"/>
                  <a:gd name="connsiteX30" fmla="*/ 16574 w 43910"/>
                  <a:gd name="connsiteY30" fmla="*/ 0 h 49815"/>
                  <a:gd name="connsiteX31" fmla="*/ 28385 w 43910"/>
                  <a:gd name="connsiteY31" fmla="*/ 0 h 49815"/>
                  <a:gd name="connsiteX32" fmla="*/ 36100 w 43910"/>
                  <a:gd name="connsiteY32" fmla="*/ 2286 h 49815"/>
                  <a:gd name="connsiteX33" fmla="*/ 43910 w 43910"/>
                  <a:gd name="connsiteY33" fmla="*/ 11716 h 49815"/>
                  <a:gd name="connsiteX34" fmla="*/ 35433 w 43910"/>
                  <a:gd name="connsiteY34" fmla="*/ 14573 h 4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910" h="49815">
                    <a:moveTo>
                      <a:pt x="35147" y="14573"/>
                    </a:moveTo>
                    <a:cubicBezTo>
                      <a:pt x="33814" y="12097"/>
                      <a:pt x="30861" y="8382"/>
                      <a:pt x="28480" y="8382"/>
                    </a:cubicBezTo>
                    <a:lnTo>
                      <a:pt x="16383" y="8382"/>
                    </a:lnTo>
                    <a:cubicBezTo>
                      <a:pt x="15812" y="8382"/>
                      <a:pt x="15240" y="8477"/>
                      <a:pt x="15050" y="8572"/>
                    </a:cubicBezTo>
                    <a:cubicBezTo>
                      <a:pt x="13525" y="9334"/>
                      <a:pt x="11716" y="11240"/>
                      <a:pt x="10763" y="12859"/>
                    </a:cubicBezTo>
                    <a:cubicBezTo>
                      <a:pt x="10668" y="12954"/>
                      <a:pt x="10668" y="13430"/>
                      <a:pt x="10668" y="14097"/>
                    </a:cubicBezTo>
                    <a:lnTo>
                      <a:pt x="10668" y="17240"/>
                    </a:lnTo>
                    <a:cubicBezTo>
                      <a:pt x="10668" y="18478"/>
                      <a:pt x="11811" y="19717"/>
                      <a:pt x="13621" y="19812"/>
                    </a:cubicBezTo>
                    <a:lnTo>
                      <a:pt x="32385" y="21145"/>
                    </a:lnTo>
                    <a:cubicBezTo>
                      <a:pt x="38481" y="21622"/>
                      <a:pt x="43625" y="26194"/>
                      <a:pt x="43625" y="32194"/>
                    </a:cubicBezTo>
                    <a:lnTo>
                      <a:pt x="43625" y="36004"/>
                    </a:lnTo>
                    <a:cubicBezTo>
                      <a:pt x="43625" y="38386"/>
                      <a:pt x="42958" y="40577"/>
                      <a:pt x="41624" y="42481"/>
                    </a:cubicBezTo>
                    <a:cubicBezTo>
                      <a:pt x="40672" y="43815"/>
                      <a:pt x="38291" y="46482"/>
                      <a:pt x="36671" y="47530"/>
                    </a:cubicBezTo>
                    <a:cubicBezTo>
                      <a:pt x="34481" y="48958"/>
                      <a:pt x="31718" y="49816"/>
                      <a:pt x="28956" y="49816"/>
                    </a:cubicBezTo>
                    <a:lnTo>
                      <a:pt x="15431" y="49816"/>
                    </a:lnTo>
                    <a:cubicBezTo>
                      <a:pt x="12668" y="49816"/>
                      <a:pt x="9906" y="49054"/>
                      <a:pt x="7715" y="47530"/>
                    </a:cubicBezTo>
                    <a:cubicBezTo>
                      <a:pt x="5144" y="45720"/>
                      <a:pt x="1810" y="41624"/>
                      <a:pt x="0" y="38100"/>
                    </a:cubicBezTo>
                    <a:lnTo>
                      <a:pt x="8477" y="35242"/>
                    </a:lnTo>
                    <a:cubicBezTo>
                      <a:pt x="9716" y="37719"/>
                      <a:pt x="11811" y="40195"/>
                      <a:pt x="13811" y="41243"/>
                    </a:cubicBezTo>
                    <a:cubicBezTo>
                      <a:pt x="14002" y="41339"/>
                      <a:pt x="14573" y="41434"/>
                      <a:pt x="15145" y="41434"/>
                    </a:cubicBezTo>
                    <a:lnTo>
                      <a:pt x="28861" y="41434"/>
                    </a:lnTo>
                    <a:cubicBezTo>
                      <a:pt x="30861" y="41434"/>
                      <a:pt x="33623" y="38576"/>
                      <a:pt x="34671" y="36957"/>
                    </a:cubicBezTo>
                    <a:cubicBezTo>
                      <a:pt x="34766" y="36862"/>
                      <a:pt x="34862" y="36385"/>
                      <a:pt x="34862" y="35719"/>
                    </a:cubicBezTo>
                    <a:lnTo>
                      <a:pt x="34862" y="31909"/>
                    </a:lnTo>
                    <a:cubicBezTo>
                      <a:pt x="34862" y="30670"/>
                      <a:pt x="33623" y="29432"/>
                      <a:pt x="31813" y="29337"/>
                    </a:cubicBezTo>
                    <a:lnTo>
                      <a:pt x="13049" y="28099"/>
                    </a:lnTo>
                    <a:cubicBezTo>
                      <a:pt x="6953" y="27622"/>
                      <a:pt x="2000" y="23051"/>
                      <a:pt x="2000" y="17050"/>
                    </a:cubicBezTo>
                    <a:lnTo>
                      <a:pt x="2000" y="13811"/>
                    </a:lnTo>
                    <a:cubicBezTo>
                      <a:pt x="2000" y="11430"/>
                      <a:pt x="2572" y="9239"/>
                      <a:pt x="3905" y="7334"/>
                    </a:cubicBezTo>
                    <a:cubicBezTo>
                      <a:pt x="4858" y="6001"/>
                      <a:pt x="7144" y="3334"/>
                      <a:pt x="8858" y="2286"/>
                    </a:cubicBezTo>
                    <a:cubicBezTo>
                      <a:pt x="11049" y="857"/>
                      <a:pt x="13811" y="0"/>
                      <a:pt x="16574" y="0"/>
                    </a:cubicBezTo>
                    <a:lnTo>
                      <a:pt x="28385" y="0"/>
                    </a:lnTo>
                    <a:cubicBezTo>
                      <a:pt x="31147" y="0"/>
                      <a:pt x="33909" y="762"/>
                      <a:pt x="36100" y="2286"/>
                    </a:cubicBezTo>
                    <a:cubicBezTo>
                      <a:pt x="38862" y="4191"/>
                      <a:pt x="42005" y="8096"/>
                      <a:pt x="43910" y="11716"/>
                    </a:cubicBezTo>
                    <a:lnTo>
                      <a:pt x="35433" y="14573"/>
                    </a:lnTo>
                    <a:close/>
                  </a:path>
                </a:pathLst>
              </a:custGeom>
              <a:solidFill>
                <a:srgbClr val="6D6E71"/>
              </a:solidFill>
              <a:ln w="9525" cap="flat">
                <a:noFill/>
                <a:prstDash val="solid"/>
                <a:miter/>
              </a:ln>
            </p:spPr>
            <p:txBody>
              <a:bodyPr rtlCol="0" anchor="ctr"/>
              <a:lstStyle/>
              <a:p>
                <a:endParaRPr lang="en-US"/>
              </a:p>
            </p:txBody>
          </p:sp>
          <p:sp>
            <p:nvSpPr>
              <p:cNvPr id="160" name="Freihandform: Form 159">
                <a:extLst>
                  <a:ext uri="{FF2B5EF4-FFF2-40B4-BE49-F238E27FC236}">
                    <a16:creationId xmlns:a16="http://schemas.microsoft.com/office/drawing/2014/main" id="{870D4574-F276-4E18-BC35-548D5548781A}"/>
                  </a:ext>
                </a:extLst>
              </p:cNvPr>
              <p:cNvSpPr/>
              <p:nvPr/>
            </p:nvSpPr>
            <p:spPr>
              <a:xfrm>
                <a:off x="9762991"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62" name="Freihandform: Form 161">
                <a:extLst>
                  <a:ext uri="{FF2B5EF4-FFF2-40B4-BE49-F238E27FC236}">
                    <a16:creationId xmlns:a16="http://schemas.microsoft.com/office/drawing/2014/main" id="{0C260742-24F4-47A8-9DC7-3B8E1571593D}"/>
                  </a:ext>
                </a:extLst>
              </p:cNvPr>
              <p:cNvSpPr/>
              <p:nvPr/>
            </p:nvSpPr>
            <p:spPr>
              <a:xfrm>
                <a:off x="9785184" y="5439315"/>
                <a:ext cx="31813" cy="67913"/>
              </a:xfrm>
              <a:custGeom>
                <a:avLst/>
                <a:gdLst>
                  <a:gd name="connsiteX0" fmla="*/ 16859 w 31813"/>
                  <a:gd name="connsiteY0" fmla="*/ 27432 h 67913"/>
                  <a:gd name="connsiteX1" fmla="*/ 16859 w 31813"/>
                  <a:gd name="connsiteY1" fmla="*/ 53340 h 67913"/>
                  <a:gd name="connsiteX2" fmla="*/ 17050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859" y="27432"/>
                    </a:moveTo>
                    <a:lnTo>
                      <a:pt x="16859" y="53340"/>
                    </a:lnTo>
                    <a:cubicBezTo>
                      <a:pt x="16859" y="54102"/>
                      <a:pt x="16955" y="54673"/>
                      <a:pt x="17050" y="54769"/>
                    </a:cubicBezTo>
                    <a:cubicBezTo>
                      <a:pt x="18002" y="56388"/>
                      <a:pt x="20003" y="58388"/>
                      <a:pt x="21527" y="59341"/>
                    </a:cubicBezTo>
                    <a:cubicBezTo>
                      <a:pt x="21717" y="59436"/>
                      <a:pt x="22479" y="59627"/>
                      <a:pt x="23146" y="59627"/>
                    </a:cubicBezTo>
                    <a:lnTo>
                      <a:pt x="31623" y="59627"/>
                    </a:lnTo>
                    <a:lnTo>
                      <a:pt x="31623" y="67913"/>
                    </a:lnTo>
                    <a:lnTo>
                      <a:pt x="23051" y="67913"/>
                    </a:lnTo>
                    <a:cubicBezTo>
                      <a:pt x="20288" y="67913"/>
                      <a:pt x="17336" y="67151"/>
                      <a:pt x="15335" y="65627"/>
                    </a:cubicBezTo>
                    <a:cubicBezTo>
                      <a:pt x="13621" y="64389"/>
                      <a:pt x="10763"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64" name="Freihandform: Form 163">
                <a:extLst>
                  <a:ext uri="{FF2B5EF4-FFF2-40B4-BE49-F238E27FC236}">
                    <a16:creationId xmlns:a16="http://schemas.microsoft.com/office/drawing/2014/main" id="{BB0E0631-CFF9-446E-B8E6-A4428BC7D749}"/>
                  </a:ext>
                </a:extLst>
              </p:cNvPr>
              <p:cNvSpPr/>
              <p:nvPr/>
            </p:nvSpPr>
            <p:spPr>
              <a:xfrm>
                <a:off x="9825570" y="5458556"/>
                <a:ext cx="43910" cy="68294"/>
              </a:xfrm>
              <a:custGeom>
                <a:avLst/>
                <a:gdLst>
                  <a:gd name="connsiteX0" fmla="*/ 21526 w 43910"/>
                  <a:gd name="connsiteY0" fmla="*/ 68294 h 68294"/>
                  <a:gd name="connsiteX1" fmla="*/ 11906 w 43910"/>
                  <a:gd name="connsiteY1" fmla="*/ 68294 h 68294"/>
                  <a:gd name="connsiteX2" fmla="*/ 18479 w 43910"/>
                  <a:gd name="connsiteY2" fmla="*/ 48768 h 68294"/>
                  <a:gd name="connsiteX3" fmla="*/ 16764 w 43910"/>
                  <a:gd name="connsiteY3" fmla="*/ 48768 h 68294"/>
                  <a:gd name="connsiteX4" fmla="*/ 0 w 43910"/>
                  <a:gd name="connsiteY4" fmla="*/ 0 h 68294"/>
                  <a:gd name="connsiteX5" fmla="*/ 9525 w 43910"/>
                  <a:gd name="connsiteY5" fmla="*/ 0 h 68294"/>
                  <a:gd name="connsiteX6" fmla="*/ 22193 w 43910"/>
                  <a:gd name="connsiteY6" fmla="*/ 37909 h 68294"/>
                  <a:gd name="connsiteX7" fmla="*/ 34862 w 43910"/>
                  <a:gd name="connsiteY7" fmla="*/ 0 h 68294"/>
                  <a:gd name="connsiteX8" fmla="*/ 43910 w 43910"/>
                  <a:gd name="connsiteY8" fmla="*/ 0 h 68294"/>
                  <a:gd name="connsiteX9" fmla="*/ 21526 w 43910"/>
                  <a:gd name="connsiteY9" fmla="*/ 68294 h 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0" h="68294">
                    <a:moveTo>
                      <a:pt x="21526" y="68294"/>
                    </a:moveTo>
                    <a:lnTo>
                      <a:pt x="11906" y="68294"/>
                    </a:lnTo>
                    <a:lnTo>
                      <a:pt x="18479" y="48768"/>
                    </a:lnTo>
                    <a:lnTo>
                      <a:pt x="16764" y="48768"/>
                    </a:lnTo>
                    <a:lnTo>
                      <a:pt x="0" y="0"/>
                    </a:lnTo>
                    <a:lnTo>
                      <a:pt x="9525" y="0"/>
                    </a:lnTo>
                    <a:lnTo>
                      <a:pt x="22193" y="37909"/>
                    </a:lnTo>
                    <a:lnTo>
                      <a:pt x="34862" y="0"/>
                    </a:lnTo>
                    <a:lnTo>
                      <a:pt x="43910" y="0"/>
                    </a:lnTo>
                    <a:lnTo>
                      <a:pt x="21526" y="68294"/>
                    </a:lnTo>
                    <a:close/>
                  </a:path>
                </a:pathLst>
              </a:custGeom>
              <a:solidFill>
                <a:srgbClr val="6D6E71"/>
              </a:solidFill>
              <a:ln w="9525" cap="flat">
                <a:noFill/>
                <a:prstDash val="solid"/>
                <a:miter/>
              </a:ln>
            </p:spPr>
            <p:txBody>
              <a:bodyPr rtlCol="0" anchor="ctr"/>
              <a:lstStyle/>
              <a:p>
                <a:endParaRPr lang="en-US"/>
              </a:p>
            </p:txBody>
          </p:sp>
        </p:grpSp>
        <p:grpSp>
          <p:nvGrpSpPr>
            <p:cNvPr id="169" name="Gruppieren 168">
              <a:extLst>
                <a:ext uri="{FF2B5EF4-FFF2-40B4-BE49-F238E27FC236}">
                  <a16:creationId xmlns:a16="http://schemas.microsoft.com/office/drawing/2014/main" id="{F353AF0C-6BC9-4F7D-A9A9-206BE6BAF333}"/>
                </a:ext>
              </a:extLst>
            </p:cNvPr>
            <p:cNvGrpSpPr>
              <a:grpSpLocks/>
            </p:cNvGrpSpPr>
            <p:nvPr userDrawn="1"/>
          </p:nvGrpSpPr>
          <p:grpSpPr>
            <a:xfrm>
              <a:off x="10446622" y="5727982"/>
              <a:ext cx="1158004" cy="472793"/>
              <a:chOff x="6935751" y="735654"/>
              <a:chExt cx="2189701" cy="894016"/>
            </a:xfrm>
          </p:grpSpPr>
          <p:sp>
            <p:nvSpPr>
              <p:cNvPr id="170" name="Freihandform: Form 169">
                <a:extLst>
                  <a:ext uri="{FF2B5EF4-FFF2-40B4-BE49-F238E27FC236}">
                    <a16:creationId xmlns:a16="http://schemas.microsoft.com/office/drawing/2014/main" id="{B594E69E-EC3A-4B19-AD77-F79046B3F3B1}"/>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171" name="Freihandform: Form 170">
                <a:extLst>
                  <a:ext uri="{FF2B5EF4-FFF2-40B4-BE49-F238E27FC236}">
                    <a16:creationId xmlns:a16="http://schemas.microsoft.com/office/drawing/2014/main" id="{6B12AF1C-E1EE-4410-8B9C-CF859D53540C}"/>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172" name="Freihandform: Form 171">
                <a:extLst>
                  <a:ext uri="{FF2B5EF4-FFF2-40B4-BE49-F238E27FC236}">
                    <a16:creationId xmlns:a16="http://schemas.microsoft.com/office/drawing/2014/main" id="{3783CECD-C35E-4A08-8CC3-E6F16355F9A4}"/>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173" name="Freihandform: Form 172">
                <a:extLst>
                  <a:ext uri="{FF2B5EF4-FFF2-40B4-BE49-F238E27FC236}">
                    <a16:creationId xmlns:a16="http://schemas.microsoft.com/office/drawing/2014/main" id="{616E251A-0B69-4CB0-993A-384CDA147F81}"/>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174" name="Freihandform: Form 173">
                <a:extLst>
                  <a:ext uri="{FF2B5EF4-FFF2-40B4-BE49-F238E27FC236}">
                    <a16:creationId xmlns:a16="http://schemas.microsoft.com/office/drawing/2014/main" id="{735C4913-763C-4F9C-8F10-DAB83F9C9A51}"/>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175" name="Freihandform: Form 174">
                <a:extLst>
                  <a:ext uri="{FF2B5EF4-FFF2-40B4-BE49-F238E27FC236}">
                    <a16:creationId xmlns:a16="http://schemas.microsoft.com/office/drawing/2014/main" id="{33871332-F6B5-4139-BBC5-1DC3936E9E09}"/>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76" name="Freihandform: Form 175">
                <a:extLst>
                  <a:ext uri="{FF2B5EF4-FFF2-40B4-BE49-F238E27FC236}">
                    <a16:creationId xmlns:a16="http://schemas.microsoft.com/office/drawing/2014/main" id="{912D2462-4DB5-4F54-9AB5-3580A4F4A2A2}"/>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177" name="Freihandform: Form 176">
                <a:extLst>
                  <a:ext uri="{FF2B5EF4-FFF2-40B4-BE49-F238E27FC236}">
                    <a16:creationId xmlns:a16="http://schemas.microsoft.com/office/drawing/2014/main" id="{FEA4776C-B7D4-4FD9-883C-064EAA1D29D0}"/>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178" name="Freihandform: Form 177">
                <a:extLst>
                  <a:ext uri="{FF2B5EF4-FFF2-40B4-BE49-F238E27FC236}">
                    <a16:creationId xmlns:a16="http://schemas.microsoft.com/office/drawing/2014/main" id="{51D44052-DBC5-45C8-A8F7-C2349CE8B96C}"/>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179" name="Freihandform: Form 178">
                <a:extLst>
                  <a:ext uri="{FF2B5EF4-FFF2-40B4-BE49-F238E27FC236}">
                    <a16:creationId xmlns:a16="http://schemas.microsoft.com/office/drawing/2014/main" id="{B62365C8-B8C9-4F54-9CCF-40A161F59ED4}"/>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80" name="Freihandform: Form 179">
                <a:extLst>
                  <a:ext uri="{FF2B5EF4-FFF2-40B4-BE49-F238E27FC236}">
                    <a16:creationId xmlns:a16="http://schemas.microsoft.com/office/drawing/2014/main" id="{6509C9A8-E1F8-4053-B909-970096FDEFE5}"/>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81" name="Freihandform: Form 180">
                <a:extLst>
                  <a:ext uri="{FF2B5EF4-FFF2-40B4-BE49-F238E27FC236}">
                    <a16:creationId xmlns:a16="http://schemas.microsoft.com/office/drawing/2014/main" id="{316231DF-5B17-43B6-9EF6-96951A53103E}"/>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82" name="Freihandform: Form 181">
                <a:extLst>
                  <a:ext uri="{FF2B5EF4-FFF2-40B4-BE49-F238E27FC236}">
                    <a16:creationId xmlns:a16="http://schemas.microsoft.com/office/drawing/2014/main" id="{A50E127F-74CE-48AE-96B2-493CA88A9ADD}"/>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183" name="Freihandform: Form 182">
                <a:extLst>
                  <a:ext uri="{FF2B5EF4-FFF2-40B4-BE49-F238E27FC236}">
                    <a16:creationId xmlns:a16="http://schemas.microsoft.com/office/drawing/2014/main" id="{7572ED23-30F1-46F6-A2C4-08D176CBE980}"/>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184" name="Freihandform: Form 183">
                <a:extLst>
                  <a:ext uri="{FF2B5EF4-FFF2-40B4-BE49-F238E27FC236}">
                    <a16:creationId xmlns:a16="http://schemas.microsoft.com/office/drawing/2014/main" id="{E9A7568C-1F9D-4799-B799-3C9BFC2E98EC}"/>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185" name="Freihandform: Form 184">
                <a:extLst>
                  <a:ext uri="{FF2B5EF4-FFF2-40B4-BE49-F238E27FC236}">
                    <a16:creationId xmlns:a16="http://schemas.microsoft.com/office/drawing/2014/main" id="{DDAB235B-B2D2-45BA-BFC1-ECF17A3C6A14}"/>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186" name="Freihandform: Form 185">
                <a:extLst>
                  <a:ext uri="{FF2B5EF4-FFF2-40B4-BE49-F238E27FC236}">
                    <a16:creationId xmlns:a16="http://schemas.microsoft.com/office/drawing/2014/main" id="{346459E5-C935-439D-9208-703764C4C7AB}"/>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187" name="Freihandform: Form 186">
                <a:extLst>
                  <a:ext uri="{FF2B5EF4-FFF2-40B4-BE49-F238E27FC236}">
                    <a16:creationId xmlns:a16="http://schemas.microsoft.com/office/drawing/2014/main" id="{50811518-1EDA-4A80-88DE-37C812C8E5D9}"/>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188" name="Freihandform: Form 187">
                <a:extLst>
                  <a:ext uri="{FF2B5EF4-FFF2-40B4-BE49-F238E27FC236}">
                    <a16:creationId xmlns:a16="http://schemas.microsoft.com/office/drawing/2014/main" id="{A3B996A1-E1D1-43AA-8825-BE97C20E3E49}"/>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53144591"/>
      </p:ext>
    </p:extLst>
  </p:cSld>
  <p:clrMapOvr>
    <a:masterClrMapping/>
  </p:clrMapOvr>
  <p:extLst>
    <p:ext uri="{DCECCB84-F9BA-43D5-87BE-67443E8EF086}">
      <p15:sldGuideLst xmlns:p15="http://schemas.microsoft.com/office/powerpoint/2012/main">
        <p15:guide id="1" pos="665" userDrawn="1">
          <p15:clr>
            <a:srgbClr val="FBAE40"/>
          </p15:clr>
        </p15:guide>
        <p15:guide id="2" orient="horz" pos="1162" userDrawn="1">
          <p15:clr>
            <a:srgbClr val="FBAE40"/>
          </p15:clr>
        </p15:guide>
        <p15:guide id="3" pos="477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Weiß">
    <p:spTree>
      <p:nvGrpSpPr>
        <p:cNvPr id="1" name=""/>
        <p:cNvGrpSpPr/>
        <p:nvPr/>
      </p:nvGrpSpPr>
      <p:grpSpPr>
        <a:xfrm>
          <a:off x="0" y="0"/>
          <a:ext cx="0" cy="0"/>
          <a:chOff x="0" y="0"/>
          <a:chExt cx="0" cy="0"/>
        </a:xfrm>
      </p:grpSpPr>
      <p:graphicFrame>
        <p:nvGraphicFramePr>
          <p:cNvPr id="55" name="Objekt 54" hidden="1">
            <a:extLst>
              <a:ext uri="{FF2B5EF4-FFF2-40B4-BE49-F238E27FC236}">
                <a16:creationId xmlns:a16="http://schemas.microsoft.com/office/drawing/2014/main" id="{12DF3151-C3D6-7673-B994-63A80039B1FD}"/>
              </a:ext>
            </a:extLst>
          </p:cNvPr>
          <p:cNvGraphicFramePr>
            <a:graphicFrameLocks noChangeAspect="1"/>
          </p:cNvGraphicFramePr>
          <p:nvPr userDrawn="1">
            <p:custDataLst>
              <p:tags r:id="rId1"/>
            </p:custDataLst>
            <p:extLst>
              <p:ext uri="{D42A27DB-BD31-4B8C-83A1-F6EECF244321}">
                <p14:modId xmlns:p14="http://schemas.microsoft.com/office/powerpoint/2010/main" val="21900716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55" name="Objekt 54" hidden="1">
                        <a:extLst>
                          <a:ext uri="{FF2B5EF4-FFF2-40B4-BE49-F238E27FC236}">
                            <a16:creationId xmlns:a16="http://schemas.microsoft.com/office/drawing/2014/main" id="{12DF3151-C3D6-7673-B994-63A80039B1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4" name="Freihandform: Form 63">
            <a:extLst>
              <a:ext uri="{FF2B5EF4-FFF2-40B4-BE49-F238E27FC236}">
                <a16:creationId xmlns:a16="http://schemas.microsoft.com/office/drawing/2014/main" id="{A17B2F04-7F84-5ECD-5C4D-43BFD7F15171}"/>
              </a:ext>
            </a:extLst>
          </p:cNvPr>
          <p:cNvSpPr>
            <a:spLocks/>
          </p:cNvSpPr>
          <p:nvPr userDrawn="1"/>
        </p:nvSpPr>
        <p:spPr>
          <a:xfrm rot="21446565">
            <a:off x="-9225" y="4914965"/>
            <a:ext cx="12210451" cy="141024"/>
          </a:xfrm>
          <a:custGeom>
            <a:avLst/>
            <a:gdLst>
              <a:gd name="connsiteX0" fmla="*/ 12210451 w 12210451"/>
              <a:gd name="connsiteY0" fmla="*/ 0 h 141024"/>
              <a:gd name="connsiteX1" fmla="*/ 12204153 w 12210451"/>
              <a:gd name="connsiteY1" fmla="*/ 141024 h 141024"/>
              <a:gd name="connsiteX2" fmla="*/ 0 w 12210451"/>
              <a:gd name="connsiteY2" fmla="*/ 141024 h 141024"/>
              <a:gd name="connsiteX3" fmla="*/ 6299 w 12210451"/>
              <a:gd name="connsiteY3" fmla="*/ 0 h 141024"/>
            </a:gdLst>
            <a:ahLst/>
            <a:cxnLst>
              <a:cxn ang="0">
                <a:pos x="connsiteX0" y="connsiteY0"/>
              </a:cxn>
              <a:cxn ang="0">
                <a:pos x="connsiteX1" y="connsiteY1"/>
              </a:cxn>
              <a:cxn ang="0">
                <a:pos x="connsiteX2" y="connsiteY2"/>
              </a:cxn>
              <a:cxn ang="0">
                <a:pos x="connsiteX3" y="connsiteY3"/>
              </a:cxn>
            </a:cxnLst>
            <a:rect l="l" t="t" r="r" b="b"/>
            <a:pathLst>
              <a:path w="12210451" h="141024">
                <a:moveTo>
                  <a:pt x="12210451" y="0"/>
                </a:moveTo>
                <a:lnTo>
                  <a:pt x="12204153" y="141024"/>
                </a:lnTo>
                <a:lnTo>
                  <a:pt x="0" y="141024"/>
                </a:lnTo>
                <a:lnTo>
                  <a:pt x="6299" y="0"/>
                </a:lnTo>
                <a:close/>
              </a:path>
            </a:pathLst>
          </a:custGeom>
          <a:gradFill flip="none" rotWithShape="1">
            <a:gsLst>
              <a:gs pos="0">
                <a:schemeClr val="bg2"/>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92EF02C7-9F18-CD8D-E0BF-ED21CBD99ED4}"/>
              </a:ext>
            </a:extLst>
          </p:cNvPr>
          <p:cNvSpPr>
            <a:spLocks noGrp="1"/>
          </p:cNvSpPr>
          <p:nvPr>
            <p:ph type="ctrTitle" hasCustomPrompt="1"/>
          </p:nvPr>
        </p:nvSpPr>
        <p:spPr>
          <a:xfrm>
            <a:off x="1055688" y="1844675"/>
            <a:ext cx="6516687" cy="1181862"/>
          </a:xfrm>
        </p:spPr>
        <p:txBody>
          <a:bodyPr vert="horz" wrap="square" anchor="t">
            <a:spAutoFit/>
          </a:bodyPr>
          <a:lstStyle>
            <a:lvl1pPr algn="l">
              <a:defRPr sz="4800">
                <a:solidFill>
                  <a:schemeClr val="bg2"/>
                </a:solidFill>
                <a:latin typeface="+mj-lt"/>
              </a:defRPr>
            </a:lvl1pPr>
          </a:lstStyle>
          <a:p>
            <a:r>
              <a:rPr lang="de-DE" dirty="0"/>
              <a:t>Titel, Franklin </a:t>
            </a:r>
            <a:r>
              <a:rPr lang="de-DE" dirty="0" err="1"/>
              <a:t>Gothic</a:t>
            </a:r>
            <a:r>
              <a:rPr lang="de-DE" dirty="0"/>
              <a:t> Medium, 48pt</a:t>
            </a:r>
            <a:endParaRPr lang="en-US" dirty="0"/>
          </a:p>
        </p:txBody>
      </p:sp>
      <p:sp>
        <p:nvSpPr>
          <p:cNvPr id="3" name="Untertitel 2">
            <a:extLst>
              <a:ext uri="{FF2B5EF4-FFF2-40B4-BE49-F238E27FC236}">
                <a16:creationId xmlns:a16="http://schemas.microsoft.com/office/drawing/2014/main" id="{9AC4F6F1-342F-D6B8-D6BF-EE8878608793}"/>
              </a:ext>
            </a:extLst>
          </p:cNvPr>
          <p:cNvSpPr>
            <a:spLocks noGrp="1"/>
          </p:cNvSpPr>
          <p:nvPr>
            <p:ph type="subTitle" idx="1" hasCustomPrompt="1"/>
          </p:nvPr>
        </p:nvSpPr>
        <p:spPr>
          <a:xfrm>
            <a:off x="1055688" y="1413331"/>
            <a:ext cx="6516687" cy="215444"/>
          </a:xfrm>
        </p:spPr>
        <p:txBody>
          <a:bodyPr wrap="square">
            <a:spAutoFit/>
          </a:bodyPr>
          <a:lstStyle>
            <a:lvl1pPr marL="0" indent="0" algn="l">
              <a:buNone/>
              <a:defRPr sz="1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Referent</a:t>
            </a:r>
            <a:endParaRPr lang="en-US" dirty="0"/>
          </a:p>
        </p:txBody>
      </p:sp>
      <p:grpSp>
        <p:nvGrpSpPr>
          <p:cNvPr id="54" name="Gruppieren 53">
            <a:extLst>
              <a:ext uri="{FF2B5EF4-FFF2-40B4-BE49-F238E27FC236}">
                <a16:creationId xmlns:a16="http://schemas.microsoft.com/office/drawing/2014/main" id="{43E314ED-71A1-4DA9-9BE6-A6D8FE912510}"/>
              </a:ext>
            </a:extLst>
          </p:cNvPr>
          <p:cNvGrpSpPr/>
          <p:nvPr userDrawn="1"/>
        </p:nvGrpSpPr>
        <p:grpSpPr>
          <a:xfrm>
            <a:off x="8082189" y="5727982"/>
            <a:ext cx="3522437" cy="472793"/>
            <a:chOff x="8082189" y="5727982"/>
            <a:chExt cx="3522437" cy="472793"/>
          </a:xfrm>
        </p:grpSpPr>
        <p:grpSp>
          <p:nvGrpSpPr>
            <p:cNvPr id="56" name="Gruppieren 55">
              <a:extLst>
                <a:ext uri="{FF2B5EF4-FFF2-40B4-BE49-F238E27FC236}">
                  <a16:creationId xmlns:a16="http://schemas.microsoft.com/office/drawing/2014/main" id="{19ECC963-F908-43EE-8440-79FE5FD2F0EC}"/>
                </a:ext>
              </a:extLst>
            </p:cNvPr>
            <p:cNvGrpSpPr>
              <a:grpSpLocks noChangeAspect="1"/>
            </p:cNvGrpSpPr>
            <p:nvPr userDrawn="1"/>
          </p:nvGrpSpPr>
          <p:grpSpPr>
            <a:xfrm>
              <a:off x="8082189" y="5727982"/>
              <a:ext cx="1955764" cy="472793"/>
              <a:chOff x="8478545" y="5246530"/>
              <a:chExt cx="1667065" cy="403002"/>
            </a:xfrm>
          </p:grpSpPr>
          <p:sp>
            <p:nvSpPr>
              <p:cNvPr id="78" name="Freihandform: Form 77">
                <a:extLst>
                  <a:ext uri="{FF2B5EF4-FFF2-40B4-BE49-F238E27FC236}">
                    <a16:creationId xmlns:a16="http://schemas.microsoft.com/office/drawing/2014/main" id="{9950192F-B914-4270-8434-173FCFE67B45}"/>
                  </a:ext>
                </a:extLst>
              </p:cNvPr>
              <p:cNvSpPr/>
              <p:nvPr/>
            </p:nvSpPr>
            <p:spPr>
              <a:xfrm>
                <a:off x="8478545" y="5510658"/>
                <a:ext cx="192690" cy="79152"/>
              </a:xfrm>
              <a:custGeom>
                <a:avLst/>
                <a:gdLst>
                  <a:gd name="connsiteX0" fmla="*/ 192596 w 192690"/>
                  <a:gd name="connsiteY0" fmla="*/ 61913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4 h 79152"/>
                  <a:gd name="connsiteX8" fmla="*/ 92012 w 192690"/>
                  <a:gd name="connsiteY8" fmla="*/ 12764 h 79152"/>
                  <a:gd name="connsiteX9" fmla="*/ 89821 w 192690"/>
                  <a:gd name="connsiteY9" fmla="*/ 14954 h 79152"/>
                  <a:gd name="connsiteX10" fmla="*/ 89821 w 192690"/>
                  <a:gd name="connsiteY10" fmla="*/ 19241 h 79152"/>
                  <a:gd name="connsiteX11" fmla="*/ 130493 w 192690"/>
                  <a:gd name="connsiteY11" fmla="*/ 19241 h 79152"/>
                  <a:gd name="connsiteX12" fmla="*/ 139065 w 192690"/>
                  <a:gd name="connsiteY12" fmla="*/ 10668 h 79152"/>
                  <a:gd name="connsiteX13" fmla="*/ 175451 w 192690"/>
                  <a:gd name="connsiteY13" fmla="*/ 10668 h 79152"/>
                  <a:gd name="connsiteX14" fmla="*/ 175451 w 192690"/>
                  <a:gd name="connsiteY14" fmla="*/ 19241 h 79152"/>
                  <a:gd name="connsiteX15" fmla="*/ 141161 w 192690"/>
                  <a:gd name="connsiteY15" fmla="*/ 19241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8 h 79152"/>
                  <a:gd name="connsiteX27" fmla="*/ 27813 w 192690"/>
                  <a:gd name="connsiteY27" fmla="*/ 25718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6 h 79152"/>
                  <a:gd name="connsiteX39" fmla="*/ 17145 w 192690"/>
                  <a:gd name="connsiteY39" fmla="*/ 70676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626 h 79152"/>
                  <a:gd name="connsiteX46" fmla="*/ 132779 w 192690"/>
                  <a:gd name="connsiteY46" fmla="*/ 70580 h 79152"/>
                  <a:gd name="connsiteX47" fmla="*/ 117824 w 192690"/>
                  <a:gd name="connsiteY47" fmla="*/ 70580 h 79152"/>
                  <a:gd name="connsiteX48" fmla="*/ 115634 w 192690"/>
                  <a:gd name="connsiteY48" fmla="*/ 72771 h 79152"/>
                  <a:gd name="connsiteX49" fmla="*/ 115634 w 192690"/>
                  <a:gd name="connsiteY49" fmla="*/ 79153 h 79152"/>
                  <a:gd name="connsiteX50" fmla="*/ 139160 w 192690"/>
                  <a:gd name="connsiteY50" fmla="*/ 79153 h 79152"/>
                  <a:gd name="connsiteX51" fmla="*/ 162687 w 192690"/>
                  <a:gd name="connsiteY51" fmla="*/ 55626 h 79152"/>
                  <a:gd name="connsiteX52" fmla="*/ 179832 w 192690"/>
                  <a:gd name="connsiteY52" fmla="*/ 70580 h 79152"/>
                  <a:gd name="connsiteX53" fmla="*/ 166973 w 192690"/>
                  <a:gd name="connsiteY53" fmla="*/ 70580 h 79152"/>
                  <a:gd name="connsiteX54" fmla="*/ 164783 w 192690"/>
                  <a:gd name="connsiteY54" fmla="*/ 72771 h 79152"/>
                  <a:gd name="connsiteX55" fmla="*/ 164783 w 192690"/>
                  <a:gd name="connsiteY55" fmla="*/ 79153 h 79152"/>
                  <a:gd name="connsiteX56" fmla="*/ 190500 w 192690"/>
                  <a:gd name="connsiteY56" fmla="*/ 79153 h 79152"/>
                  <a:gd name="connsiteX57" fmla="*/ 192691 w 192690"/>
                  <a:gd name="connsiteY57" fmla="*/ 77057 h 79152"/>
                  <a:gd name="connsiteX58" fmla="*/ 192691 w 192690"/>
                  <a:gd name="connsiteY58" fmla="*/ 62103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3"/>
                    </a:moveTo>
                    <a:lnTo>
                      <a:pt x="177641" y="46958"/>
                    </a:lnTo>
                    <a:lnTo>
                      <a:pt x="177641" y="27718"/>
                    </a:lnTo>
                    <a:lnTo>
                      <a:pt x="181928" y="23432"/>
                    </a:lnTo>
                    <a:lnTo>
                      <a:pt x="181928" y="8477"/>
                    </a:lnTo>
                    <a:lnTo>
                      <a:pt x="177641" y="4191"/>
                    </a:lnTo>
                    <a:lnTo>
                      <a:pt x="134874" y="4191"/>
                    </a:lnTo>
                    <a:lnTo>
                      <a:pt x="126302" y="12764"/>
                    </a:lnTo>
                    <a:lnTo>
                      <a:pt x="92012" y="12764"/>
                    </a:lnTo>
                    <a:lnTo>
                      <a:pt x="89821" y="14954"/>
                    </a:lnTo>
                    <a:lnTo>
                      <a:pt x="89821" y="19241"/>
                    </a:lnTo>
                    <a:lnTo>
                      <a:pt x="130493" y="19241"/>
                    </a:lnTo>
                    <a:lnTo>
                      <a:pt x="139065" y="10668"/>
                    </a:lnTo>
                    <a:lnTo>
                      <a:pt x="175451" y="10668"/>
                    </a:lnTo>
                    <a:lnTo>
                      <a:pt x="175451" y="19241"/>
                    </a:lnTo>
                    <a:lnTo>
                      <a:pt x="141161" y="19241"/>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8"/>
                    </a:lnTo>
                    <a:lnTo>
                      <a:pt x="27813" y="25718"/>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6"/>
                    </a:lnTo>
                    <a:lnTo>
                      <a:pt x="17145" y="70676"/>
                    </a:lnTo>
                    <a:lnTo>
                      <a:pt x="14954" y="72771"/>
                    </a:lnTo>
                    <a:lnTo>
                      <a:pt x="14954" y="79153"/>
                    </a:lnTo>
                    <a:lnTo>
                      <a:pt x="64770" y="79153"/>
                    </a:lnTo>
                    <a:lnTo>
                      <a:pt x="74962" y="68485"/>
                    </a:lnTo>
                    <a:cubicBezTo>
                      <a:pt x="74962" y="68485"/>
                      <a:pt x="92964" y="70580"/>
                      <a:pt x="109823" y="60293"/>
                    </a:cubicBezTo>
                    <a:cubicBezTo>
                      <a:pt x="121253" y="53245"/>
                      <a:pt x="132779" y="51626"/>
                      <a:pt x="132779" y="51626"/>
                    </a:cubicBezTo>
                    <a:lnTo>
                      <a:pt x="132779" y="70580"/>
                    </a:lnTo>
                    <a:lnTo>
                      <a:pt x="117824" y="70580"/>
                    </a:lnTo>
                    <a:lnTo>
                      <a:pt x="115634" y="72771"/>
                    </a:lnTo>
                    <a:lnTo>
                      <a:pt x="115634" y="79153"/>
                    </a:lnTo>
                    <a:lnTo>
                      <a:pt x="139160" y="79153"/>
                    </a:lnTo>
                    <a:lnTo>
                      <a:pt x="162687" y="55626"/>
                    </a:lnTo>
                    <a:lnTo>
                      <a:pt x="179832" y="70580"/>
                    </a:lnTo>
                    <a:lnTo>
                      <a:pt x="166973" y="70580"/>
                    </a:lnTo>
                    <a:lnTo>
                      <a:pt x="164783" y="72771"/>
                    </a:lnTo>
                    <a:lnTo>
                      <a:pt x="164783" y="79153"/>
                    </a:lnTo>
                    <a:lnTo>
                      <a:pt x="190500" y="79153"/>
                    </a:lnTo>
                    <a:lnTo>
                      <a:pt x="192691" y="77057"/>
                    </a:lnTo>
                    <a:lnTo>
                      <a:pt x="192691" y="62103"/>
                    </a:lnTo>
                    <a:close/>
                  </a:path>
                </a:pathLst>
              </a:custGeom>
              <a:solidFill>
                <a:srgbClr val="6D6E71"/>
              </a:solidFill>
              <a:ln w="9525" cap="flat">
                <a:noFill/>
                <a:prstDash val="solid"/>
                <a:miter/>
              </a:ln>
            </p:spPr>
            <p:txBody>
              <a:bodyPr rtlCol="0" anchor="ctr"/>
              <a:lstStyle/>
              <a:p>
                <a:endParaRPr lang="en-US"/>
              </a:p>
            </p:txBody>
          </p:sp>
          <p:sp>
            <p:nvSpPr>
              <p:cNvPr id="79" name="Freihandform: Form 78">
                <a:extLst>
                  <a:ext uri="{FF2B5EF4-FFF2-40B4-BE49-F238E27FC236}">
                    <a16:creationId xmlns:a16="http://schemas.microsoft.com/office/drawing/2014/main" id="{F4ADCE90-5D92-4DB9-BC4E-6C7B322B8293}"/>
                  </a:ext>
                </a:extLst>
              </p:cNvPr>
              <p:cNvSpPr/>
              <p:nvPr/>
            </p:nvSpPr>
            <p:spPr>
              <a:xfrm>
                <a:off x="8478545" y="5397120"/>
                <a:ext cx="192690" cy="79152"/>
              </a:xfrm>
              <a:custGeom>
                <a:avLst/>
                <a:gdLst>
                  <a:gd name="connsiteX0" fmla="*/ 192596 w 192690"/>
                  <a:gd name="connsiteY0" fmla="*/ 61912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3 h 79152"/>
                  <a:gd name="connsiteX8" fmla="*/ 92012 w 192690"/>
                  <a:gd name="connsiteY8" fmla="*/ 12763 h 79152"/>
                  <a:gd name="connsiteX9" fmla="*/ 89821 w 192690"/>
                  <a:gd name="connsiteY9" fmla="*/ 14954 h 79152"/>
                  <a:gd name="connsiteX10" fmla="*/ 89821 w 192690"/>
                  <a:gd name="connsiteY10" fmla="*/ 19240 h 79152"/>
                  <a:gd name="connsiteX11" fmla="*/ 130493 w 192690"/>
                  <a:gd name="connsiteY11" fmla="*/ 19240 h 79152"/>
                  <a:gd name="connsiteX12" fmla="*/ 139065 w 192690"/>
                  <a:gd name="connsiteY12" fmla="*/ 10668 h 79152"/>
                  <a:gd name="connsiteX13" fmla="*/ 175451 w 192690"/>
                  <a:gd name="connsiteY13" fmla="*/ 10668 h 79152"/>
                  <a:gd name="connsiteX14" fmla="*/ 175451 w 192690"/>
                  <a:gd name="connsiteY14" fmla="*/ 19240 h 79152"/>
                  <a:gd name="connsiteX15" fmla="*/ 141161 w 192690"/>
                  <a:gd name="connsiteY15" fmla="*/ 19240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7 h 79152"/>
                  <a:gd name="connsiteX27" fmla="*/ 27813 w 192690"/>
                  <a:gd name="connsiteY27" fmla="*/ 25717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5 h 79152"/>
                  <a:gd name="connsiteX39" fmla="*/ 17145 w 192690"/>
                  <a:gd name="connsiteY39" fmla="*/ 70675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530 h 79152"/>
                  <a:gd name="connsiteX46" fmla="*/ 132779 w 192690"/>
                  <a:gd name="connsiteY46" fmla="*/ 70485 h 79152"/>
                  <a:gd name="connsiteX47" fmla="*/ 117824 w 192690"/>
                  <a:gd name="connsiteY47" fmla="*/ 70485 h 79152"/>
                  <a:gd name="connsiteX48" fmla="*/ 115634 w 192690"/>
                  <a:gd name="connsiteY48" fmla="*/ 72676 h 79152"/>
                  <a:gd name="connsiteX49" fmla="*/ 115634 w 192690"/>
                  <a:gd name="connsiteY49" fmla="*/ 79058 h 79152"/>
                  <a:gd name="connsiteX50" fmla="*/ 139160 w 192690"/>
                  <a:gd name="connsiteY50" fmla="*/ 79058 h 79152"/>
                  <a:gd name="connsiteX51" fmla="*/ 162687 w 192690"/>
                  <a:gd name="connsiteY51" fmla="*/ 55531 h 79152"/>
                  <a:gd name="connsiteX52" fmla="*/ 179832 w 192690"/>
                  <a:gd name="connsiteY52" fmla="*/ 70485 h 79152"/>
                  <a:gd name="connsiteX53" fmla="*/ 166973 w 192690"/>
                  <a:gd name="connsiteY53" fmla="*/ 70485 h 79152"/>
                  <a:gd name="connsiteX54" fmla="*/ 164783 w 192690"/>
                  <a:gd name="connsiteY54" fmla="*/ 72676 h 79152"/>
                  <a:gd name="connsiteX55" fmla="*/ 164783 w 192690"/>
                  <a:gd name="connsiteY55" fmla="*/ 79058 h 79152"/>
                  <a:gd name="connsiteX56" fmla="*/ 190500 w 192690"/>
                  <a:gd name="connsiteY56" fmla="*/ 79058 h 79152"/>
                  <a:gd name="connsiteX57" fmla="*/ 192691 w 192690"/>
                  <a:gd name="connsiteY57" fmla="*/ 76962 h 79152"/>
                  <a:gd name="connsiteX58" fmla="*/ 192691 w 192690"/>
                  <a:gd name="connsiteY58" fmla="*/ 62008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2"/>
                    </a:moveTo>
                    <a:lnTo>
                      <a:pt x="177641" y="46958"/>
                    </a:lnTo>
                    <a:lnTo>
                      <a:pt x="177641" y="27718"/>
                    </a:lnTo>
                    <a:lnTo>
                      <a:pt x="181928" y="23432"/>
                    </a:lnTo>
                    <a:lnTo>
                      <a:pt x="181928" y="8477"/>
                    </a:lnTo>
                    <a:lnTo>
                      <a:pt x="177641" y="4191"/>
                    </a:lnTo>
                    <a:lnTo>
                      <a:pt x="134874" y="4191"/>
                    </a:lnTo>
                    <a:lnTo>
                      <a:pt x="126302" y="12763"/>
                    </a:lnTo>
                    <a:lnTo>
                      <a:pt x="92012" y="12763"/>
                    </a:lnTo>
                    <a:lnTo>
                      <a:pt x="89821" y="14954"/>
                    </a:lnTo>
                    <a:lnTo>
                      <a:pt x="89821" y="19240"/>
                    </a:lnTo>
                    <a:lnTo>
                      <a:pt x="130493" y="19240"/>
                    </a:lnTo>
                    <a:lnTo>
                      <a:pt x="139065" y="10668"/>
                    </a:lnTo>
                    <a:lnTo>
                      <a:pt x="175451" y="10668"/>
                    </a:lnTo>
                    <a:lnTo>
                      <a:pt x="175451" y="19240"/>
                    </a:lnTo>
                    <a:lnTo>
                      <a:pt x="141161" y="19240"/>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7"/>
                    </a:lnTo>
                    <a:lnTo>
                      <a:pt x="27813" y="25717"/>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5"/>
                    </a:lnTo>
                    <a:lnTo>
                      <a:pt x="17145" y="70675"/>
                    </a:lnTo>
                    <a:lnTo>
                      <a:pt x="14954" y="72771"/>
                    </a:lnTo>
                    <a:lnTo>
                      <a:pt x="14954" y="79153"/>
                    </a:lnTo>
                    <a:lnTo>
                      <a:pt x="64770" y="79153"/>
                    </a:lnTo>
                    <a:lnTo>
                      <a:pt x="74962" y="68485"/>
                    </a:lnTo>
                    <a:cubicBezTo>
                      <a:pt x="74962" y="68485"/>
                      <a:pt x="92964" y="70580"/>
                      <a:pt x="109823" y="60293"/>
                    </a:cubicBezTo>
                    <a:cubicBezTo>
                      <a:pt x="121253" y="53245"/>
                      <a:pt x="132779" y="51530"/>
                      <a:pt x="132779" y="51530"/>
                    </a:cubicBezTo>
                    <a:lnTo>
                      <a:pt x="132779" y="70485"/>
                    </a:lnTo>
                    <a:lnTo>
                      <a:pt x="117824" y="70485"/>
                    </a:lnTo>
                    <a:lnTo>
                      <a:pt x="115634" y="72676"/>
                    </a:lnTo>
                    <a:lnTo>
                      <a:pt x="115634" y="79058"/>
                    </a:lnTo>
                    <a:lnTo>
                      <a:pt x="139160" y="79058"/>
                    </a:lnTo>
                    <a:lnTo>
                      <a:pt x="162687" y="55531"/>
                    </a:lnTo>
                    <a:lnTo>
                      <a:pt x="179832" y="70485"/>
                    </a:lnTo>
                    <a:lnTo>
                      <a:pt x="166973" y="70485"/>
                    </a:lnTo>
                    <a:lnTo>
                      <a:pt x="164783" y="72676"/>
                    </a:lnTo>
                    <a:lnTo>
                      <a:pt x="164783" y="79058"/>
                    </a:lnTo>
                    <a:lnTo>
                      <a:pt x="190500" y="79058"/>
                    </a:lnTo>
                    <a:lnTo>
                      <a:pt x="192691" y="76962"/>
                    </a:lnTo>
                    <a:lnTo>
                      <a:pt x="192691" y="62008"/>
                    </a:lnTo>
                    <a:close/>
                  </a:path>
                </a:pathLst>
              </a:custGeom>
              <a:solidFill>
                <a:srgbClr val="6D6E71"/>
              </a:solidFill>
              <a:ln w="9525" cap="flat">
                <a:noFill/>
                <a:prstDash val="solid"/>
                <a:miter/>
              </a:ln>
            </p:spPr>
            <p:txBody>
              <a:bodyPr rtlCol="0" anchor="ctr"/>
              <a:lstStyle/>
              <a:p>
                <a:endParaRPr lang="en-US"/>
              </a:p>
            </p:txBody>
          </p:sp>
          <p:sp>
            <p:nvSpPr>
              <p:cNvPr id="80" name="Freihandform: Form 79">
                <a:extLst>
                  <a:ext uri="{FF2B5EF4-FFF2-40B4-BE49-F238E27FC236}">
                    <a16:creationId xmlns:a16="http://schemas.microsoft.com/office/drawing/2014/main" id="{FF253B30-E3B5-461E-B94B-DADDE5F40F91}"/>
                  </a:ext>
                </a:extLst>
              </p:cNvPr>
              <p:cNvSpPr/>
              <p:nvPr/>
            </p:nvSpPr>
            <p:spPr>
              <a:xfrm>
                <a:off x="8478545" y="5283487"/>
                <a:ext cx="192690" cy="79057"/>
              </a:xfrm>
              <a:custGeom>
                <a:avLst/>
                <a:gdLst>
                  <a:gd name="connsiteX0" fmla="*/ 192596 w 192690"/>
                  <a:gd name="connsiteY0" fmla="*/ 62008 h 79057"/>
                  <a:gd name="connsiteX1" fmla="*/ 177641 w 192690"/>
                  <a:gd name="connsiteY1" fmla="*/ 47053 h 79057"/>
                  <a:gd name="connsiteX2" fmla="*/ 177641 w 192690"/>
                  <a:gd name="connsiteY2" fmla="*/ 27813 h 79057"/>
                  <a:gd name="connsiteX3" fmla="*/ 181928 w 192690"/>
                  <a:gd name="connsiteY3" fmla="*/ 23527 h 79057"/>
                  <a:gd name="connsiteX4" fmla="*/ 181928 w 192690"/>
                  <a:gd name="connsiteY4" fmla="*/ 8573 h 79057"/>
                  <a:gd name="connsiteX5" fmla="*/ 177641 w 192690"/>
                  <a:gd name="connsiteY5" fmla="*/ 4286 h 79057"/>
                  <a:gd name="connsiteX6" fmla="*/ 134874 w 192690"/>
                  <a:gd name="connsiteY6" fmla="*/ 4286 h 79057"/>
                  <a:gd name="connsiteX7" fmla="*/ 126302 w 192690"/>
                  <a:gd name="connsiteY7" fmla="*/ 12859 h 79057"/>
                  <a:gd name="connsiteX8" fmla="*/ 92012 w 192690"/>
                  <a:gd name="connsiteY8" fmla="*/ 12859 h 79057"/>
                  <a:gd name="connsiteX9" fmla="*/ 89916 w 192690"/>
                  <a:gd name="connsiteY9" fmla="*/ 14954 h 79057"/>
                  <a:gd name="connsiteX10" fmla="*/ 89916 w 192690"/>
                  <a:gd name="connsiteY10" fmla="*/ 19241 h 79057"/>
                  <a:gd name="connsiteX11" fmla="*/ 130588 w 192690"/>
                  <a:gd name="connsiteY11" fmla="*/ 19241 h 79057"/>
                  <a:gd name="connsiteX12" fmla="*/ 139160 w 192690"/>
                  <a:gd name="connsiteY12" fmla="*/ 10668 h 79057"/>
                  <a:gd name="connsiteX13" fmla="*/ 175546 w 192690"/>
                  <a:gd name="connsiteY13" fmla="*/ 10668 h 79057"/>
                  <a:gd name="connsiteX14" fmla="*/ 175546 w 192690"/>
                  <a:gd name="connsiteY14" fmla="*/ 19241 h 79057"/>
                  <a:gd name="connsiteX15" fmla="*/ 141256 w 192690"/>
                  <a:gd name="connsiteY15" fmla="*/ 19241 h 79057"/>
                  <a:gd name="connsiteX16" fmla="*/ 132683 w 192690"/>
                  <a:gd name="connsiteY16" fmla="*/ 27813 h 79057"/>
                  <a:gd name="connsiteX17" fmla="*/ 85630 w 192690"/>
                  <a:gd name="connsiteY17" fmla="*/ 27813 h 79057"/>
                  <a:gd name="connsiteX18" fmla="*/ 72771 w 192690"/>
                  <a:gd name="connsiteY18" fmla="*/ 14954 h 79057"/>
                  <a:gd name="connsiteX19" fmla="*/ 70676 w 192690"/>
                  <a:gd name="connsiteY19" fmla="*/ 0 h 79057"/>
                  <a:gd name="connsiteX20" fmla="*/ 66389 w 192690"/>
                  <a:gd name="connsiteY20" fmla="*/ 6382 h 79057"/>
                  <a:gd name="connsiteX21" fmla="*/ 34195 w 192690"/>
                  <a:gd name="connsiteY21" fmla="*/ 6382 h 79057"/>
                  <a:gd name="connsiteX22" fmla="*/ 34195 w 192690"/>
                  <a:gd name="connsiteY22" fmla="*/ 8477 h 79057"/>
                  <a:gd name="connsiteX23" fmla="*/ 27813 w 192690"/>
                  <a:gd name="connsiteY23" fmla="*/ 12763 h 79057"/>
                  <a:gd name="connsiteX24" fmla="*/ 27813 w 192690"/>
                  <a:gd name="connsiteY24" fmla="*/ 21336 h 79057"/>
                  <a:gd name="connsiteX25" fmla="*/ 36386 w 192690"/>
                  <a:gd name="connsiteY25" fmla="*/ 21336 h 79057"/>
                  <a:gd name="connsiteX26" fmla="*/ 32099 w 192690"/>
                  <a:gd name="connsiteY26" fmla="*/ 25622 h 79057"/>
                  <a:gd name="connsiteX27" fmla="*/ 27813 w 192690"/>
                  <a:gd name="connsiteY27" fmla="*/ 25622 h 79057"/>
                  <a:gd name="connsiteX28" fmla="*/ 27813 w 192690"/>
                  <a:gd name="connsiteY28" fmla="*/ 29908 h 79057"/>
                  <a:gd name="connsiteX29" fmla="*/ 29909 w 192690"/>
                  <a:gd name="connsiteY29" fmla="*/ 32004 h 79057"/>
                  <a:gd name="connsiteX30" fmla="*/ 47149 w 192690"/>
                  <a:gd name="connsiteY30" fmla="*/ 32004 h 79057"/>
                  <a:gd name="connsiteX31" fmla="*/ 42863 w 192690"/>
                  <a:gd name="connsiteY31" fmla="*/ 44863 h 79057"/>
                  <a:gd name="connsiteX32" fmla="*/ 36290 w 192690"/>
                  <a:gd name="connsiteY32" fmla="*/ 44863 h 79057"/>
                  <a:gd name="connsiteX33" fmla="*/ 21336 w 192690"/>
                  <a:gd name="connsiteY33" fmla="*/ 32004 h 79057"/>
                  <a:gd name="connsiteX34" fmla="*/ 2096 w 192690"/>
                  <a:gd name="connsiteY34" fmla="*/ 32004 h 79057"/>
                  <a:gd name="connsiteX35" fmla="*/ 0 w 192690"/>
                  <a:gd name="connsiteY35" fmla="*/ 34195 h 79057"/>
                  <a:gd name="connsiteX36" fmla="*/ 0 w 192690"/>
                  <a:gd name="connsiteY36" fmla="*/ 40577 h 79057"/>
                  <a:gd name="connsiteX37" fmla="*/ 17145 w 192690"/>
                  <a:gd name="connsiteY37" fmla="*/ 40577 h 79057"/>
                  <a:gd name="connsiteX38" fmla="*/ 47149 w 192690"/>
                  <a:gd name="connsiteY38" fmla="*/ 70580 h 79057"/>
                  <a:gd name="connsiteX39" fmla="*/ 17145 w 192690"/>
                  <a:gd name="connsiteY39" fmla="*/ 70580 h 79057"/>
                  <a:gd name="connsiteX40" fmla="*/ 14954 w 192690"/>
                  <a:gd name="connsiteY40" fmla="*/ 72676 h 79057"/>
                  <a:gd name="connsiteX41" fmla="*/ 14954 w 192690"/>
                  <a:gd name="connsiteY41" fmla="*/ 79058 h 79057"/>
                  <a:gd name="connsiteX42" fmla="*/ 64770 w 192690"/>
                  <a:gd name="connsiteY42" fmla="*/ 79058 h 79057"/>
                  <a:gd name="connsiteX43" fmla="*/ 74962 w 192690"/>
                  <a:gd name="connsiteY43" fmla="*/ 68390 h 79057"/>
                  <a:gd name="connsiteX44" fmla="*/ 109823 w 192690"/>
                  <a:gd name="connsiteY44" fmla="*/ 60198 h 79057"/>
                  <a:gd name="connsiteX45" fmla="*/ 132779 w 192690"/>
                  <a:gd name="connsiteY45" fmla="*/ 51530 h 79057"/>
                  <a:gd name="connsiteX46" fmla="*/ 132779 w 192690"/>
                  <a:gd name="connsiteY46" fmla="*/ 70485 h 79057"/>
                  <a:gd name="connsiteX47" fmla="*/ 117824 w 192690"/>
                  <a:gd name="connsiteY47" fmla="*/ 70485 h 79057"/>
                  <a:gd name="connsiteX48" fmla="*/ 115634 w 192690"/>
                  <a:gd name="connsiteY48" fmla="*/ 72581 h 79057"/>
                  <a:gd name="connsiteX49" fmla="*/ 115634 w 192690"/>
                  <a:gd name="connsiteY49" fmla="*/ 78962 h 79057"/>
                  <a:gd name="connsiteX50" fmla="*/ 139160 w 192690"/>
                  <a:gd name="connsiteY50" fmla="*/ 78962 h 79057"/>
                  <a:gd name="connsiteX51" fmla="*/ 162687 w 192690"/>
                  <a:gd name="connsiteY51" fmla="*/ 55435 h 79057"/>
                  <a:gd name="connsiteX52" fmla="*/ 179832 w 192690"/>
                  <a:gd name="connsiteY52" fmla="*/ 70390 h 79057"/>
                  <a:gd name="connsiteX53" fmla="*/ 166973 w 192690"/>
                  <a:gd name="connsiteY53" fmla="*/ 70390 h 79057"/>
                  <a:gd name="connsiteX54" fmla="*/ 164783 w 192690"/>
                  <a:gd name="connsiteY54" fmla="*/ 72485 h 79057"/>
                  <a:gd name="connsiteX55" fmla="*/ 164783 w 192690"/>
                  <a:gd name="connsiteY55" fmla="*/ 78867 h 79057"/>
                  <a:gd name="connsiteX56" fmla="*/ 190500 w 192690"/>
                  <a:gd name="connsiteY56" fmla="*/ 78867 h 79057"/>
                  <a:gd name="connsiteX57" fmla="*/ 192691 w 192690"/>
                  <a:gd name="connsiteY57" fmla="*/ 76771 h 79057"/>
                  <a:gd name="connsiteX58" fmla="*/ 192691 w 192690"/>
                  <a:gd name="connsiteY58" fmla="*/ 61817 h 7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057">
                    <a:moveTo>
                      <a:pt x="192596" y="62008"/>
                    </a:moveTo>
                    <a:lnTo>
                      <a:pt x="177641" y="47053"/>
                    </a:lnTo>
                    <a:lnTo>
                      <a:pt x="177641" y="27813"/>
                    </a:lnTo>
                    <a:lnTo>
                      <a:pt x="181928" y="23527"/>
                    </a:lnTo>
                    <a:lnTo>
                      <a:pt x="181928" y="8573"/>
                    </a:lnTo>
                    <a:lnTo>
                      <a:pt x="177641" y="4286"/>
                    </a:lnTo>
                    <a:lnTo>
                      <a:pt x="134874" y="4286"/>
                    </a:lnTo>
                    <a:lnTo>
                      <a:pt x="126302" y="12859"/>
                    </a:lnTo>
                    <a:lnTo>
                      <a:pt x="92012" y="12859"/>
                    </a:lnTo>
                    <a:lnTo>
                      <a:pt x="89916" y="14954"/>
                    </a:lnTo>
                    <a:lnTo>
                      <a:pt x="89916" y="19241"/>
                    </a:lnTo>
                    <a:lnTo>
                      <a:pt x="130588" y="19241"/>
                    </a:lnTo>
                    <a:lnTo>
                      <a:pt x="139160" y="10668"/>
                    </a:lnTo>
                    <a:lnTo>
                      <a:pt x="175546" y="10668"/>
                    </a:lnTo>
                    <a:lnTo>
                      <a:pt x="175546" y="19241"/>
                    </a:lnTo>
                    <a:lnTo>
                      <a:pt x="141256" y="19241"/>
                    </a:lnTo>
                    <a:lnTo>
                      <a:pt x="132683" y="27813"/>
                    </a:lnTo>
                    <a:lnTo>
                      <a:pt x="85630" y="27813"/>
                    </a:lnTo>
                    <a:lnTo>
                      <a:pt x="72771" y="14954"/>
                    </a:lnTo>
                    <a:cubicBezTo>
                      <a:pt x="72771" y="14954"/>
                      <a:pt x="74200" y="4953"/>
                      <a:pt x="70676" y="0"/>
                    </a:cubicBezTo>
                    <a:lnTo>
                      <a:pt x="66389" y="6382"/>
                    </a:lnTo>
                    <a:lnTo>
                      <a:pt x="34195" y="6382"/>
                    </a:lnTo>
                    <a:lnTo>
                      <a:pt x="34195" y="8477"/>
                    </a:lnTo>
                    <a:lnTo>
                      <a:pt x="27813" y="12763"/>
                    </a:lnTo>
                    <a:lnTo>
                      <a:pt x="27813" y="21336"/>
                    </a:lnTo>
                    <a:lnTo>
                      <a:pt x="36386" y="21336"/>
                    </a:lnTo>
                    <a:lnTo>
                      <a:pt x="32099" y="25622"/>
                    </a:lnTo>
                    <a:lnTo>
                      <a:pt x="27813" y="25622"/>
                    </a:lnTo>
                    <a:lnTo>
                      <a:pt x="27813" y="29908"/>
                    </a:lnTo>
                    <a:lnTo>
                      <a:pt x="29909" y="32004"/>
                    </a:lnTo>
                    <a:lnTo>
                      <a:pt x="47149" y="32004"/>
                    </a:lnTo>
                    <a:lnTo>
                      <a:pt x="42863" y="44863"/>
                    </a:lnTo>
                    <a:lnTo>
                      <a:pt x="36290" y="44863"/>
                    </a:lnTo>
                    <a:lnTo>
                      <a:pt x="21336" y="32004"/>
                    </a:lnTo>
                    <a:lnTo>
                      <a:pt x="2096" y="32004"/>
                    </a:lnTo>
                    <a:lnTo>
                      <a:pt x="0" y="34195"/>
                    </a:lnTo>
                    <a:lnTo>
                      <a:pt x="0" y="40577"/>
                    </a:lnTo>
                    <a:lnTo>
                      <a:pt x="17145" y="40577"/>
                    </a:lnTo>
                    <a:lnTo>
                      <a:pt x="47149" y="70580"/>
                    </a:lnTo>
                    <a:lnTo>
                      <a:pt x="17145" y="70580"/>
                    </a:lnTo>
                    <a:lnTo>
                      <a:pt x="14954" y="72676"/>
                    </a:lnTo>
                    <a:lnTo>
                      <a:pt x="14954" y="79058"/>
                    </a:lnTo>
                    <a:lnTo>
                      <a:pt x="64770" y="79058"/>
                    </a:lnTo>
                    <a:lnTo>
                      <a:pt x="74962" y="68390"/>
                    </a:lnTo>
                    <a:cubicBezTo>
                      <a:pt x="74962" y="68390"/>
                      <a:pt x="92964" y="70485"/>
                      <a:pt x="109823" y="60198"/>
                    </a:cubicBezTo>
                    <a:cubicBezTo>
                      <a:pt x="121253" y="53150"/>
                      <a:pt x="132779" y="51530"/>
                      <a:pt x="132779" y="51530"/>
                    </a:cubicBezTo>
                    <a:lnTo>
                      <a:pt x="132779" y="70485"/>
                    </a:lnTo>
                    <a:lnTo>
                      <a:pt x="117824" y="70485"/>
                    </a:lnTo>
                    <a:lnTo>
                      <a:pt x="115634" y="72581"/>
                    </a:lnTo>
                    <a:lnTo>
                      <a:pt x="115634" y="78962"/>
                    </a:lnTo>
                    <a:lnTo>
                      <a:pt x="139160" y="78962"/>
                    </a:lnTo>
                    <a:lnTo>
                      <a:pt x="162687" y="55435"/>
                    </a:lnTo>
                    <a:lnTo>
                      <a:pt x="179832" y="70390"/>
                    </a:lnTo>
                    <a:lnTo>
                      <a:pt x="166973" y="70390"/>
                    </a:lnTo>
                    <a:lnTo>
                      <a:pt x="164783" y="72485"/>
                    </a:lnTo>
                    <a:lnTo>
                      <a:pt x="164783" y="78867"/>
                    </a:lnTo>
                    <a:lnTo>
                      <a:pt x="190500" y="78867"/>
                    </a:lnTo>
                    <a:lnTo>
                      <a:pt x="192691" y="76771"/>
                    </a:lnTo>
                    <a:lnTo>
                      <a:pt x="192691" y="61817"/>
                    </a:lnTo>
                    <a:close/>
                  </a:path>
                </a:pathLst>
              </a:custGeom>
              <a:solidFill>
                <a:srgbClr val="6D6E71"/>
              </a:solidFill>
              <a:ln w="9525" cap="flat">
                <a:noFill/>
                <a:prstDash val="solid"/>
                <a:miter/>
              </a:ln>
            </p:spPr>
            <p:txBody>
              <a:bodyPr rtlCol="0" anchor="ctr"/>
              <a:lstStyle/>
              <a:p>
                <a:endParaRPr lang="en-US"/>
              </a:p>
            </p:txBody>
          </p:sp>
          <p:sp>
            <p:nvSpPr>
              <p:cNvPr id="81" name="Freihandform: Form 80">
                <a:extLst>
                  <a:ext uri="{FF2B5EF4-FFF2-40B4-BE49-F238E27FC236}">
                    <a16:creationId xmlns:a16="http://schemas.microsoft.com/office/drawing/2014/main" id="{10955AE9-4DE6-495C-AB8A-C707A828FB2F}"/>
                  </a:ext>
                </a:extLst>
              </p:cNvPr>
              <p:cNvSpPr/>
              <p:nvPr/>
            </p:nvSpPr>
            <p:spPr>
              <a:xfrm>
                <a:off x="8765056" y="5246530"/>
                <a:ext cx="22955" cy="403002"/>
              </a:xfrm>
              <a:custGeom>
                <a:avLst/>
                <a:gdLst>
                  <a:gd name="connsiteX0" fmla="*/ 22955 w 22955"/>
                  <a:gd name="connsiteY0" fmla="*/ 22860 h 403002"/>
                  <a:gd name="connsiteX1" fmla="*/ 22955 w 22955"/>
                  <a:gd name="connsiteY1" fmla="*/ 380048 h 403002"/>
                  <a:gd name="connsiteX2" fmla="*/ 0 w 22955"/>
                  <a:gd name="connsiteY2" fmla="*/ 403003 h 403002"/>
                  <a:gd name="connsiteX3" fmla="*/ 0 w 22955"/>
                  <a:gd name="connsiteY3" fmla="*/ 0 h 403002"/>
                  <a:gd name="connsiteX4" fmla="*/ 22955 w 22955"/>
                  <a:gd name="connsiteY4" fmla="*/ 22860 h 403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5" h="403002">
                    <a:moveTo>
                      <a:pt x="22955" y="22860"/>
                    </a:moveTo>
                    <a:lnTo>
                      <a:pt x="22955" y="380048"/>
                    </a:lnTo>
                    <a:lnTo>
                      <a:pt x="0" y="403003"/>
                    </a:lnTo>
                    <a:lnTo>
                      <a:pt x="0" y="0"/>
                    </a:lnTo>
                    <a:lnTo>
                      <a:pt x="22955" y="22860"/>
                    </a:lnTo>
                    <a:close/>
                  </a:path>
                </a:pathLst>
              </a:custGeom>
              <a:solidFill>
                <a:srgbClr val="6D6E71"/>
              </a:solidFill>
              <a:ln w="9525" cap="flat">
                <a:noFill/>
                <a:prstDash val="solid"/>
                <a:miter/>
              </a:ln>
            </p:spPr>
            <p:txBody>
              <a:bodyPr rtlCol="0" anchor="ctr"/>
              <a:lstStyle/>
              <a:p>
                <a:endParaRPr lang="en-US"/>
              </a:p>
            </p:txBody>
          </p:sp>
          <p:sp>
            <p:nvSpPr>
              <p:cNvPr id="82" name="Freihandform: Form 81">
                <a:extLst>
                  <a:ext uri="{FF2B5EF4-FFF2-40B4-BE49-F238E27FC236}">
                    <a16:creationId xmlns:a16="http://schemas.microsoft.com/office/drawing/2014/main" id="{0A0B6998-E052-480D-B111-FB52BE453BFB}"/>
                  </a:ext>
                </a:extLst>
              </p:cNvPr>
              <p:cNvSpPr/>
              <p:nvPr/>
            </p:nvSpPr>
            <p:spPr>
              <a:xfrm>
                <a:off x="8876499" y="5290249"/>
                <a:ext cx="57054" cy="79724"/>
              </a:xfrm>
              <a:custGeom>
                <a:avLst/>
                <a:gdLst>
                  <a:gd name="connsiteX0" fmla="*/ 43053 w 57054"/>
                  <a:gd name="connsiteY0" fmla="*/ 79724 h 79724"/>
                  <a:gd name="connsiteX1" fmla="*/ 43053 w 57054"/>
                  <a:gd name="connsiteY1" fmla="*/ 46768 h 79724"/>
                  <a:gd name="connsiteX2" fmla="*/ 14002 w 57054"/>
                  <a:gd name="connsiteY2" fmla="*/ 46768 h 79724"/>
                  <a:gd name="connsiteX3" fmla="*/ 14002 w 57054"/>
                  <a:gd name="connsiteY3" fmla="*/ 79724 h 79724"/>
                  <a:gd name="connsiteX4" fmla="*/ 0 w 57054"/>
                  <a:gd name="connsiteY4" fmla="*/ 79724 h 79724"/>
                  <a:gd name="connsiteX5" fmla="*/ 0 w 57054"/>
                  <a:gd name="connsiteY5" fmla="*/ 0 h 79724"/>
                  <a:gd name="connsiteX6" fmla="*/ 14002 w 57054"/>
                  <a:gd name="connsiteY6" fmla="*/ 0 h 79724"/>
                  <a:gd name="connsiteX7" fmla="*/ 14002 w 57054"/>
                  <a:gd name="connsiteY7" fmla="*/ 33433 h 79724"/>
                  <a:gd name="connsiteX8" fmla="*/ 43053 w 57054"/>
                  <a:gd name="connsiteY8" fmla="*/ 33433 h 79724"/>
                  <a:gd name="connsiteX9" fmla="*/ 43053 w 57054"/>
                  <a:gd name="connsiteY9" fmla="*/ 0 h 79724"/>
                  <a:gd name="connsiteX10" fmla="*/ 57055 w 57054"/>
                  <a:gd name="connsiteY10" fmla="*/ 0 h 79724"/>
                  <a:gd name="connsiteX11" fmla="*/ 57055 w 57054"/>
                  <a:gd name="connsiteY11" fmla="*/ 79724 h 79724"/>
                  <a:gd name="connsiteX12" fmla="*/ 43053 w 57054"/>
                  <a:gd name="connsiteY12"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054" h="79724">
                    <a:moveTo>
                      <a:pt x="43053" y="79724"/>
                    </a:moveTo>
                    <a:lnTo>
                      <a:pt x="43053" y="46768"/>
                    </a:lnTo>
                    <a:lnTo>
                      <a:pt x="14002" y="46768"/>
                    </a:lnTo>
                    <a:lnTo>
                      <a:pt x="14002" y="79724"/>
                    </a:lnTo>
                    <a:lnTo>
                      <a:pt x="0" y="79724"/>
                    </a:lnTo>
                    <a:lnTo>
                      <a:pt x="0" y="0"/>
                    </a:lnTo>
                    <a:lnTo>
                      <a:pt x="14002" y="0"/>
                    </a:lnTo>
                    <a:lnTo>
                      <a:pt x="14002" y="33433"/>
                    </a:lnTo>
                    <a:lnTo>
                      <a:pt x="43053" y="33433"/>
                    </a:lnTo>
                    <a:lnTo>
                      <a:pt x="43053" y="0"/>
                    </a:lnTo>
                    <a:lnTo>
                      <a:pt x="57055" y="0"/>
                    </a:lnTo>
                    <a:lnTo>
                      <a:pt x="57055" y="79724"/>
                    </a:lnTo>
                    <a:lnTo>
                      <a:pt x="43053" y="79724"/>
                    </a:lnTo>
                    <a:close/>
                  </a:path>
                </a:pathLst>
              </a:custGeom>
              <a:solidFill>
                <a:srgbClr val="6D6E71"/>
              </a:solidFill>
              <a:ln w="9525" cap="flat">
                <a:noFill/>
                <a:prstDash val="solid"/>
                <a:miter/>
              </a:ln>
            </p:spPr>
            <p:txBody>
              <a:bodyPr rtlCol="0" anchor="ctr"/>
              <a:lstStyle/>
              <a:p>
                <a:endParaRPr lang="en-US"/>
              </a:p>
            </p:txBody>
          </p:sp>
          <p:sp>
            <p:nvSpPr>
              <p:cNvPr id="83" name="Freihandform: Form 82">
                <a:extLst>
                  <a:ext uri="{FF2B5EF4-FFF2-40B4-BE49-F238E27FC236}">
                    <a16:creationId xmlns:a16="http://schemas.microsoft.com/office/drawing/2014/main" id="{842D0866-EB37-40CE-8A93-DC94B1470ED5}"/>
                  </a:ext>
                </a:extLst>
              </p:cNvPr>
              <p:cNvSpPr/>
              <p:nvPr/>
            </p:nvSpPr>
            <p:spPr>
              <a:xfrm>
                <a:off x="8953080" y="5311776"/>
                <a:ext cx="49339" cy="58864"/>
              </a:xfrm>
              <a:custGeom>
                <a:avLst/>
                <a:gdLst>
                  <a:gd name="connsiteX0" fmla="*/ 47053 w 49339"/>
                  <a:gd name="connsiteY0" fmla="*/ 49530 h 58864"/>
                  <a:gd name="connsiteX1" fmla="*/ 40672 w 49339"/>
                  <a:gd name="connsiteY1" fmla="*/ 56102 h 58864"/>
                  <a:gd name="connsiteX2" fmla="*/ 30956 w 49339"/>
                  <a:gd name="connsiteY2" fmla="*/ 58865 h 58864"/>
                  <a:gd name="connsiteX3" fmla="*/ 18478 w 49339"/>
                  <a:gd name="connsiteY3" fmla="*/ 58865 h 58864"/>
                  <a:gd name="connsiteX4" fmla="*/ 8858 w 49339"/>
                  <a:gd name="connsiteY4" fmla="*/ 56102 h 58864"/>
                  <a:gd name="connsiteX5" fmla="*/ 2286 w 49339"/>
                  <a:gd name="connsiteY5" fmla="*/ 49530 h 58864"/>
                  <a:gd name="connsiteX6" fmla="*/ 0 w 49339"/>
                  <a:gd name="connsiteY6" fmla="*/ 41434 h 58864"/>
                  <a:gd name="connsiteX7" fmla="*/ 0 w 49339"/>
                  <a:gd name="connsiteY7" fmla="*/ 17431 h 58864"/>
                  <a:gd name="connsiteX8" fmla="*/ 2286 w 49339"/>
                  <a:gd name="connsiteY8" fmla="*/ 9335 h 58864"/>
                  <a:gd name="connsiteX9" fmla="*/ 8858 w 49339"/>
                  <a:gd name="connsiteY9" fmla="*/ 2953 h 58864"/>
                  <a:gd name="connsiteX10" fmla="*/ 18478 w 49339"/>
                  <a:gd name="connsiteY10" fmla="*/ 0 h 58864"/>
                  <a:gd name="connsiteX11" fmla="*/ 30956 w 49339"/>
                  <a:gd name="connsiteY11" fmla="*/ 0 h 58864"/>
                  <a:gd name="connsiteX12" fmla="*/ 40672 w 49339"/>
                  <a:gd name="connsiteY12" fmla="*/ 2953 h 58864"/>
                  <a:gd name="connsiteX13" fmla="*/ 47053 w 49339"/>
                  <a:gd name="connsiteY13" fmla="*/ 9335 h 58864"/>
                  <a:gd name="connsiteX14" fmla="*/ 49340 w 49339"/>
                  <a:gd name="connsiteY14" fmla="*/ 17431 h 58864"/>
                  <a:gd name="connsiteX15" fmla="*/ 49340 w 49339"/>
                  <a:gd name="connsiteY15" fmla="*/ 41434 h 58864"/>
                  <a:gd name="connsiteX16" fmla="*/ 47053 w 49339"/>
                  <a:gd name="connsiteY16" fmla="*/ 49530 h 58864"/>
                  <a:gd name="connsiteX17" fmla="*/ 13335 w 49339"/>
                  <a:gd name="connsiteY17" fmla="*/ 42101 h 58864"/>
                  <a:gd name="connsiteX18" fmla="*/ 17717 w 49339"/>
                  <a:gd name="connsiteY18" fmla="*/ 46101 h 58864"/>
                  <a:gd name="connsiteX19" fmla="*/ 18478 w 49339"/>
                  <a:gd name="connsiteY19" fmla="*/ 46196 h 58864"/>
                  <a:gd name="connsiteX20" fmla="*/ 30766 w 49339"/>
                  <a:gd name="connsiteY20" fmla="*/ 46196 h 58864"/>
                  <a:gd name="connsiteX21" fmla="*/ 31528 w 49339"/>
                  <a:gd name="connsiteY21" fmla="*/ 45911 h 58864"/>
                  <a:gd name="connsiteX22" fmla="*/ 35909 w 49339"/>
                  <a:gd name="connsiteY22" fmla="*/ 42005 h 58864"/>
                  <a:gd name="connsiteX23" fmla="*/ 35909 w 49339"/>
                  <a:gd name="connsiteY23" fmla="*/ 17717 h 58864"/>
                  <a:gd name="connsiteX24" fmla="*/ 35814 w 49339"/>
                  <a:gd name="connsiteY24" fmla="*/ 16955 h 58864"/>
                  <a:gd name="connsiteX25" fmla="*/ 31432 w 49339"/>
                  <a:gd name="connsiteY25" fmla="*/ 12668 h 58864"/>
                  <a:gd name="connsiteX26" fmla="*/ 30766 w 49339"/>
                  <a:gd name="connsiteY26" fmla="*/ 12573 h 58864"/>
                  <a:gd name="connsiteX27" fmla="*/ 18478 w 49339"/>
                  <a:gd name="connsiteY27" fmla="*/ 12573 h 58864"/>
                  <a:gd name="connsiteX28" fmla="*/ 17812 w 49339"/>
                  <a:gd name="connsiteY28" fmla="*/ 12668 h 58864"/>
                  <a:gd name="connsiteX29" fmla="*/ 13430 w 49339"/>
                  <a:gd name="connsiteY29" fmla="*/ 16955 h 58864"/>
                  <a:gd name="connsiteX30" fmla="*/ 13335 w 49339"/>
                  <a:gd name="connsiteY30" fmla="*/ 17717 h 58864"/>
                  <a:gd name="connsiteX31" fmla="*/ 13335 w 49339"/>
                  <a:gd name="connsiteY31" fmla="*/ 42005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339" h="58864">
                    <a:moveTo>
                      <a:pt x="47053" y="49530"/>
                    </a:moveTo>
                    <a:cubicBezTo>
                      <a:pt x="46006" y="51149"/>
                      <a:pt x="42672" y="54578"/>
                      <a:pt x="40672" y="56102"/>
                    </a:cubicBezTo>
                    <a:cubicBezTo>
                      <a:pt x="38005" y="58007"/>
                      <a:pt x="34290" y="58865"/>
                      <a:pt x="30956" y="58865"/>
                    </a:cubicBezTo>
                    <a:lnTo>
                      <a:pt x="18478" y="58865"/>
                    </a:lnTo>
                    <a:cubicBezTo>
                      <a:pt x="15145" y="58865"/>
                      <a:pt x="11525" y="57912"/>
                      <a:pt x="8858" y="56102"/>
                    </a:cubicBezTo>
                    <a:cubicBezTo>
                      <a:pt x="6858" y="54674"/>
                      <a:pt x="3429" y="51149"/>
                      <a:pt x="2286" y="49530"/>
                    </a:cubicBezTo>
                    <a:cubicBezTo>
                      <a:pt x="476" y="46958"/>
                      <a:pt x="0" y="44101"/>
                      <a:pt x="0" y="41434"/>
                    </a:cubicBezTo>
                    <a:lnTo>
                      <a:pt x="0" y="17431"/>
                    </a:lnTo>
                    <a:cubicBezTo>
                      <a:pt x="0" y="14764"/>
                      <a:pt x="381" y="11811"/>
                      <a:pt x="2286" y="9335"/>
                    </a:cubicBezTo>
                    <a:cubicBezTo>
                      <a:pt x="3334" y="7715"/>
                      <a:pt x="6858" y="4382"/>
                      <a:pt x="8858" y="2953"/>
                    </a:cubicBezTo>
                    <a:cubicBezTo>
                      <a:pt x="11525" y="1048"/>
                      <a:pt x="15145" y="0"/>
                      <a:pt x="18478" y="0"/>
                    </a:cubicBezTo>
                    <a:lnTo>
                      <a:pt x="30956" y="0"/>
                    </a:lnTo>
                    <a:cubicBezTo>
                      <a:pt x="34290" y="0"/>
                      <a:pt x="38005" y="1048"/>
                      <a:pt x="40672" y="2953"/>
                    </a:cubicBezTo>
                    <a:cubicBezTo>
                      <a:pt x="42672" y="4382"/>
                      <a:pt x="46006" y="7715"/>
                      <a:pt x="47053" y="9335"/>
                    </a:cubicBezTo>
                    <a:cubicBezTo>
                      <a:pt x="48958" y="11906"/>
                      <a:pt x="49340" y="14764"/>
                      <a:pt x="49340" y="17431"/>
                    </a:cubicBezTo>
                    <a:lnTo>
                      <a:pt x="49340" y="41434"/>
                    </a:lnTo>
                    <a:cubicBezTo>
                      <a:pt x="49340" y="44101"/>
                      <a:pt x="48958" y="47054"/>
                      <a:pt x="47053" y="49530"/>
                    </a:cubicBezTo>
                    <a:moveTo>
                      <a:pt x="13335" y="42101"/>
                    </a:moveTo>
                    <a:cubicBezTo>
                      <a:pt x="13335" y="43148"/>
                      <a:pt x="16097" y="45149"/>
                      <a:pt x="17717" y="46101"/>
                    </a:cubicBezTo>
                    <a:cubicBezTo>
                      <a:pt x="17717" y="46101"/>
                      <a:pt x="18002" y="46196"/>
                      <a:pt x="18478" y="46196"/>
                    </a:cubicBezTo>
                    <a:lnTo>
                      <a:pt x="30766" y="46196"/>
                    </a:lnTo>
                    <a:cubicBezTo>
                      <a:pt x="30766" y="46196"/>
                      <a:pt x="31337" y="46101"/>
                      <a:pt x="31528" y="45911"/>
                    </a:cubicBezTo>
                    <a:cubicBezTo>
                      <a:pt x="32766" y="45244"/>
                      <a:pt x="35814" y="43148"/>
                      <a:pt x="35909" y="42005"/>
                    </a:cubicBezTo>
                    <a:lnTo>
                      <a:pt x="35909" y="17717"/>
                    </a:lnTo>
                    <a:cubicBezTo>
                      <a:pt x="35909" y="17717"/>
                      <a:pt x="35909" y="17336"/>
                      <a:pt x="35814" y="16955"/>
                    </a:cubicBezTo>
                    <a:cubicBezTo>
                      <a:pt x="35052" y="15621"/>
                      <a:pt x="33052" y="13621"/>
                      <a:pt x="31432" y="12668"/>
                    </a:cubicBezTo>
                    <a:cubicBezTo>
                      <a:pt x="31147" y="12573"/>
                      <a:pt x="31052" y="12573"/>
                      <a:pt x="30766" y="12573"/>
                    </a:cubicBezTo>
                    <a:lnTo>
                      <a:pt x="18478" y="12573"/>
                    </a:lnTo>
                    <a:cubicBezTo>
                      <a:pt x="18478" y="12573"/>
                      <a:pt x="18098" y="12573"/>
                      <a:pt x="17812" y="12668"/>
                    </a:cubicBezTo>
                    <a:cubicBezTo>
                      <a:pt x="16193" y="13621"/>
                      <a:pt x="14383" y="15335"/>
                      <a:pt x="13430" y="16955"/>
                    </a:cubicBezTo>
                    <a:cubicBezTo>
                      <a:pt x="13335" y="17240"/>
                      <a:pt x="13335" y="17717"/>
                      <a:pt x="13335" y="17717"/>
                    </a:cubicBezTo>
                    <a:lnTo>
                      <a:pt x="13335" y="42005"/>
                    </a:lnTo>
                    <a:close/>
                  </a:path>
                </a:pathLst>
              </a:custGeom>
              <a:solidFill>
                <a:srgbClr val="6D6E71"/>
              </a:solidFill>
              <a:ln w="9525" cap="flat">
                <a:noFill/>
                <a:prstDash val="solid"/>
                <a:miter/>
              </a:ln>
            </p:spPr>
            <p:txBody>
              <a:bodyPr rtlCol="0" anchor="ctr"/>
              <a:lstStyle/>
              <a:p>
                <a:endParaRPr lang="en-US"/>
              </a:p>
            </p:txBody>
          </p:sp>
          <p:sp>
            <p:nvSpPr>
              <p:cNvPr id="84" name="Freihandform: Form 83">
                <a:extLst>
                  <a:ext uri="{FF2B5EF4-FFF2-40B4-BE49-F238E27FC236}">
                    <a16:creationId xmlns:a16="http://schemas.microsoft.com/office/drawing/2014/main" id="{5DCBAB9A-ACD8-48F0-9C30-CB2334798BC9}"/>
                  </a:ext>
                </a:extLst>
              </p:cNvPr>
              <p:cNvSpPr/>
              <p:nvPr/>
            </p:nvSpPr>
            <p:spPr>
              <a:xfrm>
                <a:off x="9022136"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8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8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576 w 49434"/>
                  <a:gd name="connsiteY21" fmla="*/ 16954 h 58864"/>
                  <a:gd name="connsiteX22" fmla="*/ 36195 w 49434"/>
                  <a:gd name="connsiteY22" fmla="*/ 16383 h 58864"/>
                  <a:gd name="connsiteX23" fmla="*/ 31242 w 49434"/>
                  <a:gd name="connsiteY23" fmla="*/ 12668 h 58864"/>
                  <a:gd name="connsiteX24" fmla="*/ 18764 w 49434"/>
                  <a:gd name="connsiteY24" fmla="*/ 12668 h 58864"/>
                  <a:gd name="connsiteX25" fmla="*/ 18002 w 49434"/>
                  <a:gd name="connsiteY25" fmla="*/ 12764 h 58864"/>
                  <a:gd name="connsiteX26" fmla="*/ 13621 w 49434"/>
                  <a:gd name="connsiteY26" fmla="*/ 16764 h 58864"/>
                  <a:gd name="connsiteX27" fmla="*/ 13526 w 49434"/>
                  <a:gd name="connsiteY27" fmla="*/ 17716 h 58864"/>
                  <a:gd name="connsiteX28" fmla="*/ 13526 w 49434"/>
                  <a:gd name="connsiteY28" fmla="*/ 41339 h 58864"/>
                  <a:gd name="connsiteX29" fmla="*/ 13526 w 49434"/>
                  <a:gd name="connsiteY29"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8"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0" y="58865"/>
                      <a:pt x="31242" y="58865"/>
                    </a:cubicBezTo>
                    <a:lnTo>
                      <a:pt x="18478" y="58865"/>
                    </a:lnTo>
                    <a:cubicBezTo>
                      <a:pt x="15145" y="58865"/>
                      <a:pt x="11430" y="57912"/>
                      <a:pt x="8763" y="56102"/>
                    </a:cubicBezTo>
                    <a:cubicBezTo>
                      <a:pt x="6763" y="54673"/>
                      <a:pt x="3429" y="51149"/>
                      <a:pt x="2381" y="49530"/>
                    </a:cubicBezTo>
                    <a:cubicBezTo>
                      <a:pt x="572" y="46958"/>
                      <a:pt x="0" y="44101"/>
                      <a:pt x="0" y="41434"/>
                    </a:cubicBezTo>
                    <a:lnTo>
                      <a:pt x="0" y="17431"/>
                    </a:lnTo>
                    <a:cubicBezTo>
                      <a:pt x="0" y="14764"/>
                      <a:pt x="572" y="11811"/>
                      <a:pt x="2381" y="9335"/>
                    </a:cubicBezTo>
                    <a:cubicBezTo>
                      <a:pt x="3429" y="7715"/>
                      <a:pt x="6763" y="4382"/>
                      <a:pt x="8763" y="2953"/>
                    </a:cubicBezTo>
                    <a:cubicBezTo>
                      <a:pt x="11430" y="1048"/>
                      <a:pt x="15145" y="0"/>
                      <a:pt x="18478" y="0"/>
                    </a:cubicBezTo>
                    <a:lnTo>
                      <a:pt x="30766" y="0"/>
                    </a:lnTo>
                    <a:cubicBezTo>
                      <a:pt x="33909" y="0"/>
                      <a:pt x="37814" y="1619"/>
                      <a:pt x="40386" y="3334"/>
                    </a:cubicBezTo>
                    <a:cubicBezTo>
                      <a:pt x="42481" y="4763"/>
                      <a:pt x="47720" y="10001"/>
                      <a:pt x="49054" y="13240"/>
                    </a:cubicBezTo>
                    <a:lnTo>
                      <a:pt x="36576" y="16954"/>
                    </a:lnTo>
                    <a:cubicBezTo>
                      <a:pt x="36576" y="16954"/>
                      <a:pt x="36481" y="16669"/>
                      <a:pt x="36195" y="16383"/>
                    </a:cubicBezTo>
                    <a:cubicBezTo>
                      <a:pt x="35433" y="15430"/>
                      <a:pt x="32576" y="12668"/>
                      <a:pt x="31242" y="12668"/>
                    </a:cubicBezTo>
                    <a:lnTo>
                      <a:pt x="18764" y="12668"/>
                    </a:lnTo>
                    <a:cubicBezTo>
                      <a:pt x="18764" y="12668"/>
                      <a:pt x="18193" y="12668"/>
                      <a:pt x="18002" y="12764"/>
                    </a:cubicBezTo>
                    <a:cubicBezTo>
                      <a:pt x="16383" y="13716"/>
                      <a:pt x="14573" y="15145"/>
                      <a:pt x="13621" y="16764"/>
                    </a:cubicBezTo>
                    <a:cubicBezTo>
                      <a:pt x="13526" y="17050"/>
                      <a:pt x="13526" y="17716"/>
                      <a:pt x="13526" y="17716"/>
                    </a:cubicBezTo>
                    <a:lnTo>
                      <a:pt x="13526" y="41339"/>
                    </a:lnTo>
                    <a:lnTo>
                      <a:pt x="13526" y="41339"/>
                    </a:lnTo>
                    <a:close/>
                  </a:path>
                </a:pathLst>
              </a:custGeom>
              <a:solidFill>
                <a:srgbClr val="6D6E71"/>
              </a:solidFill>
              <a:ln w="9525" cap="flat">
                <a:noFill/>
                <a:prstDash val="solid"/>
                <a:miter/>
              </a:ln>
            </p:spPr>
            <p:txBody>
              <a:bodyPr rtlCol="0" anchor="ctr"/>
              <a:lstStyle/>
              <a:p>
                <a:endParaRPr lang="en-US"/>
              </a:p>
            </p:txBody>
          </p:sp>
          <p:sp>
            <p:nvSpPr>
              <p:cNvPr id="85" name="Freihandform: Form 84">
                <a:extLst>
                  <a:ext uri="{FF2B5EF4-FFF2-40B4-BE49-F238E27FC236}">
                    <a16:creationId xmlns:a16="http://schemas.microsoft.com/office/drawing/2014/main" id="{8AA4FA79-28C6-4BF4-9B4C-695C100FCD9F}"/>
                  </a:ext>
                </a:extLst>
              </p:cNvPr>
              <p:cNvSpPr/>
              <p:nvPr/>
            </p:nvSpPr>
            <p:spPr>
              <a:xfrm>
                <a:off x="9085763" y="5290249"/>
                <a:ext cx="49149" cy="79724"/>
              </a:xfrm>
              <a:custGeom>
                <a:avLst/>
                <a:gdLst>
                  <a:gd name="connsiteX0" fmla="*/ 35719 w 49149"/>
                  <a:gd name="connsiteY0" fmla="*/ 39338 h 79724"/>
                  <a:gd name="connsiteX1" fmla="*/ 35623 w 49149"/>
                  <a:gd name="connsiteY1" fmla="*/ 38671 h 79724"/>
                  <a:gd name="connsiteX2" fmla="*/ 31337 w 49149"/>
                  <a:gd name="connsiteY2" fmla="*/ 34290 h 79724"/>
                  <a:gd name="connsiteX3" fmla="*/ 30575 w 49149"/>
                  <a:gd name="connsiteY3" fmla="*/ 34195 h 79724"/>
                  <a:gd name="connsiteX4" fmla="*/ 21431 w 49149"/>
                  <a:gd name="connsiteY4" fmla="*/ 34195 h 79724"/>
                  <a:gd name="connsiteX5" fmla="*/ 13335 w 49149"/>
                  <a:gd name="connsiteY5" fmla="*/ 40196 h 79724"/>
                  <a:gd name="connsiteX6" fmla="*/ 13335 w 49149"/>
                  <a:gd name="connsiteY6" fmla="*/ 79724 h 79724"/>
                  <a:gd name="connsiteX7" fmla="*/ 0 w 49149"/>
                  <a:gd name="connsiteY7" fmla="*/ 79724 h 79724"/>
                  <a:gd name="connsiteX8" fmla="*/ 0 w 49149"/>
                  <a:gd name="connsiteY8" fmla="*/ 0 h 79724"/>
                  <a:gd name="connsiteX9" fmla="*/ 13335 w 49149"/>
                  <a:gd name="connsiteY9" fmla="*/ 0 h 79724"/>
                  <a:gd name="connsiteX10" fmla="*/ 13335 w 49149"/>
                  <a:gd name="connsiteY10" fmla="*/ 24670 h 79724"/>
                  <a:gd name="connsiteX11" fmla="*/ 21146 w 49149"/>
                  <a:gd name="connsiteY11" fmla="*/ 21431 h 79724"/>
                  <a:gd name="connsiteX12" fmla="*/ 30766 w 49149"/>
                  <a:gd name="connsiteY12" fmla="*/ 21431 h 79724"/>
                  <a:gd name="connsiteX13" fmla="*/ 40386 w 49149"/>
                  <a:gd name="connsiteY13" fmla="*/ 24384 h 79724"/>
                  <a:gd name="connsiteX14" fmla="*/ 46768 w 49149"/>
                  <a:gd name="connsiteY14" fmla="*/ 30861 h 79724"/>
                  <a:gd name="connsiteX15" fmla="*/ 49149 w 49149"/>
                  <a:gd name="connsiteY15" fmla="*/ 38957 h 79724"/>
                  <a:gd name="connsiteX16" fmla="*/ 49149 w 49149"/>
                  <a:gd name="connsiteY16" fmla="*/ 79629 h 79724"/>
                  <a:gd name="connsiteX17" fmla="*/ 35814 w 49149"/>
                  <a:gd name="connsiteY17" fmla="*/ 79629 h 79724"/>
                  <a:gd name="connsiteX18" fmla="*/ 35814 w 49149"/>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49"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146" y="21431"/>
                    </a:cubicBezTo>
                    <a:lnTo>
                      <a:pt x="30766" y="21431"/>
                    </a:lnTo>
                    <a:cubicBezTo>
                      <a:pt x="34004" y="21431"/>
                      <a:pt x="37814" y="22479"/>
                      <a:pt x="40386" y="24384"/>
                    </a:cubicBezTo>
                    <a:cubicBezTo>
                      <a:pt x="42481" y="25813"/>
                      <a:pt x="45720" y="29432"/>
                      <a:pt x="46768" y="30861"/>
                    </a:cubicBezTo>
                    <a:cubicBezTo>
                      <a:pt x="48482" y="33433"/>
                      <a:pt x="49149" y="36100"/>
                      <a:pt x="49149" y="38957"/>
                    </a:cubicBezTo>
                    <a:lnTo>
                      <a:pt x="49149" y="79629"/>
                    </a:lnTo>
                    <a:lnTo>
                      <a:pt x="35814" y="79629"/>
                    </a:lnTo>
                    <a:lnTo>
                      <a:pt x="35814" y="39243"/>
                    </a:lnTo>
                    <a:close/>
                  </a:path>
                </a:pathLst>
              </a:custGeom>
              <a:solidFill>
                <a:srgbClr val="6D6E71"/>
              </a:solidFill>
              <a:ln w="9525" cap="flat">
                <a:noFill/>
                <a:prstDash val="solid"/>
                <a:miter/>
              </a:ln>
            </p:spPr>
            <p:txBody>
              <a:bodyPr rtlCol="0" anchor="ctr"/>
              <a:lstStyle/>
              <a:p>
                <a:endParaRPr lang="en-US"/>
              </a:p>
            </p:txBody>
          </p:sp>
          <p:sp>
            <p:nvSpPr>
              <p:cNvPr id="86" name="Freihandform: Form 85">
                <a:extLst>
                  <a:ext uri="{FF2B5EF4-FFF2-40B4-BE49-F238E27FC236}">
                    <a16:creationId xmlns:a16="http://schemas.microsoft.com/office/drawing/2014/main" id="{1EB97B2D-5A90-47F8-9E15-66B0CCFDB688}"/>
                  </a:ext>
                </a:extLst>
              </p:cNvPr>
              <p:cNvSpPr/>
              <p:nvPr/>
            </p:nvSpPr>
            <p:spPr>
              <a:xfrm>
                <a:off x="9151295" y="5311681"/>
                <a:ext cx="50577" cy="58673"/>
              </a:xfrm>
              <a:custGeom>
                <a:avLst/>
                <a:gdLst>
                  <a:gd name="connsiteX0" fmla="*/ 17621 w 50577"/>
                  <a:gd name="connsiteY0" fmla="*/ 46291 h 58673"/>
                  <a:gd name="connsiteX1" fmla="*/ 32290 w 50577"/>
                  <a:gd name="connsiteY1" fmla="*/ 46291 h 58673"/>
                  <a:gd name="connsiteX2" fmla="*/ 37052 w 50577"/>
                  <a:gd name="connsiteY2" fmla="*/ 41529 h 58673"/>
                  <a:gd name="connsiteX3" fmla="*/ 37052 w 50577"/>
                  <a:gd name="connsiteY3" fmla="*/ 38290 h 58673"/>
                  <a:gd name="connsiteX4" fmla="*/ 35338 w 50577"/>
                  <a:gd name="connsiteY4" fmla="*/ 36385 h 58673"/>
                  <a:gd name="connsiteX5" fmla="*/ 13526 w 50577"/>
                  <a:gd name="connsiteY5" fmla="*/ 34671 h 58673"/>
                  <a:gd name="connsiteX6" fmla="*/ 1048 w 50577"/>
                  <a:gd name="connsiteY6" fmla="*/ 21050 h 58673"/>
                  <a:gd name="connsiteX7" fmla="*/ 1048 w 50577"/>
                  <a:gd name="connsiteY7" fmla="*/ 17050 h 58673"/>
                  <a:gd name="connsiteX8" fmla="*/ 3429 w 50577"/>
                  <a:gd name="connsiteY8" fmla="*/ 8954 h 58673"/>
                  <a:gd name="connsiteX9" fmla="*/ 18860 w 50577"/>
                  <a:gd name="connsiteY9" fmla="*/ 0 h 58673"/>
                  <a:gd name="connsiteX10" fmla="*/ 31623 w 50577"/>
                  <a:gd name="connsiteY10" fmla="*/ 0 h 58673"/>
                  <a:gd name="connsiteX11" fmla="*/ 41243 w 50577"/>
                  <a:gd name="connsiteY11" fmla="*/ 3048 h 58673"/>
                  <a:gd name="connsiteX12" fmla="*/ 49911 w 50577"/>
                  <a:gd name="connsiteY12" fmla="*/ 12859 h 58673"/>
                  <a:gd name="connsiteX13" fmla="*/ 37338 w 50577"/>
                  <a:gd name="connsiteY13" fmla="*/ 16573 h 58673"/>
                  <a:gd name="connsiteX14" fmla="*/ 36957 w 50577"/>
                  <a:gd name="connsiteY14" fmla="*/ 16002 h 58673"/>
                  <a:gd name="connsiteX15" fmla="*/ 32004 w 50577"/>
                  <a:gd name="connsiteY15" fmla="*/ 12573 h 58673"/>
                  <a:gd name="connsiteX16" fmla="*/ 19241 w 50577"/>
                  <a:gd name="connsiteY16" fmla="*/ 12573 h 58673"/>
                  <a:gd name="connsiteX17" fmla="*/ 17526 w 50577"/>
                  <a:gd name="connsiteY17" fmla="*/ 12859 h 58673"/>
                  <a:gd name="connsiteX18" fmla="*/ 14478 w 50577"/>
                  <a:gd name="connsiteY18" fmla="*/ 15907 h 58673"/>
                  <a:gd name="connsiteX19" fmla="*/ 14383 w 50577"/>
                  <a:gd name="connsiteY19" fmla="*/ 17240 h 58673"/>
                  <a:gd name="connsiteX20" fmla="*/ 14383 w 50577"/>
                  <a:gd name="connsiteY20" fmla="*/ 20383 h 58673"/>
                  <a:gd name="connsiteX21" fmla="*/ 16383 w 50577"/>
                  <a:gd name="connsiteY21" fmla="*/ 22098 h 58673"/>
                  <a:gd name="connsiteX22" fmla="*/ 37338 w 50577"/>
                  <a:gd name="connsiteY22" fmla="*/ 24098 h 58673"/>
                  <a:gd name="connsiteX23" fmla="*/ 50578 w 50577"/>
                  <a:gd name="connsiteY23" fmla="*/ 37814 h 58673"/>
                  <a:gd name="connsiteX24" fmla="*/ 50578 w 50577"/>
                  <a:gd name="connsiteY24" fmla="*/ 41529 h 58673"/>
                  <a:gd name="connsiteX25" fmla="*/ 48006 w 50577"/>
                  <a:gd name="connsiteY25" fmla="*/ 49625 h 58673"/>
                  <a:gd name="connsiteX26" fmla="*/ 42005 w 50577"/>
                  <a:gd name="connsiteY26" fmla="*/ 55721 h 58673"/>
                  <a:gd name="connsiteX27" fmla="*/ 32576 w 50577"/>
                  <a:gd name="connsiteY27" fmla="*/ 58674 h 58673"/>
                  <a:gd name="connsiteX28" fmla="*/ 18193 w 50577"/>
                  <a:gd name="connsiteY28" fmla="*/ 58674 h 58673"/>
                  <a:gd name="connsiteX29" fmla="*/ 8573 w 50577"/>
                  <a:gd name="connsiteY29" fmla="*/ 55435 h 58673"/>
                  <a:gd name="connsiteX30" fmla="*/ 0 w 50577"/>
                  <a:gd name="connsiteY30" fmla="*/ 45625 h 58673"/>
                  <a:gd name="connsiteX31" fmla="*/ 12383 w 50577"/>
                  <a:gd name="connsiteY31" fmla="*/ 41910 h 58673"/>
                  <a:gd name="connsiteX32" fmla="*/ 12764 w 50577"/>
                  <a:gd name="connsiteY32" fmla="*/ 42482 h 58673"/>
                  <a:gd name="connsiteX33" fmla="*/ 17717 w 50577"/>
                  <a:gd name="connsiteY33" fmla="*/ 46101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577" h="58673">
                    <a:moveTo>
                      <a:pt x="17621" y="46291"/>
                    </a:moveTo>
                    <a:lnTo>
                      <a:pt x="32290" y="46291"/>
                    </a:lnTo>
                    <a:cubicBezTo>
                      <a:pt x="33909" y="46291"/>
                      <a:pt x="37052" y="43339"/>
                      <a:pt x="37052" y="41529"/>
                    </a:cubicBezTo>
                    <a:lnTo>
                      <a:pt x="37052" y="38290"/>
                    </a:lnTo>
                    <a:cubicBezTo>
                      <a:pt x="37052" y="37624"/>
                      <a:pt x="36767" y="36576"/>
                      <a:pt x="35338" y="36385"/>
                    </a:cubicBezTo>
                    <a:cubicBezTo>
                      <a:pt x="30671" y="36004"/>
                      <a:pt x="21050" y="35338"/>
                      <a:pt x="13526" y="34671"/>
                    </a:cubicBezTo>
                    <a:cubicBezTo>
                      <a:pt x="6477" y="34100"/>
                      <a:pt x="1048" y="29623"/>
                      <a:pt x="1048" y="21050"/>
                    </a:cubicBezTo>
                    <a:lnTo>
                      <a:pt x="1048" y="17050"/>
                    </a:lnTo>
                    <a:cubicBezTo>
                      <a:pt x="1048" y="14097"/>
                      <a:pt x="1715" y="11335"/>
                      <a:pt x="3429" y="8954"/>
                    </a:cubicBezTo>
                    <a:cubicBezTo>
                      <a:pt x="7144" y="3619"/>
                      <a:pt x="12192" y="0"/>
                      <a:pt x="18860" y="0"/>
                    </a:cubicBezTo>
                    <a:lnTo>
                      <a:pt x="31623" y="0"/>
                    </a:lnTo>
                    <a:cubicBezTo>
                      <a:pt x="34766" y="0"/>
                      <a:pt x="38672" y="1333"/>
                      <a:pt x="41243" y="3048"/>
                    </a:cubicBezTo>
                    <a:cubicBezTo>
                      <a:pt x="43339" y="4477"/>
                      <a:pt x="48578" y="9716"/>
                      <a:pt x="49911" y="12859"/>
                    </a:cubicBezTo>
                    <a:lnTo>
                      <a:pt x="37338" y="16573"/>
                    </a:lnTo>
                    <a:cubicBezTo>
                      <a:pt x="37338" y="16573"/>
                      <a:pt x="37243" y="16288"/>
                      <a:pt x="36957" y="16002"/>
                    </a:cubicBezTo>
                    <a:cubicBezTo>
                      <a:pt x="36195" y="15049"/>
                      <a:pt x="33338" y="12573"/>
                      <a:pt x="32004" y="12573"/>
                    </a:cubicBezTo>
                    <a:lnTo>
                      <a:pt x="19241" y="12573"/>
                    </a:lnTo>
                    <a:cubicBezTo>
                      <a:pt x="19241" y="12573"/>
                      <a:pt x="18002" y="12573"/>
                      <a:pt x="17526" y="12859"/>
                    </a:cubicBezTo>
                    <a:cubicBezTo>
                      <a:pt x="16955" y="13145"/>
                      <a:pt x="15240" y="14478"/>
                      <a:pt x="14478" y="15907"/>
                    </a:cubicBezTo>
                    <a:cubicBezTo>
                      <a:pt x="14478" y="15907"/>
                      <a:pt x="14383" y="16192"/>
                      <a:pt x="14383" y="17240"/>
                    </a:cubicBezTo>
                    <a:lnTo>
                      <a:pt x="14383" y="20383"/>
                    </a:lnTo>
                    <a:cubicBezTo>
                      <a:pt x="14383" y="20383"/>
                      <a:pt x="15050" y="22003"/>
                      <a:pt x="16383" y="22098"/>
                    </a:cubicBezTo>
                    <a:cubicBezTo>
                      <a:pt x="19812" y="22479"/>
                      <a:pt x="30004" y="23336"/>
                      <a:pt x="37338" y="24098"/>
                    </a:cubicBezTo>
                    <a:cubicBezTo>
                      <a:pt x="44482" y="24860"/>
                      <a:pt x="50578" y="29051"/>
                      <a:pt x="50578" y="37814"/>
                    </a:cubicBezTo>
                    <a:lnTo>
                      <a:pt x="50578" y="41529"/>
                    </a:lnTo>
                    <a:cubicBezTo>
                      <a:pt x="50578" y="44482"/>
                      <a:pt x="49816" y="47244"/>
                      <a:pt x="48006" y="49625"/>
                    </a:cubicBezTo>
                    <a:cubicBezTo>
                      <a:pt x="46958" y="51245"/>
                      <a:pt x="44196" y="54293"/>
                      <a:pt x="42005" y="55721"/>
                    </a:cubicBezTo>
                    <a:cubicBezTo>
                      <a:pt x="39338" y="57626"/>
                      <a:pt x="35909" y="58674"/>
                      <a:pt x="32576" y="58674"/>
                    </a:cubicBezTo>
                    <a:lnTo>
                      <a:pt x="18193" y="58674"/>
                    </a:lnTo>
                    <a:cubicBezTo>
                      <a:pt x="15050" y="58674"/>
                      <a:pt x="11144" y="57245"/>
                      <a:pt x="8573" y="55435"/>
                    </a:cubicBezTo>
                    <a:cubicBezTo>
                      <a:pt x="6477" y="54007"/>
                      <a:pt x="1429" y="48768"/>
                      <a:pt x="0" y="45625"/>
                    </a:cubicBezTo>
                    <a:lnTo>
                      <a:pt x="12383" y="41910"/>
                    </a:lnTo>
                    <a:lnTo>
                      <a:pt x="12764" y="42482"/>
                    </a:lnTo>
                    <a:cubicBezTo>
                      <a:pt x="13621" y="43434"/>
                      <a:pt x="16383" y="46006"/>
                      <a:pt x="17717" y="46101"/>
                    </a:cubicBezTo>
                  </a:path>
                </a:pathLst>
              </a:custGeom>
              <a:solidFill>
                <a:srgbClr val="6D6E71"/>
              </a:solidFill>
              <a:ln w="9525" cap="flat">
                <a:noFill/>
                <a:prstDash val="solid"/>
                <a:miter/>
              </a:ln>
            </p:spPr>
            <p:txBody>
              <a:bodyPr rtlCol="0" anchor="ctr"/>
              <a:lstStyle/>
              <a:p>
                <a:endParaRPr lang="en-US"/>
              </a:p>
            </p:txBody>
          </p:sp>
          <p:sp>
            <p:nvSpPr>
              <p:cNvPr id="87" name="Freihandform: Form 86">
                <a:extLst>
                  <a:ext uri="{FF2B5EF4-FFF2-40B4-BE49-F238E27FC236}">
                    <a16:creationId xmlns:a16="http://schemas.microsoft.com/office/drawing/2014/main" id="{A8649939-F22C-4970-ABA1-11B8CD1F8563}"/>
                  </a:ext>
                </a:extLst>
              </p:cNvPr>
              <p:cNvSpPr/>
              <p:nvPr/>
            </p:nvSpPr>
            <p:spPr>
              <a:xfrm>
                <a:off x="9216351"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9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9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481 w 49434"/>
                  <a:gd name="connsiteY21" fmla="*/ 16954 h 58864"/>
                  <a:gd name="connsiteX22" fmla="*/ 36100 w 49434"/>
                  <a:gd name="connsiteY22" fmla="*/ 16383 h 58864"/>
                  <a:gd name="connsiteX23" fmla="*/ 31147 w 49434"/>
                  <a:gd name="connsiteY23" fmla="*/ 12668 h 58864"/>
                  <a:gd name="connsiteX24" fmla="*/ 18574 w 49434"/>
                  <a:gd name="connsiteY24" fmla="*/ 12668 h 58864"/>
                  <a:gd name="connsiteX25" fmla="*/ 17812 w 49434"/>
                  <a:gd name="connsiteY25" fmla="*/ 12764 h 58864"/>
                  <a:gd name="connsiteX26" fmla="*/ 13430 w 49434"/>
                  <a:gd name="connsiteY26" fmla="*/ 16764 h 58864"/>
                  <a:gd name="connsiteX27" fmla="*/ 13335 w 49434"/>
                  <a:gd name="connsiteY27" fmla="*/ 17716 h 58864"/>
                  <a:gd name="connsiteX28" fmla="*/ 13335 w 49434"/>
                  <a:gd name="connsiteY28"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9"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1" y="58865"/>
                      <a:pt x="31242" y="58865"/>
                    </a:cubicBezTo>
                    <a:lnTo>
                      <a:pt x="18479" y="58865"/>
                    </a:lnTo>
                    <a:cubicBezTo>
                      <a:pt x="15145" y="58865"/>
                      <a:pt x="11430" y="57912"/>
                      <a:pt x="8763" y="56102"/>
                    </a:cubicBezTo>
                    <a:cubicBezTo>
                      <a:pt x="6763" y="54673"/>
                      <a:pt x="3429" y="51149"/>
                      <a:pt x="2381" y="49530"/>
                    </a:cubicBezTo>
                    <a:cubicBezTo>
                      <a:pt x="571" y="46958"/>
                      <a:pt x="0" y="44101"/>
                      <a:pt x="0" y="41434"/>
                    </a:cubicBezTo>
                    <a:lnTo>
                      <a:pt x="0" y="17431"/>
                    </a:lnTo>
                    <a:cubicBezTo>
                      <a:pt x="0" y="14764"/>
                      <a:pt x="571" y="11811"/>
                      <a:pt x="2381" y="9335"/>
                    </a:cubicBezTo>
                    <a:cubicBezTo>
                      <a:pt x="3429" y="7715"/>
                      <a:pt x="6763" y="4382"/>
                      <a:pt x="8763" y="2953"/>
                    </a:cubicBezTo>
                    <a:cubicBezTo>
                      <a:pt x="11430" y="1048"/>
                      <a:pt x="15145" y="0"/>
                      <a:pt x="18479" y="0"/>
                    </a:cubicBezTo>
                    <a:lnTo>
                      <a:pt x="30766" y="0"/>
                    </a:lnTo>
                    <a:cubicBezTo>
                      <a:pt x="33909" y="0"/>
                      <a:pt x="37814" y="1619"/>
                      <a:pt x="40386" y="3334"/>
                    </a:cubicBezTo>
                    <a:cubicBezTo>
                      <a:pt x="42481" y="4763"/>
                      <a:pt x="47720" y="10001"/>
                      <a:pt x="49054" y="13240"/>
                    </a:cubicBezTo>
                    <a:lnTo>
                      <a:pt x="36481" y="16954"/>
                    </a:lnTo>
                    <a:cubicBezTo>
                      <a:pt x="36481" y="16954"/>
                      <a:pt x="36385" y="16669"/>
                      <a:pt x="36100" y="16383"/>
                    </a:cubicBezTo>
                    <a:cubicBezTo>
                      <a:pt x="35338" y="15430"/>
                      <a:pt x="32480" y="12668"/>
                      <a:pt x="31147" y="12668"/>
                    </a:cubicBezTo>
                    <a:lnTo>
                      <a:pt x="18574" y="12668"/>
                    </a:lnTo>
                    <a:cubicBezTo>
                      <a:pt x="18574" y="12668"/>
                      <a:pt x="18002" y="12668"/>
                      <a:pt x="17812" y="12764"/>
                    </a:cubicBezTo>
                    <a:cubicBezTo>
                      <a:pt x="16193" y="13716"/>
                      <a:pt x="14383" y="15145"/>
                      <a:pt x="13430" y="16764"/>
                    </a:cubicBezTo>
                    <a:cubicBezTo>
                      <a:pt x="13335" y="17050"/>
                      <a:pt x="13335" y="17716"/>
                      <a:pt x="13335" y="17716"/>
                    </a:cubicBezTo>
                    <a:lnTo>
                      <a:pt x="13335" y="41339"/>
                    </a:lnTo>
                    <a:close/>
                  </a:path>
                </a:pathLst>
              </a:custGeom>
              <a:solidFill>
                <a:srgbClr val="6D6E71"/>
              </a:solidFill>
              <a:ln w="9525" cap="flat">
                <a:noFill/>
                <a:prstDash val="solid"/>
                <a:miter/>
              </a:ln>
            </p:spPr>
            <p:txBody>
              <a:bodyPr rtlCol="0" anchor="ctr"/>
              <a:lstStyle/>
              <a:p>
                <a:endParaRPr lang="en-US"/>
              </a:p>
            </p:txBody>
          </p:sp>
          <p:sp>
            <p:nvSpPr>
              <p:cNvPr id="88" name="Freihandform: Form 87">
                <a:extLst>
                  <a:ext uri="{FF2B5EF4-FFF2-40B4-BE49-F238E27FC236}">
                    <a16:creationId xmlns:a16="http://schemas.microsoft.com/office/drawing/2014/main" id="{D85FE6F1-9F5B-438C-9BDD-25AF9687EC70}"/>
                  </a:ext>
                </a:extLst>
              </p:cNvPr>
              <p:cNvSpPr/>
              <p:nvPr/>
            </p:nvSpPr>
            <p:spPr>
              <a:xfrm>
                <a:off x="9280073" y="5290249"/>
                <a:ext cx="49244" cy="79724"/>
              </a:xfrm>
              <a:custGeom>
                <a:avLst/>
                <a:gdLst>
                  <a:gd name="connsiteX0" fmla="*/ 35719 w 49244"/>
                  <a:gd name="connsiteY0" fmla="*/ 39338 h 79724"/>
                  <a:gd name="connsiteX1" fmla="*/ 35623 w 49244"/>
                  <a:gd name="connsiteY1" fmla="*/ 38671 h 79724"/>
                  <a:gd name="connsiteX2" fmla="*/ 31337 w 49244"/>
                  <a:gd name="connsiteY2" fmla="*/ 34290 h 79724"/>
                  <a:gd name="connsiteX3" fmla="*/ 30575 w 49244"/>
                  <a:gd name="connsiteY3" fmla="*/ 34195 h 79724"/>
                  <a:gd name="connsiteX4" fmla="*/ 21431 w 49244"/>
                  <a:gd name="connsiteY4" fmla="*/ 34195 h 79724"/>
                  <a:gd name="connsiteX5" fmla="*/ 13335 w 49244"/>
                  <a:gd name="connsiteY5" fmla="*/ 40196 h 79724"/>
                  <a:gd name="connsiteX6" fmla="*/ 13335 w 49244"/>
                  <a:gd name="connsiteY6" fmla="*/ 79724 h 79724"/>
                  <a:gd name="connsiteX7" fmla="*/ 0 w 49244"/>
                  <a:gd name="connsiteY7" fmla="*/ 79724 h 79724"/>
                  <a:gd name="connsiteX8" fmla="*/ 0 w 49244"/>
                  <a:gd name="connsiteY8" fmla="*/ 0 h 79724"/>
                  <a:gd name="connsiteX9" fmla="*/ 13335 w 49244"/>
                  <a:gd name="connsiteY9" fmla="*/ 0 h 79724"/>
                  <a:gd name="connsiteX10" fmla="*/ 13335 w 49244"/>
                  <a:gd name="connsiteY10" fmla="*/ 24670 h 79724"/>
                  <a:gd name="connsiteX11" fmla="*/ 21241 w 49244"/>
                  <a:gd name="connsiteY11" fmla="*/ 21431 h 79724"/>
                  <a:gd name="connsiteX12" fmla="*/ 30861 w 49244"/>
                  <a:gd name="connsiteY12" fmla="*/ 21431 h 79724"/>
                  <a:gd name="connsiteX13" fmla="*/ 40481 w 49244"/>
                  <a:gd name="connsiteY13" fmla="*/ 24384 h 79724"/>
                  <a:gd name="connsiteX14" fmla="*/ 46863 w 49244"/>
                  <a:gd name="connsiteY14" fmla="*/ 30861 h 79724"/>
                  <a:gd name="connsiteX15" fmla="*/ 49244 w 49244"/>
                  <a:gd name="connsiteY15" fmla="*/ 38957 h 79724"/>
                  <a:gd name="connsiteX16" fmla="*/ 49244 w 49244"/>
                  <a:gd name="connsiteY16" fmla="*/ 79629 h 79724"/>
                  <a:gd name="connsiteX17" fmla="*/ 35909 w 49244"/>
                  <a:gd name="connsiteY17" fmla="*/ 79629 h 79724"/>
                  <a:gd name="connsiteX18" fmla="*/ 35909 w 49244"/>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44"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241" y="21431"/>
                    </a:cubicBezTo>
                    <a:lnTo>
                      <a:pt x="30861" y="21431"/>
                    </a:lnTo>
                    <a:cubicBezTo>
                      <a:pt x="34100" y="21431"/>
                      <a:pt x="37909" y="22479"/>
                      <a:pt x="40481" y="24384"/>
                    </a:cubicBezTo>
                    <a:cubicBezTo>
                      <a:pt x="42577" y="25813"/>
                      <a:pt x="45815" y="29432"/>
                      <a:pt x="46863" y="30861"/>
                    </a:cubicBezTo>
                    <a:cubicBezTo>
                      <a:pt x="48577" y="33433"/>
                      <a:pt x="49244" y="36100"/>
                      <a:pt x="49244" y="38957"/>
                    </a:cubicBezTo>
                    <a:lnTo>
                      <a:pt x="49244" y="79629"/>
                    </a:lnTo>
                    <a:lnTo>
                      <a:pt x="35909" y="79629"/>
                    </a:lnTo>
                    <a:lnTo>
                      <a:pt x="35909" y="39243"/>
                    </a:lnTo>
                    <a:close/>
                  </a:path>
                </a:pathLst>
              </a:custGeom>
              <a:solidFill>
                <a:srgbClr val="6D6E71"/>
              </a:solidFill>
              <a:ln w="9525" cap="flat">
                <a:noFill/>
                <a:prstDash val="solid"/>
                <a:miter/>
              </a:ln>
            </p:spPr>
            <p:txBody>
              <a:bodyPr rtlCol="0" anchor="ctr"/>
              <a:lstStyle/>
              <a:p>
                <a:endParaRPr lang="en-US"/>
              </a:p>
            </p:txBody>
          </p:sp>
          <p:sp>
            <p:nvSpPr>
              <p:cNvPr id="89" name="Freihandform: Form 88">
                <a:extLst>
                  <a:ext uri="{FF2B5EF4-FFF2-40B4-BE49-F238E27FC236}">
                    <a16:creationId xmlns:a16="http://schemas.microsoft.com/office/drawing/2014/main" id="{D82AE998-B503-4A3B-9ADC-ED6E3EF562D0}"/>
                  </a:ext>
                </a:extLst>
              </p:cNvPr>
              <p:cNvSpPr/>
              <p:nvPr/>
            </p:nvSpPr>
            <p:spPr>
              <a:xfrm>
                <a:off x="9346558" y="5312443"/>
                <a:ext cx="50482" cy="58102"/>
              </a:xfrm>
              <a:custGeom>
                <a:avLst/>
                <a:gdLst>
                  <a:gd name="connsiteX0" fmla="*/ 37243 w 50482"/>
                  <a:gd name="connsiteY0" fmla="*/ 57531 h 58102"/>
                  <a:gd name="connsiteX1" fmla="*/ 36862 w 50482"/>
                  <a:gd name="connsiteY1" fmla="*/ 54197 h 58102"/>
                  <a:gd name="connsiteX2" fmla="*/ 28480 w 50482"/>
                  <a:gd name="connsiteY2" fmla="*/ 58103 h 58102"/>
                  <a:gd name="connsiteX3" fmla="*/ 18479 w 50482"/>
                  <a:gd name="connsiteY3" fmla="*/ 58103 h 58102"/>
                  <a:gd name="connsiteX4" fmla="*/ 8763 w 50482"/>
                  <a:gd name="connsiteY4" fmla="*/ 55340 h 58102"/>
                  <a:gd name="connsiteX5" fmla="*/ 2381 w 50482"/>
                  <a:gd name="connsiteY5" fmla="*/ 48768 h 58102"/>
                  <a:gd name="connsiteX6" fmla="*/ 0 w 50482"/>
                  <a:gd name="connsiteY6" fmla="*/ 40672 h 58102"/>
                  <a:gd name="connsiteX7" fmla="*/ 0 w 50482"/>
                  <a:gd name="connsiteY7" fmla="*/ 0 h 58102"/>
                  <a:gd name="connsiteX8" fmla="*/ 13335 w 50482"/>
                  <a:gd name="connsiteY8" fmla="*/ 0 h 58102"/>
                  <a:gd name="connsiteX9" fmla="*/ 13335 w 50482"/>
                  <a:gd name="connsiteY9" fmla="*/ 40386 h 58102"/>
                  <a:gd name="connsiteX10" fmla="*/ 13430 w 50482"/>
                  <a:gd name="connsiteY10" fmla="*/ 41339 h 58102"/>
                  <a:gd name="connsiteX11" fmla="*/ 17812 w 50482"/>
                  <a:gd name="connsiteY11" fmla="*/ 45339 h 58102"/>
                  <a:gd name="connsiteX12" fmla="*/ 18574 w 50482"/>
                  <a:gd name="connsiteY12" fmla="*/ 45434 h 58102"/>
                  <a:gd name="connsiteX13" fmla="*/ 28004 w 50482"/>
                  <a:gd name="connsiteY13" fmla="*/ 45434 h 58102"/>
                  <a:gd name="connsiteX14" fmla="*/ 35909 w 50482"/>
                  <a:gd name="connsiteY14" fmla="*/ 40100 h 58102"/>
                  <a:gd name="connsiteX15" fmla="*/ 35909 w 50482"/>
                  <a:gd name="connsiteY15" fmla="*/ 0 h 58102"/>
                  <a:gd name="connsiteX16" fmla="*/ 49244 w 50482"/>
                  <a:gd name="connsiteY16" fmla="*/ 0 h 58102"/>
                  <a:gd name="connsiteX17" fmla="*/ 49244 w 50482"/>
                  <a:gd name="connsiteY17" fmla="*/ 45720 h 58102"/>
                  <a:gd name="connsiteX18" fmla="*/ 50483 w 50482"/>
                  <a:gd name="connsiteY18" fmla="*/ 57531 h 58102"/>
                  <a:gd name="connsiteX19" fmla="*/ 37338 w 50482"/>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02">
                    <a:moveTo>
                      <a:pt x="37243" y="57531"/>
                    </a:moveTo>
                    <a:lnTo>
                      <a:pt x="36862" y="54197"/>
                    </a:lnTo>
                    <a:cubicBezTo>
                      <a:pt x="34481" y="55912"/>
                      <a:pt x="31528" y="58103"/>
                      <a:pt x="28480" y="58103"/>
                    </a:cubicBezTo>
                    <a:lnTo>
                      <a:pt x="18479" y="58103"/>
                    </a:lnTo>
                    <a:cubicBezTo>
                      <a:pt x="15145" y="58103"/>
                      <a:pt x="11430" y="57150"/>
                      <a:pt x="8763" y="55340"/>
                    </a:cubicBezTo>
                    <a:cubicBezTo>
                      <a:pt x="6763" y="53912"/>
                      <a:pt x="3429" y="50387"/>
                      <a:pt x="2381" y="48768"/>
                    </a:cubicBezTo>
                    <a:cubicBezTo>
                      <a:pt x="476" y="46196"/>
                      <a:pt x="0" y="43339"/>
                      <a:pt x="0" y="40672"/>
                    </a:cubicBezTo>
                    <a:lnTo>
                      <a:pt x="0" y="0"/>
                    </a:lnTo>
                    <a:lnTo>
                      <a:pt x="13335" y="0"/>
                    </a:lnTo>
                    <a:lnTo>
                      <a:pt x="13335" y="40386"/>
                    </a:lnTo>
                    <a:cubicBezTo>
                      <a:pt x="13335" y="40386"/>
                      <a:pt x="13335" y="41053"/>
                      <a:pt x="13430" y="41339"/>
                    </a:cubicBezTo>
                    <a:cubicBezTo>
                      <a:pt x="14192" y="42767"/>
                      <a:pt x="16383" y="44387"/>
                      <a:pt x="17812" y="45339"/>
                    </a:cubicBezTo>
                    <a:cubicBezTo>
                      <a:pt x="18098" y="45434"/>
                      <a:pt x="18193" y="45434"/>
                      <a:pt x="18574" y="45434"/>
                    </a:cubicBezTo>
                    <a:lnTo>
                      <a:pt x="28004" y="45434"/>
                    </a:lnTo>
                    <a:cubicBezTo>
                      <a:pt x="29337" y="45434"/>
                      <a:pt x="34100" y="42005"/>
                      <a:pt x="35909" y="40100"/>
                    </a:cubicBezTo>
                    <a:lnTo>
                      <a:pt x="35909" y="0"/>
                    </a:lnTo>
                    <a:lnTo>
                      <a:pt x="49244" y="0"/>
                    </a:lnTo>
                    <a:lnTo>
                      <a:pt x="49244" y="45720"/>
                    </a:lnTo>
                    <a:lnTo>
                      <a:pt x="50483" y="57531"/>
                    </a:lnTo>
                    <a:lnTo>
                      <a:pt x="37338" y="57531"/>
                    </a:lnTo>
                    <a:close/>
                  </a:path>
                </a:pathLst>
              </a:custGeom>
              <a:solidFill>
                <a:srgbClr val="6D6E71"/>
              </a:solidFill>
              <a:ln w="9525" cap="flat">
                <a:noFill/>
                <a:prstDash val="solid"/>
                <a:miter/>
              </a:ln>
            </p:spPr>
            <p:txBody>
              <a:bodyPr rtlCol="0" anchor="ctr"/>
              <a:lstStyle/>
              <a:p>
                <a:endParaRPr lang="en-US"/>
              </a:p>
            </p:txBody>
          </p:sp>
          <p:sp>
            <p:nvSpPr>
              <p:cNvPr id="90" name="Freihandform: Form 89">
                <a:extLst>
                  <a:ext uri="{FF2B5EF4-FFF2-40B4-BE49-F238E27FC236}">
                    <a16:creationId xmlns:a16="http://schemas.microsoft.com/office/drawing/2014/main" id="{75DC852B-78B1-437D-9BC3-302609650890}"/>
                  </a:ext>
                </a:extLst>
              </p:cNvPr>
              <p:cNvSpPr/>
              <p:nvPr/>
            </p:nvSpPr>
            <p:spPr>
              <a:xfrm>
                <a:off x="9414566" y="5290249"/>
                <a:ext cx="14573" cy="79724"/>
              </a:xfrm>
              <a:custGeom>
                <a:avLst/>
                <a:gdLst>
                  <a:gd name="connsiteX0" fmla="*/ 1334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334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4" y="79724"/>
                    </a:moveTo>
                    <a:cubicBezTo>
                      <a:pt x="953" y="77057"/>
                      <a:pt x="0" y="72390"/>
                      <a:pt x="0" y="69914"/>
                    </a:cubicBezTo>
                    <a:lnTo>
                      <a:pt x="0" y="0"/>
                    </a:lnTo>
                    <a:lnTo>
                      <a:pt x="13335" y="0"/>
                    </a:lnTo>
                    <a:lnTo>
                      <a:pt x="13335" y="68390"/>
                    </a:lnTo>
                    <a:cubicBezTo>
                      <a:pt x="13335" y="70961"/>
                      <a:pt x="14002" y="73724"/>
                      <a:pt x="14573" y="79724"/>
                    </a:cubicBezTo>
                    <a:lnTo>
                      <a:pt x="1334" y="79724"/>
                    </a:lnTo>
                    <a:close/>
                  </a:path>
                </a:pathLst>
              </a:custGeom>
              <a:solidFill>
                <a:srgbClr val="6D6E71"/>
              </a:solidFill>
              <a:ln w="9525" cap="flat">
                <a:noFill/>
                <a:prstDash val="solid"/>
                <a:miter/>
              </a:ln>
            </p:spPr>
            <p:txBody>
              <a:bodyPr rtlCol="0" anchor="ctr"/>
              <a:lstStyle/>
              <a:p>
                <a:endParaRPr lang="en-US"/>
              </a:p>
            </p:txBody>
          </p:sp>
          <p:sp>
            <p:nvSpPr>
              <p:cNvPr id="91" name="Freihandform: Form 90">
                <a:extLst>
                  <a:ext uri="{FF2B5EF4-FFF2-40B4-BE49-F238E27FC236}">
                    <a16:creationId xmlns:a16="http://schemas.microsoft.com/office/drawing/2014/main" id="{6F7D2BAE-8D02-4A15-8F6A-B61C51720323}"/>
                  </a:ext>
                </a:extLst>
              </p:cNvPr>
              <p:cNvSpPr/>
              <p:nvPr/>
            </p:nvSpPr>
            <p:spPr>
              <a:xfrm>
                <a:off x="9448094"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956 w 49434"/>
                  <a:gd name="connsiteY27" fmla="*/ 12763 h 58864"/>
                  <a:gd name="connsiteX28" fmla="*/ 18859 w 49434"/>
                  <a:gd name="connsiteY28" fmla="*/ 12763 h 58864"/>
                  <a:gd name="connsiteX29" fmla="*/ 13621 w 49434"/>
                  <a:gd name="connsiteY29" fmla="*/ 17050 h 58864"/>
                  <a:gd name="connsiteX30" fmla="*/ 13525 w 49434"/>
                  <a:gd name="connsiteY30" fmla="*/ 17812 h 58864"/>
                  <a:gd name="connsiteX31" fmla="*/ 13525 w 49434"/>
                  <a:gd name="connsiteY31" fmla="*/ 23813 h 58864"/>
                  <a:gd name="connsiteX32" fmla="*/ 36290 w 49434"/>
                  <a:gd name="connsiteY32" fmla="*/ 23813 h 58864"/>
                  <a:gd name="connsiteX33" fmla="*/ 36290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290"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338" y="15621"/>
                      <a:pt x="33338" y="13716"/>
                      <a:pt x="31718" y="12859"/>
                    </a:cubicBezTo>
                    <a:cubicBezTo>
                      <a:pt x="31432" y="12763"/>
                      <a:pt x="31147" y="12763"/>
                      <a:pt x="30956" y="12763"/>
                    </a:cubicBezTo>
                    <a:lnTo>
                      <a:pt x="18859" y="12763"/>
                    </a:lnTo>
                    <a:cubicBezTo>
                      <a:pt x="17526" y="12763"/>
                      <a:pt x="14859" y="15050"/>
                      <a:pt x="13621" y="17050"/>
                    </a:cubicBezTo>
                    <a:cubicBezTo>
                      <a:pt x="13525" y="17336"/>
                      <a:pt x="13525" y="17812"/>
                      <a:pt x="13525" y="17812"/>
                    </a:cubicBezTo>
                    <a:lnTo>
                      <a:pt x="13525" y="23813"/>
                    </a:lnTo>
                    <a:lnTo>
                      <a:pt x="36290" y="23813"/>
                    </a:lnTo>
                    <a:lnTo>
                      <a:pt x="36290" y="17812"/>
                    </a:lnTo>
                    <a:close/>
                  </a:path>
                </a:pathLst>
              </a:custGeom>
              <a:solidFill>
                <a:srgbClr val="6D6E71"/>
              </a:solidFill>
              <a:ln w="9525" cap="flat">
                <a:noFill/>
                <a:prstDash val="solid"/>
                <a:miter/>
              </a:ln>
            </p:spPr>
            <p:txBody>
              <a:bodyPr rtlCol="0" anchor="ctr"/>
              <a:lstStyle/>
              <a:p>
                <a:endParaRPr lang="en-US"/>
              </a:p>
            </p:txBody>
          </p:sp>
          <p:sp>
            <p:nvSpPr>
              <p:cNvPr id="92" name="Freihandform: Form 91">
                <a:extLst>
                  <a:ext uri="{FF2B5EF4-FFF2-40B4-BE49-F238E27FC236}">
                    <a16:creationId xmlns:a16="http://schemas.microsoft.com/office/drawing/2014/main" id="{7565AF09-5EE0-44F0-BCA3-3598FDA8FAD9}"/>
                  </a:ext>
                </a:extLst>
              </p:cNvPr>
              <p:cNvSpPr/>
              <p:nvPr/>
            </p:nvSpPr>
            <p:spPr>
              <a:xfrm>
                <a:off x="9549059" y="5290440"/>
                <a:ext cx="61150" cy="79533"/>
              </a:xfrm>
              <a:custGeom>
                <a:avLst/>
                <a:gdLst>
                  <a:gd name="connsiteX0" fmla="*/ 44672 w 61150"/>
                  <a:gd name="connsiteY0" fmla="*/ 79534 h 79533"/>
                  <a:gd name="connsiteX1" fmla="*/ 26765 w 61150"/>
                  <a:gd name="connsiteY1" fmla="*/ 47911 h 79533"/>
                  <a:gd name="connsiteX2" fmla="*/ 14002 w 61150"/>
                  <a:gd name="connsiteY2" fmla="*/ 47911 h 79533"/>
                  <a:gd name="connsiteX3" fmla="*/ 14002 w 61150"/>
                  <a:gd name="connsiteY3" fmla="*/ 79534 h 79533"/>
                  <a:gd name="connsiteX4" fmla="*/ 0 w 61150"/>
                  <a:gd name="connsiteY4" fmla="*/ 79534 h 79533"/>
                  <a:gd name="connsiteX5" fmla="*/ 0 w 61150"/>
                  <a:gd name="connsiteY5" fmla="*/ 0 h 79533"/>
                  <a:gd name="connsiteX6" fmla="*/ 37433 w 61150"/>
                  <a:gd name="connsiteY6" fmla="*/ 0 h 79533"/>
                  <a:gd name="connsiteX7" fmla="*/ 47054 w 61150"/>
                  <a:gd name="connsiteY7" fmla="*/ 2953 h 79533"/>
                  <a:gd name="connsiteX8" fmla="*/ 54102 w 61150"/>
                  <a:gd name="connsiteY8" fmla="*/ 10287 h 79533"/>
                  <a:gd name="connsiteX9" fmla="*/ 56483 w 61150"/>
                  <a:gd name="connsiteY9" fmla="*/ 18383 h 79533"/>
                  <a:gd name="connsiteX10" fmla="*/ 56483 w 61150"/>
                  <a:gd name="connsiteY10" fmla="*/ 29813 h 79533"/>
                  <a:gd name="connsiteX11" fmla="*/ 54102 w 61150"/>
                  <a:gd name="connsiteY11" fmla="*/ 37910 h 79533"/>
                  <a:gd name="connsiteX12" fmla="*/ 47054 w 61150"/>
                  <a:gd name="connsiteY12" fmla="*/ 44958 h 79533"/>
                  <a:gd name="connsiteX13" fmla="*/ 42100 w 61150"/>
                  <a:gd name="connsiteY13" fmla="*/ 46958 h 79533"/>
                  <a:gd name="connsiteX14" fmla="*/ 61150 w 61150"/>
                  <a:gd name="connsiteY14" fmla="*/ 79439 h 79533"/>
                  <a:gd name="connsiteX15" fmla="*/ 44672 w 61150"/>
                  <a:gd name="connsiteY15" fmla="*/ 79439 h 79533"/>
                  <a:gd name="connsiteX16" fmla="*/ 42481 w 61150"/>
                  <a:gd name="connsiteY16" fmla="*/ 18479 h 79533"/>
                  <a:gd name="connsiteX17" fmla="*/ 42386 w 61150"/>
                  <a:gd name="connsiteY17" fmla="*/ 17526 h 79533"/>
                  <a:gd name="connsiteX18" fmla="*/ 38100 w 61150"/>
                  <a:gd name="connsiteY18" fmla="*/ 13240 h 79533"/>
                  <a:gd name="connsiteX19" fmla="*/ 14002 w 61150"/>
                  <a:gd name="connsiteY19" fmla="*/ 13240 h 79533"/>
                  <a:gd name="connsiteX20" fmla="*/ 14002 w 61150"/>
                  <a:gd name="connsiteY20" fmla="*/ 34576 h 79533"/>
                  <a:gd name="connsiteX21" fmla="*/ 37433 w 61150"/>
                  <a:gd name="connsiteY21" fmla="*/ 34576 h 79533"/>
                  <a:gd name="connsiteX22" fmla="*/ 42386 w 61150"/>
                  <a:gd name="connsiteY22" fmla="*/ 30004 h 79533"/>
                  <a:gd name="connsiteX23" fmla="*/ 42481 w 61150"/>
                  <a:gd name="connsiteY23" fmla="*/ 29432 h 79533"/>
                  <a:gd name="connsiteX24" fmla="*/ 42481 w 61150"/>
                  <a:gd name="connsiteY24" fmla="*/ 18383 h 79533"/>
                  <a:gd name="connsiteX25" fmla="*/ 42481 w 61150"/>
                  <a:gd name="connsiteY25" fmla="*/ 18383 h 7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150" h="79533">
                    <a:moveTo>
                      <a:pt x="44672" y="79534"/>
                    </a:moveTo>
                    <a:lnTo>
                      <a:pt x="26765" y="47911"/>
                    </a:lnTo>
                    <a:lnTo>
                      <a:pt x="14002" y="47911"/>
                    </a:lnTo>
                    <a:lnTo>
                      <a:pt x="14002" y="79534"/>
                    </a:lnTo>
                    <a:lnTo>
                      <a:pt x="0" y="79534"/>
                    </a:lnTo>
                    <a:lnTo>
                      <a:pt x="0" y="0"/>
                    </a:lnTo>
                    <a:lnTo>
                      <a:pt x="37433" y="0"/>
                    </a:lnTo>
                    <a:cubicBezTo>
                      <a:pt x="40672" y="0"/>
                      <a:pt x="44387" y="1048"/>
                      <a:pt x="47054" y="2953"/>
                    </a:cubicBezTo>
                    <a:cubicBezTo>
                      <a:pt x="48863" y="4286"/>
                      <a:pt x="52864" y="8573"/>
                      <a:pt x="54102" y="10287"/>
                    </a:cubicBezTo>
                    <a:cubicBezTo>
                      <a:pt x="55721" y="12668"/>
                      <a:pt x="56483" y="15621"/>
                      <a:pt x="56483" y="18383"/>
                    </a:cubicBezTo>
                    <a:lnTo>
                      <a:pt x="56483" y="29813"/>
                    </a:lnTo>
                    <a:cubicBezTo>
                      <a:pt x="56483" y="32766"/>
                      <a:pt x="55721" y="35528"/>
                      <a:pt x="54102" y="37910"/>
                    </a:cubicBezTo>
                    <a:cubicBezTo>
                      <a:pt x="52864" y="39624"/>
                      <a:pt x="48863" y="43624"/>
                      <a:pt x="47054" y="44958"/>
                    </a:cubicBezTo>
                    <a:cubicBezTo>
                      <a:pt x="46006" y="45720"/>
                      <a:pt x="43720" y="46673"/>
                      <a:pt x="42100" y="46958"/>
                    </a:cubicBezTo>
                    <a:lnTo>
                      <a:pt x="61150" y="79439"/>
                    </a:lnTo>
                    <a:lnTo>
                      <a:pt x="44672" y="79439"/>
                    </a:lnTo>
                    <a:close/>
                    <a:moveTo>
                      <a:pt x="42481" y="18479"/>
                    </a:moveTo>
                    <a:cubicBezTo>
                      <a:pt x="42481" y="18479"/>
                      <a:pt x="42481" y="17716"/>
                      <a:pt x="42386" y="17526"/>
                    </a:cubicBezTo>
                    <a:cubicBezTo>
                      <a:pt x="41624" y="16097"/>
                      <a:pt x="39433" y="13430"/>
                      <a:pt x="38100" y="13240"/>
                    </a:cubicBezTo>
                    <a:lnTo>
                      <a:pt x="14002" y="13240"/>
                    </a:lnTo>
                    <a:lnTo>
                      <a:pt x="14002" y="34576"/>
                    </a:lnTo>
                    <a:lnTo>
                      <a:pt x="37433" y="34576"/>
                    </a:lnTo>
                    <a:cubicBezTo>
                      <a:pt x="38671" y="34576"/>
                      <a:pt x="41339" y="31909"/>
                      <a:pt x="42386" y="30004"/>
                    </a:cubicBezTo>
                    <a:cubicBezTo>
                      <a:pt x="42386" y="30004"/>
                      <a:pt x="42481" y="29718"/>
                      <a:pt x="42481" y="29432"/>
                    </a:cubicBezTo>
                    <a:lnTo>
                      <a:pt x="42481" y="18383"/>
                    </a:lnTo>
                    <a:lnTo>
                      <a:pt x="42481" y="18383"/>
                    </a:lnTo>
                    <a:close/>
                  </a:path>
                </a:pathLst>
              </a:custGeom>
              <a:solidFill>
                <a:srgbClr val="6D6E71"/>
              </a:solidFill>
              <a:ln w="9525" cap="flat">
                <a:noFill/>
                <a:prstDash val="solid"/>
                <a:miter/>
              </a:ln>
            </p:spPr>
            <p:txBody>
              <a:bodyPr rtlCol="0" anchor="ctr"/>
              <a:lstStyle/>
              <a:p>
                <a:endParaRPr lang="en-US"/>
              </a:p>
            </p:txBody>
          </p:sp>
          <p:sp>
            <p:nvSpPr>
              <p:cNvPr id="93" name="Freihandform: Form 92">
                <a:extLst>
                  <a:ext uri="{FF2B5EF4-FFF2-40B4-BE49-F238E27FC236}">
                    <a16:creationId xmlns:a16="http://schemas.microsoft.com/office/drawing/2014/main" id="{D8D7D28E-ECA0-4C77-99AB-562473B5454C}"/>
                  </a:ext>
                </a:extLst>
              </p:cNvPr>
              <p:cNvSpPr/>
              <p:nvPr/>
            </p:nvSpPr>
            <p:spPr>
              <a:xfrm>
                <a:off x="9625259" y="5311776"/>
                <a:ext cx="49434" cy="58864"/>
              </a:xfrm>
              <a:custGeom>
                <a:avLst/>
                <a:gdLst>
                  <a:gd name="connsiteX0" fmla="*/ 13525 w 49434"/>
                  <a:gd name="connsiteY0" fmla="*/ 36195 h 58864"/>
                  <a:gd name="connsiteX1" fmla="*/ 13525 w 49434"/>
                  <a:gd name="connsiteY1" fmla="*/ 41243 h 58864"/>
                  <a:gd name="connsiteX2" fmla="*/ 13621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290 w 49434"/>
                  <a:gd name="connsiteY24" fmla="*/ 17717 h 58864"/>
                  <a:gd name="connsiteX25" fmla="*/ 36195 w 49434"/>
                  <a:gd name="connsiteY25" fmla="*/ 16955 h 58864"/>
                  <a:gd name="connsiteX26" fmla="*/ 31814 w 49434"/>
                  <a:gd name="connsiteY26" fmla="*/ 12859 h 58864"/>
                  <a:gd name="connsiteX27" fmla="*/ 31052 w 49434"/>
                  <a:gd name="connsiteY27" fmla="*/ 12763 h 58864"/>
                  <a:gd name="connsiteX28" fmla="*/ 18955 w 49434"/>
                  <a:gd name="connsiteY28" fmla="*/ 12763 h 58864"/>
                  <a:gd name="connsiteX29" fmla="*/ 13811 w 49434"/>
                  <a:gd name="connsiteY29" fmla="*/ 17050 h 58864"/>
                  <a:gd name="connsiteX30" fmla="*/ 13716 w 49434"/>
                  <a:gd name="connsiteY30" fmla="*/ 17812 h 58864"/>
                  <a:gd name="connsiteX31" fmla="*/ 13716 w 49434"/>
                  <a:gd name="connsiteY31" fmla="*/ 23813 h 58864"/>
                  <a:gd name="connsiteX32" fmla="*/ 36481 w 49434"/>
                  <a:gd name="connsiteY32" fmla="*/ 23813 h 58864"/>
                  <a:gd name="connsiteX33" fmla="*/ 36481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525" y="36195"/>
                    </a:moveTo>
                    <a:lnTo>
                      <a:pt x="13525" y="41243"/>
                    </a:lnTo>
                    <a:cubicBezTo>
                      <a:pt x="13525" y="41243"/>
                      <a:pt x="13621" y="41910"/>
                      <a:pt x="13621" y="41910"/>
                    </a:cubicBezTo>
                    <a:cubicBezTo>
                      <a:pt x="14859" y="43910"/>
                      <a:pt x="17526"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386"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958" y="11906"/>
                      <a:pt x="49435" y="14764"/>
                      <a:pt x="49435" y="17431"/>
                    </a:cubicBezTo>
                    <a:lnTo>
                      <a:pt x="49435" y="36195"/>
                    </a:lnTo>
                    <a:lnTo>
                      <a:pt x="13335" y="36195"/>
                    </a:lnTo>
                    <a:close/>
                    <a:moveTo>
                      <a:pt x="36290" y="17717"/>
                    </a:moveTo>
                    <a:cubicBezTo>
                      <a:pt x="36290" y="17717"/>
                      <a:pt x="36290" y="17050"/>
                      <a:pt x="36195" y="16955"/>
                    </a:cubicBezTo>
                    <a:cubicBezTo>
                      <a:pt x="35433" y="15621"/>
                      <a:pt x="33433" y="13716"/>
                      <a:pt x="31814" y="12859"/>
                    </a:cubicBezTo>
                    <a:cubicBezTo>
                      <a:pt x="31528" y="12763"/>
                      <a:pt x="31242" y="12763"/>
                      <a:pt x="31052" y="12763"/>
                    </a:cubicBezTo>
                    <a:lnTo>
                      <a:pt x="18955" y="12763"/>
                    </a:lnTo>
                    <a:cubicBezTo>
                      <a:pt x="17621" y="12763"/>
                      <a:pt x="14954" y="15050"/>
                      <a:pt x="13811" y="17050"/>
                    </a:cubicBezTo>
                    <a:cubicBezTo>
                      <a:pt x="13716" y="17336"/>
                      <a:pt x="13716" y="17812"/>
                      <a:pt x="13716" y="17812"/>
                    </a:cubicBezTo>
                    <a:lnTo>
                      <a:pt x="13716" y="23813"/>
                    </a:lnTo>
                    <a:lnTo>
                      <a:pt x="36481" y="23813"/>
                    </a:lnTo>
                    <a:lnTo>
                      <a:pt x="36481" y="17812"/>
                    </a:lnTo>
                    <a:close/>
                  </a:path>
                </a:pathLst>
              </a:custGeom>
              <a:solidFill>
                <a:srgbClr val="6D6E71"/>
              </a:solidFill>
              <a:ln w="9525" cap="flat">
                <a:noFill/>
                <a:prstDash val="solid"/>
                <a:miter/>
              </a:ln>
            </p:spPr>
            <p:txBody>
              <a:bodyPr rtlCol="0" anchor="ctr"/>
              <a:lstStyle/>
              <a:p>
                <a:endParaRPr lang="en-US"/>
              </a:p>
            </p:txBody>
          </p:sp>
          <p:sp>
            <p:nvSpPr>
              <p:cNvPr id="94" name="Freihandform: Form 93">
                <a:extLst>
                  <a:ext uri="{FF2B5EF4-FFF2-40B4-BE49-F238E27FC236}">
                    <a16:creationId xmlns:a16="http://schemas.microsoft.com/office/drawing/2014/main" id="{2045F613-9C15-4856-A5CC-6C29BDA35FFE}"/>
                  </a:ext>
                </a:extLst>
              </p:cNvPr>
              <p:cNvSpPr/>
              <p:nvPr/>
            </p:nvSpPr>
            <p:spPr>
              <a:xfrm>
                <a:off x="9694315" y="5312443"/>
                <a:ext cx="50387" cy="58102"/>
              </a:xfrm>
              <a:custGeom>
                <a:avLst/>
                <a:gdLst>
                  <a:gd name="connsiteX0" fmla="*/ 37243 w 50387"/>
                  <a:gd name="connsiteY0" fmla="*/ 57531 h 58102"/>
                  <a:gd name="connsiteX1" fmla="*/ 36862 w 50387"/>
                  <a:gd name="connsiteY1" fmla="*/ 54197 h 58102"/>
                  <a:gd name="connsiteX2" fmla="*/ 28480 w 50387"/>
                  <a:gd name="connsiteY2" fmla="*/ 58103 h 58102"/>
                  <a:gd name="connsiteX3" fmla="*/ 18479 w 50387"/>
                  <a:gd name="connsiteY3" fmla="*/ 58103 h 58102"/>
                  <a:gd name="connsiteX4" fmla="*/ 8763 w 50387"/>
                  <a:gd name="connsiteY4" fmla="*/ 55340 h 58102"/>
                  <a:gd name="connsiteX5" fmla="*/ 2381 w 50387"/>
                  <a:gd name="connsiteY5" fmla="*/ 48768 h 58102"/>
                  <a:gd name="connsiteX6" fmla="*/ 0 w 50387"/>
                  <a:gd name="connsiteY6" fmla="*/ 40672 h 58102"/>
                  <a:gd name="connsiteX7" fmla="*/ 0 w 50387"/>
                  <a:gd name="connsiteY7" fmla="*/ 0 h 58102"/>
                  <a:gd name="connsiteX8" fmla="*/ 13335 w 50387"/>
                  <a:gd name="connsiteY8" fmla="*/ 0 h 58102"/>
                  <a:gd name="connsiteX9" fmla="*/ 13335 w 50387"/>
                  <a:gd name="connsiteY9" fmla="*/ 40386 h 58102"/>
                  <a:gd name="connsiteX10" fmla="*/ 13430 w 50387"/>
                  <a:gd name="connsiteY10" fmla="*/ 41339 h 58102"/>
                  <a:gd name="connsiteX11" fmla="*/ 17812 w 50387"/>
                  <a:gd name="connsiteY11" fmla="*/ 45339 h 58102"/>
                  <a:gd name="connsiteX12" fmla="*/ 18574 w 50387"/>
                  <a:gd name="connsiteY12" fmla="*/ 45434 h 58102"/>
                  <a:gd name="connsiteX13" fmla="*/ 28004 w 50387"/>
                  <a:gd name="connsiteY13" fmla="*/ 45434 h 58102"/>
                  <a:gd name="connsiteX14" fmla="*/ 35814 w 50387"/>
                  <a:gd name="connsiteY14" fmla="*/ 40100 h 58102"/>
                  <a:gd name="connsiteX15" fmla="*/ 35814 w 50387"/>
                  <a:gd name="connsiteY15" fmla="*/ 0 h 58102"/>
                  <a:gd name="connsiteX16" fmla="*/ 49149 w 50387"/>
                  <a:gd name="connsiteY16" fmla="*/ 0 h 58102"/>
                  <a:gd name="connsiteX17" fmla="*/ 49149 w 50387"/>
                  <a:gd name="connsiteY17" fmla="*/ 45720 h 58102"/>
                  <a:gd name="connsiteX18" fmla="*/ 50387 w 50387"/>
                  <a:gd name="connsiteY18" fmla="*/ 57531 h 58102"/>
                  <a:gd name="connsiteX19" fmla="*/ 37243 w 50387"/>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02">
                    <a:moveTo>
                      <a:pt x="37243" y="57531"/>
                    </a:moveTo>
                    <a:lnTo>
                      <a:pt x="36862" y="54197"/>
                    </a:lnTo>
                    <a:cubicBezTo>
                      <a:pt x="34480" y="55912"/>
                      <a:pt x="31528" y="58103"/>
                      <a:pt x="28480" y="58103"/>
                    </a:cubicBezTo>
                    <a:lnTo>
                      <a:pt x="18479" y="58103"/>
                    </a:lnTo>
                    <a:cubicBezTo>
                      <a:pt x="15145" y="58103"/>
                      <a:pt x="11430" y="57150"/>
                      <a:pt x="8763" y="55340"/>
                    </a:cubicBezTo>
                    <a:cubicBezTo>
                      <a:pt x="6763" y="53912"/>
                      <a:pt x="3429" y="50387"/>
                      <a:pt x="2381" y="48768"/>
                    </a:cubicBezTo>
                    <a:cubicBezTo>
                      <a:pt x="571" y="46196"/>
                      <a:pt x="0" y="43339"/>
                      <a:pt x="0" y="40672"/>
                    </a:cubicBezTo>
                    <a:lnTo>
                      <a:pt x="0" y="0"/>
                    </a:lnTo>
                    <a:lnTo>
                      <a:pt x="13335" y="0"/>
                    </a:lnTo>
                    <a:lnTo>
                      <a:pt x="13335" y="40386"/>
                    </a:lnTo>
                    <a:cubicBezTo>
                      <a:pt x="13335" y="40386"/>
                      <a:pt x="13335" y="41053"/>
                      <a:pt x="13430" y="41339"/>
                    </a:cubicBezTo>
                    <a:cubicBezTo>
                      <a:pt x="14288" y="42767"/>
                      <a:pt x="16383" y="44387"/>
                      <a:pt x="17812" y="45339"/>
                    </a:cubicBezTo>
                    <a:cubicBezTo>
                      <a:pt x="18097" y="45434"/>
                      <a:pt x="18193" y="45434"/>
                      <a:pt x="18574" y="45434"/>
                    </a:cubicBezTo>
                    <a:lnTo>
                      <a:pt x="28004" y="45434"/>
                    </a:lnTo>
                    <a:cubicBezTo>
                      <a:pt x="29337" y="45434"/>
                      <a:pt x="34100" y="42005"/>
                      <a:pt x="35814" y="40100"/>
                    </a:cubicBezTo>
                    <a:lnTo>
                      <a:pt x="35814" y="0"/>
                    </a:lnTo>
                    <a:lnTo>
                      <a:pt x="49149" y="0"/>
                    </a:lnTo>
                    <a:lnTo>
                      <a:pt x="49149" y="45720"/>
                    </a:lnTo>
                    <a:lnTo>
                      <a:pt x="50387" y="57531"/>
                    </a:lnTo>
                    <a:lnTo>
                      <a:pt x="37243" y="57531"/>
                    </a:lnTo>
                    <a:close/>
                  </a:path>
                </a:pathLst>
              </a:custGeom>
              <a:solidFill>
                <a:srgbClr val="6D6E71"/>
              </a:solidFill>
              <a:ln w="9525" cap="flat">
                <a:noFill/>
                <a:prstDash val="solid"/>
                <a:miter/>
              </a:ln>
            </p:spPr>
            <p:txBody>
              <a:bodyPr rtlCol="0" anchor="ctr"/>
              <a:lstStyle/>
              <a:p>
                <a:endParaRPr lang="en-US"/>
              </a:p>
            </p:txBody>
          </p:sp>
          <p:sp>
            <p:nvSpPr>
              <p:cNvPr id="95" name="Freihandform: Form 94">
                <a:extLst>
                  <a:ext uri="{FF2B5EF4-FFF2-40B4-BE49-F238E27FC236}">
                    <a16:creationId xmlns:a16="http://schemas.microsoft.com/office/drawing/2014/main" id="{C9EE0CA6-E4AD-4E6D-BCAA-7356D2D14743}"/>
                  </a:ext>
                </a:extLst>
              </p:cNvPr>
              <p:cNvSpPr/>
              <p:nvPr/>
            </p:nvSpPr>
            <p:spPr>
              <a:xfrm>
                <a:off x="9758609" y="5290344"/>
                <a:ext cx="38766" cy="79629"/>
              </a:xfrm>
              <a:custGeom>
                <a:avLst/>
                <a:gdLst>
                  <a:gd name="connsiteX0" fmla="*/ 22479 w 38766"/>
                  <a:gd name="connsiteY0" fmla="*/ 61817 h 79629"/>
                  <a:gd name="connsiteX1" fmla="*/ 22574 w 38766"/>
                  <a:gd name="connsiteY1" fmla="*/ 62579 h 79629"/>
                  <a:gd name="connsiteX2" fmla="*/ 27718 w 38766"/>
                  <a:gd name="connsiteY2" fmla="*/ 66961 h 79629"/>
                  <a:gd name="connsiteX3" fmla="*/ 38767 w 38766"/>
                  <a:gd name="connsiteY3" fmla="*/ 66961 h 79629"/>
                  <a:gd name="connsiteX4" fmla="*/ 38767 w 38766"/>
                  <a:gd name="connsiteY4" fmla="*/ 79629 h 79629"/>
                  <a:gd name="connsiteX5" fmla="*/ 27527 w 38766"/>
                  <a:gd name="connsiteY5" fmla="*/ 79629 h 79629"/>
                  <a:gd name="connsiteX6" fmla="*/ 17907 w 38766"/>
                  <a:gd name="connsiteY6" fmla="*/ 76867 h 79629"/>
                  <a:gd name="connsiteX7" fmla="*/ 11525 w 38766"/>
                  <a:gd name="connsiteY7" fmla="*/ 70295 h 79629"/>
                  <a:gd name="connsiteX8" fmla="*/ 8954 w 38766"/>
                  <a:gd name="connsiteY8" fmla="*/ 61913 h 79629"/>
                  <a:gd name="connsiteX9" fmla="*/ 8954 w 38766"/>
                  <a:gd name="connsiteY9" fmla="*/ 34766 h 79629"/>
                  <a:gd name="connsiteX10" fmla="*/ 0 w 38766"/>
                  <a:gd name="connsiteY10" fmla="*/ 34766 h 79629"/>
                  <a:gd name="connsiteX11" fmla="*/ 0 w 38766"/>
                  <a:gd name="connsiteY11" fmla="*/ 22098 h 79629"/>
                  <a:gd name="connsiteX12" fmla="*/ 8954 w 38766"/>
                  <a:gd name="connsiteY12" fmla="*/ 22098 h 79629"/>
                  <a:gd name="connsiteX13" fmla="*/ 8954 w 38766"/>
                  <a:gd name="connsiteY13" fmla="*/ 0 h 79629"/>
                  <a:gd name="connsiteX14" fmla="*/ 22288 w 38766"/>
                  <a:gd name="connsiteY14" fmla="*/ 0 h 79629"/>
                  <a:gd name="connsiteX15" fmla="*/ 22288 w 38766"/>
                  <a:gd name="connsiteY15" fmla="*/ 22098 h 79629"/>
                  <a:gd name="connsiteX16" fmla="*/ 38767 w 38766"/>
                  <a:gd name="connsiteY16" fmla="*/ 22098 h 79629"/>
                  <a:gd name="connsiteX17" fmla="*/ 38767 w 38766"/>
                  <a:gd name="connsiteY17" fmla="*/ 34766 h 79629"/>
                  <a:gd name="connsiteX18" fmla="*/ 22288 w 38766"/>
                  <a:gd name="connsiteY18" fmla="*/ 34766 h 79629"/>
                  <a:gd name="connsiteX19" fmla="*/ 22288 w 38766"/>
                  <a:gd name="connsiteY19" fmla="*/ 61817 h 79629"/>
                  <a:gd name="connsiteX20" fmla="*/ 22288 w 38766"/>
                  <a:gd name="connsiteY20" fmla="*/ 61817 h 7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766" h="79629">
                    <a:moveTo>
                      <a:pt x="22479" y="61817"/>
                    </a:moveTo>
                    <a:cubicBezTo>
                      <a:pt x="22479" y="61817"/>
                      <a:pt x="22479" y="62389"/>
                      <a:pt x="22574" y="62579"/>
                    </a:cubicBezTo>
                    <a:cubicBezTo>
                      <a:pt x="23336" y="64008"/>
                      <a:pt x="25908" y="66961"/>
                      <a:pt x="27718" y="66961"/>
                    </a:cubicBezTo>
                    <a:lnTo>
                      <a:pt x="38767" y="66961"/>
                    </a:lnTo>
                    <a:lnTo>
                      <a:pt x="38767" y="79629"/>
                    </a:lnTo>
                    <a:lnTo>
                      <a:pt x="27527" y="79629"/>
                    </a:lnTo>
                    <a:cubicBezTo>
                      <a:pt x="24193" y="79629"/>
                      <a:pt x="20574" y="78677"/>
                      <a:pt x="17907" y="76867"/>
                    </a:cubicBezTo>
                    <a:cubicBezTo>
                      <a:pt x="15812" y="75438"/>
                      <a:pt x="12573" y="71819"/>
                      <a:pt x="11525" y="70295"/>
                    </a:cubicBezTo>
                    <a:cubicBezTo>
                      <a:pt x="9811" y="67723"/>
                      <a:pt x="8954" y="64865"/>
                      <a:pt x="8954" y="61913"/>
                    </a:cubicBezTo>
                    <a:lnTo>
                      <a:pt x="8954" y="34766"/>
                    </a:lnTo>
                    <a:lnTo>
                      <a:pt x="0" y="34766"/>
                    </a:lnTo>
                    <a:lnTo>
                      <a:pt x="0" y="22098"/>
                    </a:lnTo>
                    <a:lnTo>
                      <a:pt x="8954" y="22098"/>
                    </a:lnTo>
                    <a:lnTo>
                      <a:pt x="8954" y="0"/>
                    </a:lnTo>
                    <a:lnTo>
                      <a:pt x="22288" y="0"/>
                    </a:lnTo>
                    <a:lnTo>
                      <a:pt x="22288" y="22098"/>
                    </a:lnTo>
                    <a:lnTo>
                      <a:pt x="38767" y="22098"/>
                    </a:lnTo>
                    <a:lnTo>
                      <a:pt x="38767" y="34766"/>
                    </a:lnTo>
                    <a:lnTo>
                      <a:pt x="22288" y="34766"/>
                    </a:lnTo>
                    <a:lnTo>
                      <a:pt x="22288" y="61817"/>
                    </a:lnTo>
                    <a:lnTo>
                      <a:pt x="22288" y="61817"/>
                    </a:lnTo>
                    <a:close/>
                  </a:path>
                </a:pathLst>
              </a:custGeom>
              <a:solidFill>
                <a:srgbClr val="6D6E71"/>
              </a:solidFill>
              <a:ln w="9525" cap="flat">
                <a:noFill/>
                <a:prstDash val="solid"/>
                <a:miter/>
              </a:ln>
            </p:spPr>
            <p:txBody>
              <a:bodyPr rtlCol="0" anchor="ctr"/>
              <a:lstStyle/>
              <a:p>
                <a:endParaRPr lang="en-US"/>
              </a:p>
            </p:txBody>
          </p:sp>
          <p:sp>
            <p:nvSpPr>
              <p:cNvPr id="96" name="Freihandform: Form 95">
                <a:extLst>
                  <a:ext uri="{FF2B5EF4-FFF2-40B4-BE49-F238E27FC236}">
                    <a16:creationId xmlns:a16="http://schemas.microsoft.com/office/drawing/2014/main" id="{E0D91B7F-8CC1-4AA3-A67E-56F121F11272}"/>
                  </a:ext>
                </a:extLst>
              </p:cNvPr>
              <p:cNvSpPr/>
              <p:nvPr/>
            </p:nvSpPr>
            <p:spPr>
              <a:xfrm>
                <a:off x="9816998" y="5290249"/>
                <a:ext cx="14573" cy="79724"/>
              </a:xfrm>
              <a:custGeom>
                <a:avLst/>
                <a:gdLst>
                  <a:gd name="connsiteX0" fmla="*/ 1333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429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3" y="79724"/>
                    </a:moveTo>
                    <a:cubicBezTo>
                      <a:pt x="952" y="77057"/>
                      <a:pt x="0" y="72390"/>
                      <a:pt x="0" y="69914"/>
                    </a:cubicBezTo>
                    <a:lnTo>
                      <a:pt x="0" y="0"/>
                    </a:lnTo>
                    <a:lnTo>
                      <a:pt x="13335" y="0"/>
                    </a:lnTo>
                    <a:lnTo>
                      <a:pt x="13335" y="68390"/>
                    </a:lnTo>
                    <a:cubicBezTo>
                      <a:pt x="13335" y="70961"/>
                      <a:pt x="14002" y="73724"/>
                      <a:pt x="14573" y="79724"/>
                    </a:cubicBezTo>
                    <a:lnTo>
                      <a:pt x="1429" y="79724"/>
                    </a:lnTo>
                    <a:close/>
                  </a:path>
                </a:pathLst>
              </a:custGeom>
              <a:solidFill>
                <a:srgbClr val="6D6E71"/>
              </a:solidFill>
              <a:ln w="9525" cap="flat">
                <a:noFill/>
                <a:prstDash val="solid"/>
                <a:miter/>
              </a:ln>
            </p:spPr>
            <p:txBody>
              <a:bodyPr rtlCol="0" anchor="ctr"/>
              <a:lstStyle/>
              <a:p>
                <a:endParaRPr lang="en-US"/>
              </a:p>
            </p:txBody>
          </p:sp>
          <p:sp>
            <p:nvSpPr>
              <p:cNvPr id="97" name="Freihandform: Form 96">
                <a:extLst>
                  <a:ext uri="{FF2B5EF4-FFF2-40B4-BE49-F238E27FC236}">
                    <a16:creationId xmlns:a16="http://schemas.microsoft.com/office/drawing/2014/main" id="{9C3A60B3-F5EF-4E82-8CA3-B6135226BE02}"/>
                  </a:ext>
                </a:extLst>
              </p:cNvPr>
              <p:cNvSpPr/>
              <p:nvPr/>
            </p:nvSpPr>
            <p:spPr>
              <a:xfrm>
                <a:off x="9854907" y="5290916"/>
                <a:ext cx="14287" cy="78962"/>
              </a:xfrm>
              <a:custGeom>
                <a:avLst/>
                <a:gdLst>
                  <a:gd name="connsiteX0" fmla="*/ 0 w 14287"/>
                  <a:gd name="connsiteY0" fmla="*/ 0 h 78962"/>
                  <a:gd name="connsiteX1" fmla="*/ 14288 w 14287"/>
                  <a:gd name="connsiteY1" fmla="*/ 0 h 78962"/>
                  <a:gd name="connsiteX2" fmla="*/ 14288 w 14287"/>
                  <a:gd name="connsiteY2" fmla="*/ 14288 h 78962"/>
                  <a:gd name="connsiteX3" fmla="*/ 0 w 14287"/>
                  <a:gd name="connsiteY3" fmla="*/ 14288 h 78962"/>
                  <a:gd name="connsiteX4" fmla="*/ 0 w 14287"/>
                  <a:gd name="connsiteY4" fmla="*/ 0 h 78962"/>
                  <a:gd name="connsiteX5" fmla="*/ 571 w 14287"/>
                  <a:gd name="connsiteY5" fmla="*/ 21431 h 78962"/>
                  <a:gd name="connsiteX6" fmla="*/ 13907 w 14287"/>
                  <a:gd name="connsiteY6" fmla="*/ 21431 h 78962"/>
                  <a:gd name="connsiteX7" fmla="*/ 13907 w 14287"/>
                  <a:gd name="connsiteY7" fmla="*/ 78962 h 78962"/>
                  <a:gd name="connsiteX8" fmla="*/ 571 w 14287"/>
                  <a:gd name="connsiteY8" fmla="*/ 78962 h 78962"/>
                  <a:gd name="connsiteX9" fmla="*/ 571 w 14287"/>
                  <a:gd name="connsiteY9" fmla="*/ 21527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 h="78962">
                    <a:moveTo>
                      <a:pt x="0" y="0"/>
                    </a:moveTo>
                    <a:lnTo>
                      <a:pt x="14288" y="0"/>
                    </a:lnTo>
                    <a:lnTo>
                      <a:pt x="14288" y="14288"/>
                    </a:lnTo>
                    <a:lnTo>
                      <a:pt x="0" y="14288"/>
                    </a:lnTo>
                    <a:lnTo>
                      <a:pt x="0" y="0"/>
                    </a:lnTo>
                    <a:close/>
                    <a:moveTo>
                      <a:pt x="571" y="21431"/>
                    </a:moveTo>
                    <a:lnTo>
                      <a:pt x="13907" y="21431"/>
                    </a:lnTo>
                    <a:lnTo>
                      <a:pt x="13907" y="78962"/>
                    </a:lnTo>
                    <a:lnTo>
                      <a:pt x="571" y="78962"/>
                    </a:lnTo>
                    <a:lnTo>
                      <a:pt x="571" y="21527"/>
                    </a:lnTo>
                    <a:close/>
                  </a:path>
                </a:pathLst>
              </a:custGeom>
              <a:solidFill>
                <a:srgbClr val="6D6E71"/>
              </a:solidFill>
              <a:ln w="9525" cap="flat">
                <a:noFill/>
                <a:prstDash val="solid"/>
                <a:miter/>
              </a:ln>
            </p:spPr>
            <p:txBody>
              <a:bodyPr rtlCol="0" anchor="ctr"/>
              <a:lstStyle/>
              <a:p>
                <a:endParaRPr lang="en-US"/>
              </a:p>
            </p:txBody>
          </p:sp>
          <p:sp>
            <p:nvSpPr>
              <p:cNvPr id="98" name="Freihandform: Form 97">
                <a:extLst>
                  <a:ext uri="{FF2B5EF4-FFF2-40B4-BE49-F238E27FC236}">
                    <a16:creationId xmlns:a16="http://schemas.microsoft.com/office/drawing/2014/main" id="{664989C3-CEDB-41AA-B294-E672FC71B20D}"/>
                  </a:ext>
                </a:extLst>
              </p:cNvPr>
              <p:cNvSpPr/>
              <p:nvPr/>
            </p:nvSpPr>
            <p:spPr>
              <a:xfrm>
                <a:off x="9891102" y="5311871"/>
                <a:ext cx="50387" cy="58197"/>
              </a:xfrm>
              <a:custGeom>
                <a:avLst/>
                <a:gdLst>
                  <a:gd name="connsiteX0" fmla="*/ 37243 w 50387"/>
                  <a:gd name="connsiteY0" fmla="*/ 58103 h 58197"/>
                  <a:gd name="connsiteX1" fmla="*/ 37243 w 50387"/>
                  <a:gd name="connsiteY1" fmla="*/ 17621 h 58197"/>
                  <a:gd name="connsiteX2" fmla="*/ 37052 w 50387"/>
                  <a:gd name="connsiteY2" fmla="*/ 16859 h 58197"/>
                  <a:gd name="connsiteX3" fmla="*/ 32956 w 50387"/>
                  <a:gd name="connsiteY3" fmla="*/ 12763 h 58197"/>
                  <a:gd name="connsiteX4" fmla="*/ 31909 w 50387"/>
                  <a:gd name="connsiteY4" fmla="*/ 12668 h 58197"/>
                  <a:gd name="connsiteX5" fmla="*/ 22574 w 50387"/>
                  <a:gd name="connsiteY5" fmla="*/ 12668 h 58197"/>
                  <a:gd name="connsiteX6" fmla="*/ 14668 w 50387"/>
                  <a:gd name="connsiteY6" fmla="*/ 18098 h 58197"/>
                  <a:gd name="connsiteX7" fmla="*/ 14668 w 50387"/>
                  <a:gd name="connsiteY7" fmla="*/ 58198 h 58197"/>
                  <a:gd name="connsiteX8" fmla="*/ 1333 w 50387"/>
                  <a:gd name="connsiteY8" fmla="*/ 58198 h 58197"/>
                  <a:gd name="connsiteX9" fmla="*/ 1333 w 50387"/>
                  <a:gd name="connsiteY9" fmla="*/ 12478 h 58197"/>
                  <a:gd name="connsiteX10" fmla="*/ 0 w 50387"/>
                  <a:gd name="connsiteY10" fmla="*/ 667 h 58197"/>
                  <a:gd name="connsiteX11" fmla="*/ 13240 w 50387"/>
                  <a:gd name="connsiteY11" fmla="*/ 667 h 58197"/>
                  <a:gd name="connsiteX12" fmla="*/ 13716 w 50387"/>
                  <a:gd name="connsiteY12" fmla="*/ 3715 h 58197"/>
                  <a:gd name="connsiteX13" fmla="*/ 22098 w 50387"/>
                  <a:gd name="connsiteY13" fmla="*/ 0 h 58197"/>
                  <a:gd name="connsiteX14" fmla="*/ 31909 w 50387"/>
                  <a:gd name="connsiteY14" fmla="*/ 0 h 58197"/>
                  <a:gd name="connsiteX15" fmla="*/ 41624 w 50387"/>
                  <a:gd name="connsiteY15" fmla="*/ 2953 h 58197"/>
                  <a:gd name="connsiteX16" fmla="*/ 48006 w 50387"/>
                  <a:gd name="connsiteY16" fmla="*/ 9335 h 58197"/>
                  <a:gd name="connsiteX17" fmla="*/ 50387 w 50387"/>
                  <a:gd name="connsiteY17" fmla="*/ 17431 h 58197"/>
                  <a:gd name="connsiteX18" fmla="*/ 50387 w 50387"/>
                  <a:gd name="connsiteY18" fmla="*/ 58198 h 58197"/>
                  <a:gd name="connsiteX19" fmla="*/ 37052 w 50387"/>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97">
                    <a:moveTo>
                      <a:pt x="37243" y="58103"/>
                    </a:moveTo>
                    <a:lnTo>
                      <a:pt x="37243" y="17621"/>
                    </a:lnTo>
                    <a:cubicBezTo>
                      <a:pt x="37243" y="17621"/>
                      <a:pt x="37243" y="17050"/>
                      <a:pt x="37052" y="16859"/>
                    </a:cubicBezTo>
                    <a:cubicBezTo>
                      <a:pt x="36290" y="15430"/>
                      <a:pt x="34385" y="13621"/>
                      <a:pt x="32956" y="12763"/>
                    </a:cubicBezTo>
                    <a:cubicBezTo>
                      <a:pt x="32861" y="12668"/>
                      <a:pt x="32290" y="12668"/>
                      <a:pt x="31909" y="12668"/>
                    </a:cubicBezTo>
                    <a:lnTo>
                      <a:pt x="22574" y="12668"/>
                    </a:lnTo>
                    <a:cubicBezTo>
                      <a:pt x="20002"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1909" y="0"/>
                    </a:lnTo>
                    <a:cubicBezTo>
                      <a:pt x="35242" y="0"/>
                      <a:pt x="38957" y="1048"/>
                      <a:pt x="41624" y="2953"/>
                    </a:cubicBezTo>
                    <a:cubicBezTo>
                      <a:pt x="43625" y="4382"/>
                      <a:pt x="46958" y="7715"/>
                      <a:pt x="48006" y="9335"/>
                    </a:cubicBezTo>
                    <a:cubicBezTo>
                      <a:pt x="49911" y="11906"/>
                      <a:pt x="50387" y="14764"/>
                      <a:pt x="50387" y="17431"/>
                    </a:cubicBezTo>
                    <a:lnTo>
                      <a:pt x="50387" y="58198"/>
                    </a:lnTo>
                    <a:lnTo>
                      <a:pt x="37052" y="58198"/>
                    </a:lnTo>
                    <a:close/>
                  </a:path>
                </a:pathLst>
              </a:custGeom>
              <a:solidFill>
                <a:srgbClr val="6D6E71"/>
              </a:solidFill>
              <a:ln w="9525" cap="flat">
                <a:noFill/>
                <a:prstDash val="solid"/>
                <a:miter/>
              </a:ln>
            </p:spPr>
            <p:txBody>
              <a:bodyPr rtlCol="0" anchor="ctr"/>
              <a:lstStyle/>
              <a:p>
                <a:endParaRPr lang="en-US"/>
              </a:p>
            </p:txBody>
          </p:sp>
          <p:sp>
            <p:nvSpPr>
              <p:cNvPr id="99" name="Freihandform: Form 98">
                <a:extLst>
                  <a:ext uri="{FF2B5EF4-FFF2-40B4-BE49-F238E27FC236}">
                    <a16:creationId xmlns:a16="http://schemas.microsoft.com/office/drawing/2014/main" id="{81BBC0A5-3F82-409A-9CF9-41F1D5EE24E6}"/>
                  </a:ext>
                </a:extLst>
              </p:cNvPr>
              <p:cNvSpPr/>
              <p:nvPr/>
            </p:nvSpPr>
            <p:spPr>
              <a:xfrm>
                <a:off x="9959111" y="5311871"/>
                <a:ext cx="51054" cy="80676"/>
              </a:xfrm>
              <a:custGeom>
                <a:avLst/>
                <a:gdLst>
                  <a:gd name="connsiteX0" fmla="*/ 50101 w 51054"/>
                  <a:gd name="connsiteY0" fmla="*/ 12573 h 80676"/>
                  <a:gd name="connsiteX1" fmla="*/ 50101 w 51054"/>
                  <a:gd name="connsiteY1" fmla="*/ 62960 h 80676"/>
                  <a:gd name="connsiteX2" fmla="*/ 47816 w 51054"/>
                  <a:gd name="connsiteY2" fmla="*/ 71342 h 80676"/>
                  <a:gd name="connsiteX3" fmla="*/ 41434 w 51054"/>
                  <a:gd name="connsiteY3" fmla="*/ 77724 h 80676"/>
                  <a:gd name="connsiteX4" fmla="*/ 31718 w 51054"/>
                  <a:gd name="connsiteY4" fmla="*/ 80677 h 80676"/>
                  <a:gd name="connsiteX5" fmla="*/ 20002 w 51054"/>
                  <a:gd name="connsiteY5" fmla="*/ 80677 h 80676"/>
                  <a:gd name="connsiteX6" fmla="*/ 10382 w 51054"/>
                  <a:gd name="connsiteY6" fmla="*/ 77438 h 80676"/>
                  <a:gd name="connsiteX7" fmla="*/ 1810 w 51054"/>
                  <a:gd name="connsiteY7" fmla="*/ 67628 h 80676"/>
                  <a:gd name="connsiteX8" fmla="*/ 14192 w 51054"/>
                  <a:gd name="connsiteY8" fmla="*/ 63913 h 80676"/>
                  <a:gd name="connsiteX9" fmla="*/ 14573 w 51054"/>
                  <a:gd name="connsiteY9" fmla="*/ 64484 h 80676"/>
                  <a:gd name="connsiteX10" fmla="*/ 19526 w 51054"/>
                  <a:gd name="connsiteY10" fmla="*/ 68104 h 80676"/>
                  <a:gd name="connsiteX11" fmla="*/ 31528 w 51054"/>
                  <a:gd name="connsiteY11" fmla="*/ 68104 h 80676"/>
                  <a:gd name="connsiteX12" fmla="*/ 32290 w 51054"/>
                  <a:gd name="connsiteY12" fmla="*/ 67818 h 80676"/>
                  <a:gd name="connsiteX13" fmla="*/ 36671 w 51054"/>
                  <a:gd name="connsiteY13" fmla="*/ 63722 h 80676"/>
                  <a:gd name="connsiteX14" fmla="*/ 36671 w 51054"/>
                  <a:gd name="connsiteY14" fmla="*/ 55626 h 80676"/>
                  <a:gd name="connsiteX15" fmla="*/ 28766 w 51054"/>
                  <a:gd name="connsiteY15" fmla="*/ 58865 h 80676"/>
                  <a:gd name="connsiteX16" fmla="*/ 18479 w 51054"/>
                  <a:gd name="connsiteY16" fmla="*/ 58865 h 80676"/>
                  <a:gd name="connsiteX17" fmla="*/ 8763 w 51054"/>
                  <a:gd name="connsiteY17" fmla="*/ 55912 h 80676"/>
                  <a:gd name="connsiteX18" fmla="*/ 2381 w 51054"/>
                  <a:gd name="connsiteY18" fmla="*/ 49340 h 80676"/>
                  <a:gd name="connsiteX19" fmla="*/ 0 w 51054"/>
                  <a:gd name="connsiteY19" fmla="*/ 41053 h 80676"/>
                  <a:gd name="connsiteX20" fmla="*/ 0 w 51054"/>
                  <a:gd name="connsiteY20" fmla="*/ 17717 h 80676"/>
                  <a:gd name="connsiteX21" fmla="*/ 2381 w 51054"/>
                  <a:gd name="connsiteY21" fmla="*/ 9430 h 80676"/>
                  <a:gd name="connsiteX22" fmla="*/ 8763 w 51054"/>
                  <a:gd name="connsiteY22" fmla="*/ 2953 h 80676"/>
                  <a:gd name="connsiteX23" fmla="*/ 18479 w 51054"/>
                  <a:gd name="connsiteY23" fmla="*/ 0 h 80676"/>
                  <a:gd name="connsiteX24" fmla="*/ 28766 w 51054"/>
                  <a:gd name="connsiteY24" fmla="*/ 0 h 80676"/>
                  <a:gd name="connsiteX25" fmla="*/ 37529 w 51054"/>
                  <a:gd name="connsiteY25" fmla="*/ 3619 h 80676"/>
                  <a:gd name="connsiteX26" fmla="*/ 37909 w 51054"/>
                  <a:gd name="connsiteY26" fmla="*/ 667 h 80676"/>
                  <a:gd name="connsiteX27" fmla="*/ 51054 w 51054"/>
                  <a:gd name="connsiteY27" fmla="*/ 667 h 80676"/>
                  <a:gd name="connsiteX28" fmla="*/ 49816 w 51054"/>
                  <a:gd name="connsiteY28" fmla="*/ 12668 h 80676"/>
                  <a:gd name="connsiteX29" fmla="*/ 28575 w 51054"/>
                  <a:gd name="connsiteY29" fmla="*/ 46006 h 80676"/>
                  <a:gd name="connsiteX30" fmla="*/ 29527 w 51054"/>
                  <a:gd name="connsiteY30" fmla="*/ 45911 h 80676"/>
                  <a:gd name="connsiteX31" fmla="*/ 36862 w 51054"/>
                  <a:gd name="connsiteY31" fmla="*/ 39910 h 80676"/>
                  <a:gd name="connsiteX32" fmla="*/ 36862 w 51054"/>
                  <a:gd name="connsiteY32" fmla="*/ 18860 h 80676"/>
                  <a:gd name="connsiteX33" fmla="*/ 28575 w 51054"/>
                  <a:gd name="connsiteY33" fmla="*/ 12573 h 80676"/>
                  <a:gd name="connsiteX34" fmla="*/ 18859 w 51054"/>
                  <a:gd name="connsiteY34" fmla="*/ 12573 h 80676"/>
                  <a:gd name="connsiteX35" fmla="*/ 18097 w 51054"/>
                  <a:gd name="connsiteY35" fmla="*/ 12859 h 80676"/>
                  <a:gd name="connsiteX36" fmla="*/ 13716 w 51054"/>
                  <a:gd name="connsiteY36" fmla="*/ 17240 h 80676"/>
                  <a:gd name="connsiteX37" fmla="*/ 13621 w 51054"/>
                  <a:gd name="connsiteY37" fmla="*/ 17907 h 80676"/>
                  <a:gd name="connsiteX38" fmla="*/ 13621 w 51054"/>
                  <a:gd name="connsiteY38" fmla="*/ 40672 h 80676"/>
                  <a:gd name="connsiteX39" fmla="*/ 13716 w 51054"/>
                  <a:gd name="connsiteY39" fmla="*/ 41434 h 80676"/>
                  <a:gd name="connsiteX40" fmla="*/ 18097 w 51054"/>
                  <a:gd name="connsiteY40" fmla="*/ 45815 h 80676"/>
                  <a:gd name="connsiteX41" fmla="*/ 18859 w 51054"/>
                  <a:gd name="connsiteY41" fmla="*/ 45911 h 80676"/>
                  <a:gd name="connsiteX42" fmla="*/ 28575 w 51054"/>
                  <a:gd name="connsiteY42" fmla="*/ 45911 h 8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054" h="80676">
                    <a:moveTo>
                      <a:pt x="50101" y="12573"/>
                    </a:moveTo>
                    <a:lnTo>
                      <a:pt x="50101" y="62960"/>
                    </a:lnTo>
                    <a:cubicBezTo>
                      <a:pt x="50101" y="65723"/>
                      <a:pt x="49721" y="68866"/>
                      <a:pt x="47816" y="71342"/>
                    </a:cubicBezTo>
                    <a:cubicBezTo>
                      <a:pt x="46768" y="72962"/>
                      <a:pt x="43434" y="76295"/>
                      <a:pt x="41434" y="77724"/>
                    </a:cubicBezTo>
                    <a:cubicBezTo>
                      <a:pt x="38767" y="79629"/>
                      <a:pt x="34862" y="80677"/>
                      <a:pt x="31718" y="80677"/>
                    </a:cubicBezTo>
                    <a:lnTo>
                      <a:pt x="20002" y="80677"/>
                    </a:lnTo>
                    <a:cubicBezTo>
                      <a:pt x="16764" y="80677"/>
                      <a:pt x="12954" y="79248"/>
                      <a:pt x="10382" y="77438"/>
                    </a:cubicBezTo>
                    <a:cubicBezTo>
                      <a:pt x="8192" y="76010"/>
                      <a:pt x="3143" y="70771"/>
                      <a:pt x="1810" y="67628"/>
                    </a:cubicBezTo>
                    <a:lnTo>
                      <a:pt x="14192" y="63913"/>
                    </a:lnTo>
                    <a:cubicBezTo>
                      <a:pt x="14192" y="63913"/>
                      <a:pt x="14383" y="64199"/>
                      <a:pt x="14573" y="64484"/>
                    </a:cubicBezTo>
                    <a:cubicBezTo>
                      <a:pt x="15335" y="65437"/>
                      <a:pt x="18193" y="68104"/>
                      <a:pt x="19526" y="68104"/>
                    </a:cubicBezTo>
                    <a:lnTo>
                      <a:pt x="31528" y="68104"/>
                    </a:lnTo>
                    <a:cubicBezTo>
                      <a:pt x="31528" y="68104"/>
                      <a:pt x="32099" y="68009"/>
                      <a:pt x="32290" y="67818"/>
                    </a:cubicBezTo>
                    <a:cubicBezTo>
                      <a:pt x="33528" y="67151"/>
                      <a:pt x="36576" y="64770"/>
                      <a:pt x="36671" y="63722"/>
                    </a:cubicBezTo>
                    <a:lnTo>
                      <a:pt x="36671" y="55626"/>
                    </a:lnTo>
                    <a:cubicBezTo>
                      <a:pt x="34385" y="57245"/>
                      <a:pt x="31623" y="58865"/>
                      <a:pt x="28766" y="58865"/>
                    </a:cubicBezTo>
                    <a:lnTo>
                      <a:pt x="18479" y="58865"/>
                    </a:lnTo>
                    <a:cubicBezTo>
                      <a:pt x="15240" y="58865"/>
                      <a:pt x="11430" y="57817"/>
                      <a:pt x="8763" y="55912"/>
                    </a:cubicBezTo>
                    <a:cubicBezTo>
                      <a:pt x="6667" y="54483"/>
                      <a:pt x="3429" y="50863"/>
                      <a:pt x="2381" y="49340"/>
                    </a:cubicBezTo>
                    <a:cubicBezTo>
                      <a:pt x="476" y="46768"/>
                      <a:pt x="0" y="43910"/>
                      <a:pt x="0" y="41053"/>
                    </a:cubicBezTo>
                    <a:lnTo>
                      <a:pt x="0" y="17717"/>
                    </a:lnTo>
                    <a:cubicBezTo>
                      <a:pt x="0" y="14954"/>
                      <a:pt x="571" y="12001"/>
                      <a:pt x="2381" y="9430"/>
                    </a:cubicBezTo>
                    <a:cubicBezTo>
                      <a:pt x="3429" y="8001"/>
                      <a:pt x="6667" y="4382"/>
                      <a:pt x="8763" y="2953"/>
                    </a:cubicBezTo>
                    <a:cubicBezTo>
                      <a:pt x="11430" y="1048"/>
                      <a:pt x="15240" y="0"/>
                      <a:pt x="18479" y="0"/>
                    </a:cubicBezTo>
                    <a:lnTo>
                      <a:pt x="28766" y="0"/>
                    </a:lnTo>
                    <a:cubicBezTo>
                      <a:pt x="32004" y="0"/>
                      <a:pt x="35147" y="1714"/>
                      <a:pt x="37529" y="3619"/>
                    </a:cubicBezTo>
                    <a:lnTo>
                      <a:pt x="37909" y="667"/>
                    </a:lnTo>
                    <a:lnTo>
                      <a:pt x="51054" y="667"/>
                    </a:lnTo>
                    <a:lnTo>
                      <a:pt x="49816" y="12668"/>
                    </a:lnTo>
                    <a:close/>
                    <a:moveTo>
                      <a:pt x="28575" y="46006"/>
                    </a:moveTo>
                    <a:cubicBezTo>
                      <a:pt x="28575" y="46006"/>
                      <a:pt x="29242" y="46006"/>
                      <a:pt x="29527" y="45911"/>
                    </a:cubicBezTo>
                    <a:cubicBezTo>
                      <a:pt x="31909" y="44672"/>
                      <a:pt x="35147" y="41910"/>
                      <a:pt x="36862" y="39910"/>
                    </a:cubicBezTo>
                    <a:lnTo>
                      <a:pt x="36862" y="18860"/>
                    </a:lnTo>
                    <a:cubicBezTo>
                      <a:pt x="34957" y="16859"/>
                      <a:pt x="30575" y="12573"/>
                      <a:pt x="28575" y="12573"/>
                    </a:cubicBezTo>
                    <a:lnTo>
                      <a:pt x="18859" y="12573"/>
                    </a:lnTo>
                    <a:cubicBezTo>
                      <a:pt x="18859" y="12573"/>
                      <a:pt x="18288" y="12668"/>
                      <a:pt x="18097" y="12859"/>
                    </a:cubicBezTo>
                    <a:cubicBezTo>
                      <a:pt x="16669" y="13811"/>
                      <a:pt x="14573" y="15621"/>
                      <a:pt x="13716" y="17240"/>
                    </a:cubicBezTo>
                    <a:cubicBezTo>
                      <a:pt x="13621" y="17526"/>
                      <a:pt x="13621" y="17907"/>
                      <a:pt x="13621" y="17907"/>
                    </a:cubicBezTo>
                    <a:lnTo>
                      <a:pt x="13621" y="40672"/>
                    </a:lnTo>
                    <a:cubicBezTo>
                      <a:pt x="13621" y="40672"/>
                      <a:pt x="13621" y="41243"/>
                      <a:pt x="13716" y="41434"/>
                    </a:cubicBezTo>
                    <a:cubicBezTo>
                      <a:pt x="14668" y="43053"/>
                      <a:pt x="16669" y="44863"/>
                      <a:pt x="18097" y="45815"/>
                    </a:cubicBezTo>
                    <a:cubicBezTo>
                      <a:pt x="18383" y="45911"/>
                      <a:pt x="18764" y="45911"/>
                      <a:pt x="18859" y="45911"/>
                    </a:cubicBezTo>
                    <a:lnTo>
                      <a:pt x="28575" y="45911"/>
                    </a:lnTo>
                    <a:close/>
                  </a:path>
                </a:pathLst>
              </a:custGeom>
              <a:solidFill>
                <a:srgbClr val="6D6E71"/>
              </a:solidFill>
              <a:ln w="9525" cap="flat">
                <a:noFill/>
                <a:prstDash val="solid"/>
                <a:miter/>
              </a:ln>
            </p:spPr>
            <p:txBody>
              <a:bodyPr rtlCol="0" anchor="ctr"/>
              <a:lstStyle/>
              <a:p>
                <a:endParaRPr lang="en-US"/>
              </a:p>
            </p:txBody>
          </p:sp>
          <p:sp>
            <p:nvSpPr>
              <p:cNvPr id="100" name="Freihandform: Form 99">
                <a:extLst>
                  <a:ext uri="{FF2B5EF4-FFF2-40B4-BE49-F238E27FC236}">
                    <a16:creationId xmlns:a16="http://schemas.microsoft.com/office/drawing/2014/main" id="{8BE87325-EB55-4B69-9425-60158EEA3264}"/>
                  </a:ext>
                </a:extLst>
              </p:cNvPr>
              <p:cNvSpPr/>
              <p:nvPr/>
            </p:nvSpPr>
            <p:spPr>
              <a:xfrm>
                <a:off x="10029595"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861 w 49434"/>
                  <a:gd name="connsiteY27" fmla="*/ 12763 h 58864"/>
                  <a:gd name="connsiteX28" fmla="*/ 18764 w 49434"/>
                  <a:gd name="connsiteY28" fmla="*/ 12763 h 58864"/>
                  <a:gd name="connsiteX29" fmla="*/ 13525 w 49434"/>
                  <a:gd name="connsiteY29" fmla="*/ 17050 h 58864"/>
                  <a:gd name="connsiteX30" fmla="*/ 13430 w 49434"/>
                  <a:gd name="connsiteY30" fmla="*/ 17812 h 58864"/>
                  <a:gd name="connsiteX31" fmla="*/ 13430 w 49434"/>
                  <a:gd name="connsiteY31" fmla="*/ 23813 h 58864"/>
                  <a:gd name="connsiteX32" fmla="*/ 36195 w 49434"/>
                  <a:gd name="connsiteY32" fmla="*/ 23813 h 58864"/>
                  <a:gd name="connsiteX33" fmla="*/ 36195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862" y="42672"/>
                      <a:pt x="37052" y="42196"/>
                      <a:pt x="37052" y="42196"/>
                    </a:cubicBezTo>
                    <a:lnTo>
                      <a:pt x="49435" y="45911"/>
                    </a:lnTo>
                    <a:cubicBezTo>
                      <a:pt x="48101" y="49149"/>
                      <a:pt x="43053" y="54293"/>
                      <a:pt x="40862" y="55817"/>
                    </a:cubicBezTo>
                    <a:cubicBezTo>
                      <a:pt x="38291" y="57531"/>
                      <a:pt x="34481" y="58865"/>
                      <a:pt x="31242" y="58865"/>
                    </a:cubicBezTo>
                    <a:lnTo>
                      <a:pt x="18669" y="58865"/>
                    </a:lnTo>
                    <a:cubicBezTo>
                      <a:pt x="15335" y="58865"/>
                      <a:pt x="11621" y="57912"/>
                      <a:pt x="8954" y="56102"/>
                    </a:cubicBezTo>
                    <a:cubicBezTo>
                      <a:pt x="6953" y="54674"/>
                      <a:pt x="3620" y="51149"/>
                      <a:pt x="2572" y="49720"/>
                    </a:cubicBezTo>
                    <a:cubicBezTo>
                      <a:pt x="857" y="47339"/>
                      <a:pt x="0" y="44387"/>
                      <a:pt x="0" y="41434"/>
                    </a:cubicBezTo>
                    <a:lnTo>
                      <a:pt x="0" y="17431"/>
                    </a:lnTo>
                    <a:cubicBezTo>
                      <a:pt x="0" y="14478"/>
                      <a:pt x="762" y="11716"/>
                      <a:pt x="2572" y="9335"/>
                    </a:cubicBezTo>
                    <a:cubicBezTo>
                      <a:pt x="3620"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242" y="15621"/>
                      <a:pt x="33338" y="13716"/>
                      <a:pt x="31718" y="12859"/>
                    </a:cubicBezTo>
                    <a:cubicBezTo>
                      <a:pt x="31433" y="12763"/>
                      <a:pt x="31147" y="12763"/>
                      <a:pt x="30861" y="12763"/>
                    </a:cubicBezTo>
                    <a:lnTo>
                      <a:pt x="18764" y="12763"/>
                    </a:lnTo>
                    <a:cubicBezTo>
                      <a:pt x="17431" y="12763"/>
                      <a:pt x="14764" y="15050"/>
                      <a:pt x="13525" y="17050"/>
                    </a:cubicBezTo>
                    <a:cubicBezTo>
                      <a:pt x="13430" y="17336"/>
                      <a:pt x="13430" y="17812"/>
                      <a:pt x="13430" y="17812"/>
                    </a:cubicBezTo>
                    <a:lnTo>
                      <a:pt x="13430" y="23813"/>
                    </a:lnTo>
                    <a:lnTo>
                      <a:pt x="36195" y="23813"/>
                    </a:lnTo>
                    <a:lnTo>
                      <a:pt x="36195" y="17812"/>
                    </a:lnTo>
                    <a:close/>
                  </a:path>
                </a:pathLst>
              </a:custGeom>
              <a:solidFill>
                <a:srgbClr val="6D6E71"/>
              </a:solidFill>
              <a:ln w="9525" cap="flat">
                <a:noFill/>
                <a:prstDash val="solid"/>
                <a:miter/>
              </a:ln>
            </p:spPr>
            <p:txBody>
              <a:bodyPr rtlCol="0" anchor="ctr"/>
              <a:lstStyle/>
              <a:p>
                <a:endParaRPr lang="en-US"/>
              </a:p>
            </p:txBody>
          </p:sp>
          <p:sp>
            <p:nvSpPr>
              <p:cNvPr id="101" name="Freihandform: Form 100">
                <a:extLst>
                  <a:ext uri="{FF2B5EF4-FFF2-40B4-BE49-F238E27FC236}">
                    <a16:creationId xmlns:a16="http://schemas.microsoft.com/office/drawing/2014/main" id="{4E4264A5-408E-4EB1-9E2C-90B91550F9EC}"/>
                  </a:ext>
                </a:extLst>
              </p:cNvPr>
              <p:cNvSpPr/>
              <p:nvPr/>
            </p:nvSpPr>
            <p:spPr>
              <a:xfrm>
                <a:off x="10095128" y="5311871"/>
                <a:ext cx="50482" cy="58197"/>
              </a:xfrm>
              <a:custGeom>
                <a:avLst/>
                <a:gdLst>
                  <a:gd name="connsiteX0" fmla="*/ 37243 w 50482"/>
                  <a:gd name="connsiteY0" fmla="*/ 58103 h 58197"/>
                  <a:gd name="connsiteX1" fmla="*/ 37243 w 50482"/>
                  <a:gd name="connsiteY1" fmla="*/ 17621 h 58197"/>
                  <a:gd name="connsiteX2" fmla="*/ 37147 w 50482"/>
                  <a:gd name="connsiteY2" fmla="*/ 16859 h 58197"/>
                  <a:gd name="connsiteX3" fmla="*/ 32956 w 50482"/>
                  <a:gd name="connsiteY3" fmla="*/ 12763 h 58197"/>
                  <a:gd name="connsiteX4" fmla="*/ 31909 w 50482"/>
                  <a:gd name="connsiteY4" fmla="*/ 12668 h 58197"/>
                  <a:gd name="connsiteX5" fmla="*/ 22574 w 50482"/>
                  <a:gd name="connsiteY5" fmla="*/ 12668 h 58197"/>
                  <a:gd name="connsiteX6" fmla="*/ 14668 w 50482"/>
                  <a:gd name="connsiteY6" fmla="*/ 18098 h 58197"/>
                  <a:gd name="connsiteX7" fmla="*/ 14668 w 50482"/>
                  <a:gd name="connsiteY7" fmla="*/ 58198 h 58197"/>
                  <a:gd name="connsiteX8" fmla="*/ 1333 w 50482"/>
                  <a:gd name="connsiteY8" fmla="*/ 58198 h 58197"/>
                  <a:gd name="connsiteX9" fmla="*/ 1333 w 50482"/>
                  <a:gd name="connsiteY9" fmla="*/ 12478 h 58197"/>
                  <a:gd name="connsiteX10" fmla="*/ 0 w 50482"/>
                  <a:gd name="connsiteY10" fmla="*/ 667 h 58197"/>
                  <a:gd name="connsiteX11" fmla="*/ 13240 w 50482"/>
                  <a:gd name="connsiteY11" fmla="*/ 667 h 58197"/>
                  <a:gd name="connsiteX12" fmla="*/ 13716 w 50482"/>
                  <a:gd name="connsiteY12" fmla="*/ 3715 h 58197"/>
                  <a:gd name="connsiteX13" fmla="*/ 22098 w 50482"/>
                  <a:gd name="connsiteY13" fmla="*/ 0 h 58197"/>
                  <a:gd name="connsiteX14" fmla="*/ 32004 w 50482"/>
                  <a:gd name="connsiteY14" fmla="*/ 0 h 58197"/>
                  <a:gd name="connsiteX15" fmla="*/ 41720 w 50482"/>
                  <a:gd name="connsiteY15" fmla="*/ 2953 h 58197"/>
                  <a:gd name="connsiteX16" fmla="*/ 48101 w 50482"/>
                  <a:gd name="connsiteY16" fmla="*/ 9335 h 58197"/>
                  <a:gd name="connsiteX17" fmla="*/ 50483 w 50482"/>
                  <a:gd name="connsiteY17" fmla="*/ 17431 h 58197"/>
                  <a:gd name="connsiteX18" fmla="*/ 50483 w 50482"/>
                  <a:gd name="connsiteY18" fmla="*/ 58198 h 58197"/>
                  <a:gd name="connsiteX19" fmla="*/ 37147 w 50482"/>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97">
                    <a:moveTo>
                      <a:pt x="37243" y="58103"/>
                    </a:moveTo>
                    <a:lnTo>
                      <a:pt x="37243" y="17621"/>
                    </a:lnTo>
                    <a:cubicBezTo>
                      <a:pt x="37243" y="17621"/>
                      <a:pt x="37243" y="17050"/>
                      <a:pt x="37147" y="16859"/>
                    </a:cubicBezTo>
                    <a:cubicBezTo>
                      <a:pt x="36385" y="15430"/>
                      <a:pt x="34480" y="13621"/>
                      <a:pt x="32956" y="12763"/>
                    </a:cubicBezTo>
                    <a:cubicBezTo>
                      <a:pt x="32861" y="12668"/>
                      <a:pt x="32290" y="12668"/>
                      <a:pt x="31909" y="12668"/>
                    </a:cubicBezTo>
                    <a:lnTo>
                      <a:pt x="22574" y="12668"/>
                    </a:lnTo>
                    <a:cubicBezTo>
                      <a:pt x="20003"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2004" y="0"/>
                    </a:lnTo>
                    <a:cubicBezTo>
                      <a:pt x="35338" y="0"/>
                      <a:pt x="39053" y="1048"/>
                      <a:pt x="41720" y="2953"/>
                    </a:cubicBezTo>
                    <a:cubicBezTo>
                      <a:pt x="43720" y="4382"/>
                      <a:pt x="47054" y="7715"/>
                      <a:pt x="48101" y="9335"/>
                    </a:cubicBezTo>
                    <a:cubicBezTo>
                      <a:pt x="49911" y="11906"/>
                      <a:pt x="50483" y="14764"/>
                      <a:pt x="50483" y="17431"/>
                    </a:cubicBezTo>
                    <a:lnTo>
                      <a:pt x="50483" y="58198"/>
                    </a:lnTo>
                    <a:lnTo>
                      <a:pt x="37147" y="58198"/>
                    </a:lnTo>
                    <a:close/>
                  </a:path>
                </a:pathLst>
              </a:custGeom>
              <a:solidFill>
                <a:srgbClr val="6D6E71"/>
              </a:solidFill>
              <a:ln w="9525" cap="flat">
                <a:noFill/>
                <a:prstDash val="solid"/>
                <a:miter/>
              </a:ln>
            </p:spPr>
            <p:txBody>
              <a:bodyPr rtlCol="0" anchor="ctr"/>
              <a:lstStyle/>
              <a:p>
                <a:endParaRPr lang="en-US"/>
              </a:p>
            </p:txBody>
          </p:sp>
          <p:sp>
            <p:nvSpPr>
              <p:cNvPr id="102" name="Freihandform: Form 101">
                <a:extLst>
                  <a:ext uri="{FF2B5EF4-FFF2-40B4-BE49-F238E27FC236}">
                    <a16:creationId xmlns:a16="http://schemas.microsoft.com/office/drawing/2014/main" id="{0589AB6C-D76E-47C7-8091-2C90CFC7F7D3}"/>
                  </a:ext>
                </a:extLst>
              </p:cNvPr>
              <p:cNvSpPr/>
              <p:nvPr/>
            </p:nvSpPr>
            <p:spPr>
              <a:xfrm>
                <a:off x="8876118" y="5439411"/>
                <a:ext cx="50958" cy="67913"/>
              </a:xfrm>
              <a:custGeom>
                <a:avLst/>
                <a:gdLst>
                  <a:gd name="connsiteX0" fmla="*/ 40862 w 50958"/>
                  <a:gd name="connsiteY0" fmla="*/ 67913 h 67913"/>
                  <a:gd name="connsiteX1" fmla="*/ 24670 w 50958"/>
                  <a:gd name="connsiteY1" fmla="*/ 39624 h 67913"/>
                  <a:gd name="connsiteX2" fmla="*/ 9239 w 50958"/>
                  <a:gd name="connsiteY2" fmla="*/ 39624 h 67913"/>
                  <a:gd name="connsiteX3" fmla="*/ 9239 w 50958"/>
                  <a:gd name="connsiteY3" fmla="*/ 67913 h 67913"/>
                  <a:gd name="connsiteX4" fmla="*/ 0 w 50958"/>
                  <a:gd name="connsiteY4" fmla="*/ 67913 h 67913"/>
                  <a:gd name="connsiteX5" fmla="*/ 0 w 50958"/>
                  <a:gd name="connsiteY5" fmla="*/ 0 h 67913"/>
                  <a:gd name="connsiteX6" fmla="*/ 31909 w 50958"/>
                  <a:gd name="connsiteY6" fmla="*/ 0 h 67913"/>
                  <a:gd name="connsiteX7" fmla="*/ 39529 w 50958"/>
                  <a:gd name="connsiteY7" fmla="*/ 2381 h 67913"/>
                  <a:gd name="connsiteX8" fmla="*/ 45529 w 50958"/>
                  <a:gd name="connsiteY8" fmla="*/ 8382 h 67913"/>
                  <a:gd name="connsiteX9" fmla="*/ 47434 w 50958"/>
                  <a:gd name="connsiteY9" fmla="*/ 14859 h 67913"/>
                  <a:gd name="connsiteX10" fmla="*/ 47434 w 50958"/>
                  <a:gd name="connsiteY10" fmla="*/ 25051 h 67913"/>
                  <a:gd name="connsiteX11" fmla="*/ 45529 w 50958"/>
                  <a:gd name="connsiteY11" fmla="*/ 31432 h 67913"/>
                  <a:gd name="connsiteX12" fmla="*/ 39529 w 50958"/>
                  <a:gd name="connsiteY12" fmla="*/ 37433 h 67913"/>
                  <a:gd name="connsiteX13" fmla="*/ 34195 w 50958"/>
                  <a:gd name="connsiteY13" fmla="*/ 39433 h 67913"/>
                  <a:gd name="connsiteX14" fmla="*/ 50959 w 50958"/>
                  <a:gd name="connsiteY14" fmla="*/ 67913 h 67913"/>
                  <a:gd name="connsiteX15" fmla="*/ 40862 w 50958"/>
                  <a:gd name="connsiteY15" fmla="*/ 67913 h 67913"/>
                  <a:gd name="connsiteX16" fmla="*/ 38195 w 50958"/>
                  <a:gd name="connsiteY16" fmla="*/ 15049 h 67913"/>
                  <a:gd name="connsiteX17" fmla="*/ 38100 w 50958"/>
                  <a:gd name="connsiteY17" fmla="*/ 13811 h 67913"/>
                  <a:gd name="connsiteX18" fmla="*/ 32575 w 50958"/>
                  <a:gd name="connsiteY18" fmla="*/ 8858 h 67913"/>
                  <a:gd name="connsiteX19" fmla="*/ 9430 w 50958"/>
                  <a:gd name="connsiteY19" fmla="*/ 8858 h 67913"/>
                  <a:gd name="connsiteX20" fmla="*/ 9430 w 50958"/>
                  <a:gd name="connsiteY20" fmla="*/ 30766 h 67913"/>
                  <a:gd name="connsiteX21" fmla="*/ 31909 w 50958"/>
                  <a:gd name="connsiteY21" fmla="*/ 30766 h 67913"/>
                  <a:gd name="connsiteX22" fmla="*/ 38100 w 50958"/>
                  <a:gd name="connsiteY22" fmla="*/ 26003 h 67913"/>
                  <a:gd name="connsiteX23" fmla="*/ 38195 w 50958"/>
                  <a:gd name="connsiteY23" fmla="*/ 24765 h 67913"/>
                  <a:gd name="connsiteX24" fmla="*/ 38195 w 50958"/>
                  <a:gd name="connsiteY24" fmla="*/ 15049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958" h="67913">
                    <a:moveTo>
                      <a:pt x="40862" y="67913"/>
                    </a:moveTo>
                    <a:lnTo>
                      <a:pt x="24670" y="39624"/>
                    </a:lnTo>
                    <a:lnTo>
                      <a:pt x="9239" y="39624"/>
                    </a:lnTo>
                    <a:lnTo>
                      <a:pt x="9239" y="67913"/>
                    </a:lnTo>
                    <a:lnTo>
                      <a:pt x="0" y="67913"/>
                    </a:lnTo>
                    <a:lnTo>
                      <a:pt x="0" y="0"/>
                    </a:lnTo>
                    <a:lnTo>
                      <a:pt x="31909" y="0"/>
                    </a:lnTo>
                    <a:cubicBezTo>
                      <a:pt x="34480" y="0"/>
                      <a:pt x="37433" y="857"/>
                      <a:pt x="39529" y="2381"/>
                    </a:cubicBezTo>
                    <a:cubicBezTo>
                      <a:pt x="41148" y="3524"/>
                      <a:pt x="44577" y="7048"/>
                      <a:pt x="45529" y="8382"/>
                    </a:cubicBezTo>
                    <a:cubicBezTo>
                      <a:pt x="46768" y="10287"/>
                      <a:pt x="47434" y="12573"/>
                      <a:pt x="47434" y="14859"/>
                    </a:cubicBezTo>
                    <a:lnTo>
                      <a:pt x="47434" y="25051"/>
                    </a:lnTo>
                    <a:cubicBezTo>
                      <a:pt x="47434" y="27337"/>
                      <a:pt x="46768" y="29432"/>
                      <a:pt x="45529" y="31432"/>
                    </a:cubicBezTo>
                    <a:cubicBezTo>
                      <a:pt x="44577" y="32766"/>
                      <a:pt x="41148" y="36290"/>
                      <a:pt x="39529" y="37433"/>
                    </a:cubicBezTo>
                    <a:cubicBezTo>
                      <a:pt x="38195" y="38481"/>
                      <a:pt x="35814" y="39624"/>
                      <a:pt x="34195" y="39433"/>
                    </a:cubicBezTo>
                    <a:lnTo>
                      <a:pt x="50959" y="67913"/>
                    </a:lnTo>
                    <a:lnTo>
                      <a:pt x="40862" y="67913"/>
                    </a:lnTo>
                    <a:close/>
                    <a:moveTo>
                      <a:pt x="38195" y="15049"/>
                    </a:moveTo>
                    <a:cubicBezTo>
                      <a:pt x="38195" y="15049"/>
                      <a:pt x="38195" y="13906"/>
                      <a:pt x="38100" y="13811"/>
                    </a:cubicBezTo>
                    <a:cubicBezTo>
                      <a:pt x="37433" y="12573"/>
                      <a:pt x="34099" y="8954"/>
                      <a:pt x="32575" y="8858"/>
                    </a:cubicBezTo>
                    <a:lnTo>
                      <a:pt x="9430" y="8858"/>
                    </a:lnTo>
                    <a:lnTo>
                      <a:pt x="9430" y="30766"/>
                    </a:lnTo>
                    <a:lnTo>
                      <a:pt x="31909" y="30766"/>
                    </a:lnTo>
                    <a:cubicBezTo>
                      <a:pt x="33909" y="30766"/>
                      <a:pt x="37243" y="27622"/>
                      <a:pt x="38100" y="26003"/>
                    </a:cubicBezTo>
                    <a:cubicBezTo>
                      <a:pt x="38195" y="25908"/>
                      <a:pt x="38195" y="24956"/>
                      <a:pt x="38195" y="24765"/>
                    </a:cubicBezTo>
                    <a:lnTo>
                      <a:pt x="38195" y="15049"/>
                    </a:lnTo>
                    <a:close/>
                  </a:path>
                </a:pathLst>
              </a:custGeom>
              <a:solidFill>
                <a:srgbClr val="6D6E71"/>
              </a:solidFill>
              <a:ln w="9525" cap="flat">
                <a:noFill/>
                <a:prstDash val="solid"/>
                <a:miter/>
              </a:ln>
            </p:spPr>
            <p:txBody>
              <a:bodyPr rtlCol="0" anchor="ctr"/>
              <a:lstStyle/>
              <a:p>
                <a:endParaRPr lang="en-US"/>
              </a:p>
            </p:txBody>
          </p:sp>
          <p:sp>
            <p:nvSpPr>
              <p:cNvPr id="103" name="Freihandform: Form 102">
                <a:extLst>
                  <a:ext uri="{FF2B5EF4-FFF2-40B4-BE49-F238E27FC236}">
                    <a16:creationId xmlns:a16="http://schemas.microsoft.com/office/drawing/2014/main" id="{C1CF6F0F-5D2B-461D-9528-471A40992021}"/>
                  </a:ext>
                </a:extLst>
              </p:cNvPr>
              <p:cNvSpPr/>
              <p:nvPr/>
            </p:nvSpPr>
            <p:spPr>
              <a:xfrm>
                <a:off x="8938792" y="5457889"/>
                <a:ext cx="41910" cy="50006"/>
              </a:xfrm>
              <a:custGeom>
                <a:avLst/>
                <a:gdLst>
                  <a:gd name="connsiteX0" fmla="*/ 34385 w 41910"/>
                  <a:gd name="connsiteY0" fmla="*/ 47720 h 50006"/>
                  <a:gd name="connsiteX1" fmla="*/ 26670 w 41910"/>
                  <a:gd name="connsiteY1" fmla="*/ 50006 h 50006"/>
                  <a:gd name="connsiteX2" fmla="*/ 15145 w 41910"/>
                  <a:gd name="connsiteY2" fmla="*/ 50006 h 50006"/>
                  <a:gd name="connsiteX3" fmla="*/ 7334 w 41910"/>
                  <a:gd name="connsiteY3" fmla="*/ 47720 h 50006"/>
                  <a:gd name="connsiteX4" fmla="*/ 1905 w 41910"/>
                  <a:gd name="connsiteY4" fmla="*/ 42291 h 50006"/>
                  <a:gd name="connsiteX5" fmla="*/ 0 w 41910"/>
                  <a:gd name="connsiteY5" fmla="*/ 35814 h 50006"/>
                  <a:gd name="connsiteX6" fmla="*/ 0 w 41910"/>
                  <a:gd name="connsiteY6" fmla="*/ 14192 h 50006"/>
                  <a:gd name="connsiteX7" fmla="*/ 1905 w 41910"/>
                  <a:gd name="connsiteY7" fmla="*/ 7715 h 50006"/>
                  <a:gd name="connsiteX8" fmla="*/ 7334 w 41910"/>
                  <a:gd name="connsiteY8" fmla="*/ 2286 h 50006"/>
                  <a:gd name="connsiteX9" fmla="*/ 15145 w 41910"/>
                  <a:gd name="connsiteY9" fmla="*/ 0 h 50006"/>
                  <a:gd name="connsiteX10" fmla="*/ 26479 w 41910"/>
                  <a:gd name="connsiteY10" fmla="*/ 0 h 50006"/>
                  <a:gd name="connsiteX11" fmla="*/ 34290 w 41910"/>
                  <a:gd name="connsiteY11" fmla="*/ 2286 h 50006"/>
                  <a:gd name="connsiteX12" fmla="*/ 39719 w 41910"/>
                  <a:gd name="connsiteY12" fmla="*/ 7715 h 50006"/>
                  <a:gd name="connsiteX13" fmla="*/ 41529 w 41910"/>
                  <a:gd name="connsiteY13" fmla="*/ 14192 h 50006"/>
                  <a:gd name="connsiteX14" fmla="*/ 41529 w 41910"/>
                  <a:gd name="connsiteY14" fmla="*/ 28765 h 50006"/>
                  <a:gd name="connsiteX15" fmla="*/ 8858 w 41910"/>
                  <a:gd name="connsiteY15" fmla="*/ 28765 h 50006"/>
                  <a:gd name="connsiteX16" fmla="*/ 8858 w 41910"/>
                  <a:gd name="connsiteY16" fmla="*/ 35528 h 50006"/>
                  <a:gd name="connsiteX17" fmla="*/ 9049 w 41910"/>
                  <a:gd name="connsiteY17" fmla="*/ 36766 h 50006"/>
                  <a:gd name="connsiteX18" fmla="*/ 15145 w 41910"/>
                  <a:gd name="connsiteY18" fmla="*/ 41624 h 50006"/>
                  <a:gd name="connsiteX19" fmla="*/ 26956 w 41910"/>
                  <a:gd name="connsiteY19" fmla="*/ 41624 h 50006"/>
                  <a:gd name="connsiteX20" fmla="*/ 28289 w 41910"/>
                  <a:gd name="connsiteY20" fmla="*/ 41339 h 50006"/>
                  <a:gd name="connsiteX21" fmla="*/ 32956 w 41910"/>
                  <a:gd name="connsiteY21" fmla="*/ 36766 h 50006"/>
                  <a:gd name="connsiteX22" fmla="*/ 33623 w 41910"/>
                  <a:gd name="connsiteY22" fmla="*/ 35528 h 50006"/>
                  <a:gd name="connsiteX23" fmla="*/ 41910 w 41910"/>
                  <a:gd name="connsiteY23" fmla="*/ 38195 h 50006"/>
                  <a:gd name="connsiteX24" fmla="*/ 34480 w 41910"/>
                  <a:gd name="connsiteY24" fmla="*/ 47625 h 50006"/>
                  <a:gd name="connsiteX25" fmla="*/ 32766 w 41910"/>
                  <a:gd name="connsiteY25" fmla="*/ 14383 h 50006"/>
                  <a:gd name="connsiteX26" fmla="*/ 32671 w 41910"/>
                  <a:gd name="connsiteY26" fmla="*/ 13144 h 50006"/>
                  <a:gd name="connsiteX27" fmla="*/ 27813 w 41910"/>
                  <a:gd name="connsiteY27" fmla="*/ 8572 h 50006"/>
                  <a:gd name="connsiteX28" fmla="*/ 26479 w 41910"/>
                  <a:gd name="connsiteY28" fmla="*/ 8191 h 50006"/>
                  <a:gd name="connsiteX29" fmla="*/ 15240 w 41910"/>
                  <a:gd name="connsiteY29" fmla="*/ 8191 h 50006"/>
                  <a:gd name="connsiteX30" fmla="*/ 9144 w 41910"/>
                  <a:gd name="connsiteY30" fmla="*/ 13049 h 50006"/>
                  <a:gd name="connsiteX31" fmla="*/ 8953 w 41910"/>
                  <a:gd name="connsiteY31" fmla="*/ 14288 h 50006"/>
                  <a:gd name="connsiteX32" fmla="*/ 8953 w 41910"/>
                  <a:gd name="connsiteY32" fmla="*/ 20479 h 50006"/>
                  <a:gd name="connsiteX33" fmla="*/ 32861 w 41910"/>
                  <a:gd name="connsiteY33" fmla="*/ 20479 h 50006"/>
                  <a:gd name="connsiteX34" fmla="*/ 32861 w 41910"/>
                  <a:gd name="connsiteY34" fmla="*/ 14288 h 50006"/>
                  <a:gd name="connsiteX35" fmla="*/ 32861 w 41910"/>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10" h="50006">
                    <a:moveTo>
                      <a:pt x="34385" y="47720"/>
                    </a:moveTo>
                    <a:cubicBezTo>
                      <a:pt x="32385" y="49244"/>
                      <a:pt x="29432" y="50006"/>
                      <a:pt x="26670" y="50006"/>
                    </a:cubicBezTo>
                    <a:lnTo>
                      <a:pt x="15145" y="50006"/>
                    </a:lnTo>
                    <a:cubicBezTo>
                      <a:pt x="12478" y="50006"/>
                      <a:pt x="9430" y="49244"/>
                      <a:pt x="7334" y="47720"/>
                    </a:cubicBezTo>
                    <a:cubicBezTo>
                      <a:pt x="5620" y="46482"/>
                      <a:pt x="2762" y="43529"/>
                      <a:pt x="1905" y="42291"/>
                    </a:cubicBezTo>
                    <a:cubicBezTo>
                      <a:pt x="572" y="40481"/>
                      <a:pt x="0" y="38195"/>
                      <a:pt x="0" y="35814"/>
                    </a:cubicBezTo>
                    <a:lnTo>
                      <a:pt x="0" y="14192"/>
                    </a:lnTo>
                    <a:cubicBezTo>
                      <a:pt x="0" y="11811"/>
                      <a:pt x="572" y="9525"/>
                      <a:pt x="1905" y="7715"/>
                    </a:cubicBezTo>
                    <a:cubicBezTo>
                      <a:pt x="2857" y="6477"/>
                      <a:pt x="5620" y="3524"/>
                      <a:pt x="7334" y="2286"/>
                    </a:cubicBezTo>
                    <a:cubicBezTo>
                      <a:pt x="9334" y="762"/>
                      <a:pt x="12382"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3" y="41624"/>
                      <a:pt x="28003" y="41434"/>
                      <a:pt x="28289" y="41339"/>
                    </a:cubicBezTo>
                    <a:cubicBezTo>
                      <a:pt x="29908" y="40577"/>
                      <a:pt x="32099" y="38290"/>
                      <a:pt x="32956" y="36766"/>
                    </a:cubicBezTo>
                    <a:lnTo>
                      <a:pt x="33623" y="35528"/>
                    </a:lnTo>
                    <a:lnTo>
                      <a:pt x="41910" y="38195"/>
                    </a:lnTo>
                    <a:cubicBezTo>
                      <a:pt x="40481" y="41624"/>
                      <a:pt x="37338" y="45625"/>
                      <a:pt x="34480" y="47625"/>
                    </a:cubicBezTo>
                    <a:moveTo>
                      <a:pt x="32766" y="14383"/>
                    </a:moveTo>
                    <a:cubicBezTo>
                      <a:pt x="32766" y="14383"/>
                      <a:pt x="32766" y="13335"/>
                      <a:pt x="32671" y="13144"/>
                    </a:cubicBezTo>
                    <a:cubicBezTo>
                      <a:pt x="31718" y="11525"/>
                      <a:pt x="29432" y="9525"/>
                      <a:pt x="27813" y="8572"/>
                    </a:cubicBezTo>
                    <a:cubicBezTo>
                      <a:pt x="27527" y="8477"/>
                      <a:pt x="27146" y="8191"/>
                      <a:pt x="26479" y="8191"/>
                    </a:cubicBezTo>
                    <a:lnTo>
                      <a:pt x="15240" y="8191"/>
                    </a:lnTo>
                    <a:cubicBezTo>
                      <a:pt x="13049" y="8191"/>
                      <a:pt x="10001" y="11430"/>
                      <a:pt x="9144" y="13049"/>
                    </a:cubicBezTo>
                    <a:cubicBezTo>
                      <a:pt x="9049" y="13144"/>
                      <a:pt x="8953" y="13621"/>
                      <a:pt x="8953" y="14288"/>
                    </a:cubicBezTo>
                    <a:lnTo>
                      <a:pt x="8953" y="20479"/>
                    </a:lnTo>
                    <a:lnTo>
                      <a:pt x="32861" y="20479"/>
                    </a:lnTo>
                    <a:lnTo>
                      <a:pt x="32861" y="14288"/>
                    </a:lnTo>
                    <a:lnTo>
                      <a:pt x="32861" y="14288"/>
                    </a:lnTo>
                    <a:close/>
                  </a:path>
                </a:pathLst>
              </a:custGeom>
              <a:solidFill>
                <a:srgbClr val="6D6E71"/>
              </a:solidFill>
              <a:ln w="9525" cap="flat">
                <a:noFill/>
                <a:prstDash val="solid"/>
                <a:miter/>
              </a:ln>
            </p:spPr>
            <p:txBody>
              <a:bodyPr rtlCol="0" anchor="ctr"/>
              <a:lstStyle/>
              <a:p>
                <a:endParaRPr lang="en-US"/>
              </a:p>
            </p:txBody>
          </p:sp>
          <p:sp>
            <p:nvSpPr>
              <p:cNvPr id="104" name="Freihandform: Form 103">
                <a:extLst>
                  <a:ext uri="{FF2B5EF4-FFF2-40B4-BE49-F238E27FC236}">
                    <a16:creationId xmlns:a16="http://schemas.microsoft.com/office/drawing/2014/main" id="{6A05C102-EC3F-4ED1-A0C3-0CFF174CC0AB}"/>
                  </a:ext>
                </a:extLst>
              </p:cNvPr>
              <p:cNvSpPr/>
              <p:nvPr/>
            </p:nvSpPr>
            <p:spPr>
              <a:xfrm>
                <a:off x="8996324" y="5458461"/>
                <a:ext cx="41719" cy="49244"/>
              </a:xfrm>
              <a:custGeom>
                <a:avLst/>
                <a:gdLst>
                  <a:gd name="connsiteX0" fmla="*/ 32861 w 41719"/>
                  <a:gd name="connsiteY0" fmla="*/ 48863 h 49244"/>
                  <a:gd name="connsiteX1" fmla="*/ 32385 w 41719"/>
                  <a:gd name="connsiteY1" fmla="*/ 44863 h 49244"/>
                  <a:gd name="connsiteX2" fmla="*/ 23527 w 41719"/>
                  <a:gd name="connsiteY2" fmla="*/ 49244 h 49244"/>
                  <a:gd name="connsiteX3" fmla="*/ 15049 w 41719"/>
                  <a:gd name="connsiteY3" fmla="*/ 49244 h 49244"/>
                  <a:gd name="connsiteX4" fmla="*/ 7239 w 41719"/>
                  <a:gd name="connsiteY4" fmla="*/ 46958 h 49244"/>
                  <a:gd name="connsiteX5" fmla="*/ 1810 w 41719"/>
                  <a:gd name="connsiteY5" fmla="*/ 41529 h 49244"/>
                  <a:gd name="connsiteX6" fmla="*/ 0 w 41719"/>
                  <a:gd name="connsiteY6" fmla="*/ 35052 h 49244"/>
                  <a:gd name="connsiteX7" fmla="*/ 0 w 41719"/>
                  <a:gd name="connsiteY7" fmla="*/ 0 h 49244"/>
                  <a:gd name="connsiteX8" fmla="*/ 8858 w 41719"/>
                  <a:gd name="connsiteY8" fmla="*/ 0 h 49244"/>
                  <a:gd name="connsiteX9" fmla="*/ 8858 w 41719"/>
                  <a:gd name="connsiteY9" fmla="*/ 34862 h 49244"/>
                  <a:gd name="connsiteX10" fmla="*/ 8953 w 41719"/>
                  <a:gd name="connsiteY10" fmla="*/ 36100 h 49244"/>
                  <a:gd name="connsiteX11" fmla="*/ 13811 w 41719"/>
                  <a:gd name="connsiteY11" fmla="*/ 40767 h 49244"/>
                  <a:gd name="connsiteX12" fmla="*/ 15145 w 41719"/>
                  <a:gd name="connsiteY12" fmla="*/ 40957 h 49244"/>
                  <a:gd name="connsiteX13" fmla="*/ 23146 w 41719"/>
                  <a:gd name="connsiteY13" fmla="*/ 40957 h 49244"/>
                  <a:gd name="connsiteX14" fmla="*/ 31909 w 41719"/>
                  <a:gd name="connsiteY14" fmla="*/ 35243 h 49244"/>
                  <a:gd name="connsiteX15" fmla="*/ 31909 w 41719"/>
                  <a:gd name="connsiteY15" fmla="*/ 95 h 49244"/>
                  <a:gd name="connsiteX16" fmla="*/ 40767 w 41719"/>
                  <a:gd name="connsiteY16" fmla="*/ 95 h 49244"/>
                  <a:gd name="connsiteX17" fmla="*/ 40767 w 41719"/>
                  <a:gd name="connsiteY17" fmla="*/ 39815 h 49244"/>
                  <a:gd name="connsiteX18" fmla="*/ 41720 w 41719"/>
                  <a:gd name="connsiteY18" fmla="*/ 48863 h 49244"/>
                  <a:gd name="connsiteX19" fmla="*/ 32861 w 41719"/>
                  <a:gd name="connsiteY19" fmla="*/ 48863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244">
                    <a:moveTo>
                      <a:pt x="32861" y="48863"/>
                    </a:moveTo>
                    <a:lnTo>
                      <a:pt x="32385" y="44863"/>
                    </a:lnTo>
                    <a:cubicBezTo>
                      <a:pt x="30099" y="46863"/>
                      <a:pt x="26765" y="49244"/>
                      <a:pt x="23527" y="49244"/>
                    </a:cubicBezTo>
                    <a:lnTo>
                      <a:pt x="15049" y="49244"/>
                    </a:lnTo>
                    <a:cubicBezTo>
                      <a:pt x="12382" y="49244"/>
                      <a:pt x="9334" y="48482"/>
                      <a:pt x="7239" y="46958"/>
                    </a:cubicBezTo>
                    <a:cubicBezTo>
                      <a:pt x="5524" y="45720"/>
                      <a:pt x="2762" y="42767"/>
                      <a:pt x="1810" y="41529"/>
                    </a:cubicBezTo>
                    <a:cubicBezTo>
                      <a:pt x="476" y="39624"/>
                      <a:pt x="0" y="37338"/>
                      <a:pt x="0" y="35052"/>
                    </a:cubicBezTo>
                    <a:lnTo>
                      <a:pt x="0" y="0"/>
                    </a:lnTo>
                    <a:lnTo>
                      <a:pt x="8858" y="0"/>
                    </a:lnTo>
                    <a:lnTo>
                      <a:pt x="8858" y="34862"/>
                    </a:lnTo>
                    <a:cubicBezTo>
                      <a:pt x="8858" y="34862"/>
                      <a:pt x="8858" y="35909"/>
                      <a:pt x="8953" y="36100"/>
                    </a:cubicBezTo>
                    <a:cubicBezTo>
                      <a:pt x="9906" y="37719"/>
                      <a:pt x="12287" y="39815"/>
                      <a:pt x="13811" y="40767"/>
                    </a:cubicBezTo>
                    <a:cubicBezTo>
                      <a:pt x="14097" y="40862"/>
                      <a:pt x="14478" y="40957"/>
                      <a:pt x="15145" y="40957"/>
                    </a:cubicBezTo>
                    <a:lnTo>
                      <a:pt x="23146" y="40957"/>
                    </a:lnTo>
                    <a:cubicBezTo>
                      <a:pt x="25336" y="40957"/>
                      <a:pt x="30671" y="36671"/>
                      <a:pt x="31909" y="35243"/>
                    </a:cubicBezTo>
                    <a:lnTo>
                      <a:pt x="31909" y="95"/>
                    </a:lnTo>
                    <a:lnTo>
                      <a:pt x="40767" y="95"/>
                    </a:lnTo>
                    <a:lnTo>
                      <a:pt x="40767" y="39815"/>
                    </a:lnTo>
                    <a:lnTo>
                      <a:pt x="41720" y="48863"/>
                    </a:lnTo>
                    <a:lnTo>
                      <a:pt x="32861" y="48863"/>
                    </a:lnTo>
                    <a:close/>
                  </a:path>
                </a:pathLst>
              </a:custGeom>
              <a:solidFill>
                <a:srgbClr val="6D6E71"/>
              </a:solidFill>
              <a:ln w="9525" cap="flat">
                <a:noFill/>
                <a:prstDash val="solid"/>
                <a:miter/>
              </a:ln>
            </p:spPr>
            <p:txBody>
              <a:bodyPr rtlCol="0" anchor="ctr"/>
              <a:lstStyle/>
              <a:p>
                <a:endParaRPr lang="en-US"/>
              </a:p>
            </p:txBody>
          </p:sp>
          <p:sp>
            <p:nvSpPr>
              <p:cNvPr id="105" name="Freihandform: Form 104">
                <a:extLst>
                  <a:ext uri="{FF2B5EF4-FFF2-40B4-BE49-F238E27FC236}">
                    <a16:creationId xmlns:a16="http://schemas.microsoft.com/office/drawing/2014/main" id="{4F29D1E3-356E-4E62-B642-E387919A736F}"/>
                  </a:ext>
                </a:extLst>
              </p:cNvPr>
              <p:cNvSpPr/>
              <p:nvPr/>
            </p:nvSpPr>
            <p:spPr>
              <a:xfrm>
                <a:off x="9049473" y="5439315"/>
                <a:ext cx="31813" cy="67913"/>
              </a:xfrm>
              <a:custGeom>
                <a:avLst/>
                <a:gdLst>
                  <a:gd name="connsiteX0" fmla="*/ 16764 w 31813"/>
                  <a:gd name="connsiteY0" fmla="*/ 27432 h 67913"/>
                  <a:gd name="connsiteX1" fmla="*/ 16764 w 31813"/>
                  <a:gd name="connsiteY1" fmla="*/ 53340 h 67913"/>
                  <a:gd name="connsiteX2" fmla="*/ 16955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764" y="27432"/>
                    </a:moveTo>
                    <a:lnTo>
                      <a:pt x="16764" y="53340"/>
                    </a:lnTo>
                    <a:cubicBezTo>
                      <a:pt x="16764" y="54102"/>
                      <a:pt x="16859" y="54673"/>
                      <a:pt x="16955" y="54769"/>
                    </a:cubicBezTo>
                    <a:cubicBezTo>
                      <a:pt x="17907" y="56388"/>
                      <a:pt x="19907" y="58388"/>
                      <a:pt x="21527" y="59341"/>
                    </a:cubicBezTo>
                    <a:cubicBezTo>
                      <a:pt x="21717" y="59436"/>
                      <a:pt x="22479" y="59627"/>
                      <a:pt x="23146" y="59627"/>
                    </a:cubicBezTo>
                    <a:lnTo>
                      <a:pt x="31623" y="59627"/>
                    </a:lnTo>
                    <a:lnTo>
                      <a:pt x="31623" y="67913"/>
                    </a:lnTo>
                    <a:lnTo>
                      <a:pt x="23051" y="67913"/>
                    </a:lnTo>
                    <a:cubicBezTo>
                      <a:pt x="20384" y="67913"/>
                      <a:pt x="17431" y="67151"/>
                      <a:pt x="15335" y="65627"/>
                    </a:cubicBezTo>
                    <a:cubicBezTo>
                      <a:pt x="13621" y="64389"/>
                      <a:pt x="10859"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06" name="Freihandform: Form 105">
                <a:extLst>
                  <a:ext uri="{FF2B5EF4-FFF2-40B4-BE49-F238E27FC236}">
                    <a16:creationId xmlns:a16="http://schemas.microsoft.com/office/drawing/2014/main" id="{400A0F05-A2EC-45F2-A18E-DFC86258ED3E}"/>
                  </a:ext>
                </a:extLst>
              </p:cNvPr>
              <p:cNvSpPr/>
              <p:nvPr/>
            </p:nvSpPr>
            <p:spPr>
              <a:xfrm>
                <a:off x="9095574" y="5439506"/>
                <a:ext cx="9715" cy="67817"/>
              </a:xfrm>
              <a:custGeom>
                <a:avLst/>
                <a:gdLst>
                  <a:gd name="connsiteX0" fmla="*/ 952 w 9715"/>
                  <a:gd name="connsiteY0" fmla="*/ 67818 h 67817"/>
                  <a:gd name="connsiteX1" fmla="*/ 381 w 9715"/>
                  <a:gd name="connsiteY1" fmla="*/ 63627 h 67817"/>
                  <a:gd name="connsiteX2" fmla="*/ 0 w 9715"/>
                  <a:gd name="connsiteY2" fmla="*/ 60484 h 67817"/>
                  <a:gd name="connsiteX3" fmla="*/ 0 w 9715"/>
                  <a:gd name="connsiteY3" fmla="*/ 0 h 67817"/>
                  <a:gd name="connsiteX4" fmla="*/ 8573 w 9715"/>
                  <a:gd name="connsiteY4" fmla="*/ 0 h 67817"/>
                  <a:gd name="connsiteX5" fmla="*/ 8573 w 9715"/>
                  <a:gd name="connsiteY5" fmla="*/ 59150 h 67817"/>
                  <a:gd name="connsiteX6" fmla="*/ 9716 w 9715"/>
                  <a:gd name="connsiteY6" fmla="*/ 67818 h 67817"/>
                  <a:gd name="connsiteX7" fmla="*/ 857 w 9715"/>
                  <a:gd name="connsiteY7" fmla="*/ 67818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 h="67817">
                    <a:moveTo>
                      <a:pt x="952" y="67818"/>
                    </a:moveTo>
                    <a:cubicBezTo>
                      <a:pt x="762" y="66199"/>
                      <a:pt x="571" y="64865"/>
                      <a:pt x="381" y="63627"/>
                    </a:cubicBezTo>
                    <a:cubicBezTo>
                      <a:pt x="191" y="62389"/>
                      <a:pt x="0" y="61341"/>
                      <a:pt x="0" y="60484"/>
                    </a:cubicBezTo>
                    <a:lnTo>
                      <a:pt x="0" y="0"/>
                    </a:lnTo>
                    <a:lnTo>
                      <a:pt x="8573" y="0"/>
                    </a:lnTo>
                    <a:lnTo>
                      <a:pt x="8573" y="59150"/>
                    </a:lnTo>
                    <a:cubicBezTo>
                      <a:pt x="8573" y="61531"/>
                      <a:pt x="9144" y="64675"/>
                      <a:pt x="9716" y="67818"/>
                    </a:cubicBezTo>
                    <a:lnTo>
                      <a:pt x="857" y="67818"/>
                    </a:lnTo>
                    <a:close/>
                  </a:path>
                </a:pathLst>
              </a:custGeom>
              <a:solidFill>
                <a:srgbClr val="6D6E71"/>
              </a:solidFill>
              <a:ln w="9525" cap="flat">
                <a:noFill/>
                <a:prstDash val="solid"/>
                <a:miter/>
              </a:ln>
            </p:spPr>
            <p:txBody>
              <a:bodyPr rtlCol="0" anchor="ctr"/>
              <a:lstStyle/>
              <a:p>
                <a:endParaRPr lang="en-US"/>
              </a:p>
            </p:txBody>
          </p:sp>
          <p:sp>
            <p:nvSpPr>
              <p:cNvPr id="107" name="Freihandform: Form 106">
                <a:extLst>
                  <a:ext uri="{FF2B5EF4-FFF2-40B4-BE49-F238E27FC236}">
                    <a16:creationId xmlns:a16="http://schemas.microsoft.com/office/drawing/2014/main" id="{26C03843-F790-462C-86BF-89E8A581874E}"/>
                  </a:ext>
                </a:extLst>
              </p:cNvPr>
              <p:cNvSpPr/>
              <p:nvPr/>
            </p:nvSpPr>
            <p:spPr>
              <a:xfrm>
                <a:off x="9124625"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08" name="Freihandform: Form 107">
                <a:extLst>
                  <a:ext uri="{FF2B5EF4-FFF2-40B4-BE49-F238E27FC236}">
                    <a16:creationId xmlns:a16="http://schemas.microsoft.com/office/drawing/2014/main" id="{E9768DCA-81E4-439E-8284-BCAEE5A58D48}"/>
                  </a:ext>
                </a:extLst>
              </p:cNvPr>
              <p:cNvSpPr/>
              <p:nvPr/>
            </p:nvSpPr>
            <p:spPr>
              <a:xfrm>
                <a:off x="9148914"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80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3 w 41719"/>
                  <a:gd name="connsiteY8" fmla="*/ 49339 h 49339"/>
                  <a:gd name="connsiteX9" fmla="*/ 953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20 w 41719"/>
                  <a:gd name="connsiteY17" fmla="*/ 14192 h 49339"/>
                  <a:gd name="connsiteX18" fmla="*/ 41720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432" y="9430"/>
                      <a:pt x="27813" y="8477"/>
                    </a:cubicBezTo>
                    <a:cubicBezTo>
                      <a:pt x="27432" y="8382"/>
                      <a:pt x="27146" y="8287"/>
                      <a:pt x="26480" y="8287"/>
                    </a:cubicBezTo>
                    <a:lnTo>
                      <a:pt x="18479" y="8287"/>
                    </a:lnTo>
                    <a:cubicBezTo>
                      <a:pt x="16383" y="8287"/>
                      <a:pt x="10858" y="12668"/>
                      <a:pt x="9811" y="14192"/>
                    </a:cubicBezTo>
                    <a:lnTo>
                      <a:pt x="9811" y="49339"/>
                    </a:lnTo>
                    <a:lnTo>
                      <a:pt x="953" y="49339"/>
                    </a:lnTo>
                    <a:lnTo>
                      <a:pt x="953" y="9620"/>
                    </a:lnTo>
                    <a:lnTo>
                      <a:pt x="0" y="571"/>
                    </a:lnTo>
                    <a:lnTo>
                      <a:pt x="8858" y="571"/>
                    </a:lnTo>
                    <a:lnTo>
                      <a:pt x="9335" y="4572"/>
                    </a:lnTo>
                    <a:cubicBezTo>
                      <a:pt x="11621" y="2572"/>
                      <a:pt x="14954" y="0"/>
                      <a:pt x="18193" y="0"/>
                    </a:cubicBezTo>
                    <a:lnTo>
                      <a:pt x="26670" y="0"/>
                    </a:lnTo>
                    <a:cubicBezTo>
                      <a:pt x="29337" y="0"/>
                      <a:pt x="32480" y="762"/>
                      <a:pt x="34481" y="2286"/>
                    </a:cubicBezTo>
                    <a:cubicBezTo>
                      <a:pt x="36195" y="3524"/>
                      <a:pt x="39053" y="6477"/>
                      <a:pt x="39910" y="7715"/>
                    </a:cubicBezTo>
                    <a:cubicBezTo>
                      <a:pt x="41243" y="9620"/>
                      <a:pt x="41720" y="11906"/>
                      <a:pt x="41720" y="14192"/>
                    </a:cubicBezTo>
                    <a:lnTo>
                      <a:pt x="41720"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09" name="Freihandform: Form 108">
                <a:extLst>
                  <a:ext uri="{FF2B5EF4-FFF2-40B4-BE49-F238E27FC236}">
                    <a16:creationId xmlns:a16="http://schemas.microsoft.com/office/drawing/2014/main" id="{7C5E39C4-CCEC-49BB-A12F-4FA340D4550C}"/>
                  </a:ext>
                </a:extLst>
              </p:cNvPr>
              <p:cNvSpPr/>
              <p:nvPr/>
            </p:nvSpPr>
            <p:spPr>
              <a:xfrm>
                <a:off x="9205207" y="5457985"/>
                <a:ext cx="42862" cy="68770"/>
              </a:xfrm>
              <a:custGeom>
                <a:avLst/>
                <a:gdLst>
                  <a:gd name="connsiteX0" fmla="*/ 42005 w 42862"/>
                  <a:gd name="connsiteY0" fmla="*/ 9715 h 68770"/>
                  <a:gd name="connsiteX1" fmla="*/ 42005 w 42862"/>
                  <a:gd name="connsiteY1" fmla="*/ 54388 h 68770"/>
                  <a:gd name="connsiteX2" fmla="*/ 40196 w 42862"/>
                  <a:gd name="connsiteY2" fmla="*/ 60960 h 68770"/>
                  <a:gd name="connsiteX3" fmla="*/ 34766 w 42862"/>
                  <a:gd name="connsiteY3" fmla="*/ 66389 h 68770"/>
                  <a:gd name="connsiteX4" fmla="*/ 26956 w 42862"/>
                  <a:gd name="connsiteY4" fmla="*/ 68770 h 68770"/>
                  <a:gd name="connsiteX5" fmla="*/ 15621 w 42862"/>
                  <a:gd name="connsiteY5" fmla="*/ 68770 h 68770"/>
                  <a:gd name="connsiteX6" fmla="*/ 7906 w 42862"/>
                  <a:gd name="connsiteY6" fmla="*/ 66389 h 68770"/>
                  <a:gd name="connsiteX7" fmla="*/ 286 w 42862"/>
                  <a:gd name="connsiteY7" fmla="*/ 56864 h 68770"/>
                  <a:gd name="connsiteX8" fmla="*/ 8573 w 42862"/>
                  <a:gd name="connsiteY8" fmla="*/ 54197 h 68770"/>
                  <a:gd name="connsiteX9" fmla="*/ 15240 w 42862"/>
                  <a:gd name="connsiteY9" fmla="*/ 60579 h 68770"/>
                  <a:gd name="connsiteX10" fmla="*/ 26765 w 42862"/>
                  <a:gd name="connsiteY10" fmla="*/ 60579 h 68770"/>
                  <a:gd name="connsiteX11" fmla="*/ 28099 w 42862"/>
                  <a:gd name="connsiteY11" fmla="*/ 60198 h 68770"/>
                  <a:gd name="connsiteX12" fmla="*/ 33052 w 42862"/>
                  <a:gd name="connsiteY12" fmla="*/ 55150 h 68770"/>
                  <a:gd name="connsiteX13" fmla="*/ 33052 w 42862"/>
                  <a:gd name="connsiteY13" fmla="*/ 45625 h 68770"/>
                  <a:gd name="connsiteX14" fmla="*/ 24384 w 42862"/>
                  <a:gd name="connsiteY14" fmla="*/ 49911 h 68770"/>
                  <a:gd name="connsiteX15" fmla="*/ 15050 w 42862"/>
                  <a:gd name="connsiteY15" fmla="*/ 49911 h 68770"/>
                  <a:gd name="connsiteX16" fmla="*/ 7239 w 42862"/>
                  <a:gd name="connsiteY16" fmla="*/ 47625 h 68770"/>
                  <a:gd name="connsiteX17" fmla="*/ 1810 w 42862"/>
                  <a:gd name="connsiteY17" fmla="*/ 42101 h 68770"/>
                  <a:gd name="connsiteX18" fmla="*/ 0 w 42862"/>
                  <a:gd name="connsiteY18" fmla="*/ 35528 h 68770"/>
                  <a:gd name="connsiteX19" fmla="*/ 0 w 42862"/>
                  <a:gd name="connsiteY19" fmla="*/ 14383 h 68770"/>
                  <a:gd name="connsiteX20" fmla="*/ 1810 w 42862"/>
                  <a:gd name="connsiteY20" fmla="*/ 7810 h 68770"/>
                  <a:gd name="connsiteX21" fmla="*/ 7239 w 42862"/>
                  <a:gd name="connsiteY21" fmla="*/ 2286 h 68770"/>
                  <a:gd name="connsiteX22" fmla="*/ 15050 w 42862"/>
                  <a:gd name="connsiteY22" fmla="*/ 0 h 68770"/>
                  <a:gd name="connsiteX23" fmla="*/ 24384 w 42862"/>
                  <a:gd name="connsiteY23" fmla="*/ 0 h 68770"/>
                  <a:gd name="connsiteX24" fmla="*/ 33528 w 42862"/>
                  <a:gd name="connsiteY24" fmla="*/ 4763 h 68770"/>
                  <a:gd name="connsiteX25" fmla="*/ 34004 w 42862"/>
                  <a:gd name="connsiteY25" fmla="*/ 571 h 68770"/>
                  <a:gd name="connsiteX26" fmla="*/ 42863 w 42862"/>
                  <a:gd name="connsiteY26" fmla="*/ 571 h 68770"/>
                  <a:gd name="connsiteX27" fmla="*/ 42005 w 42862"/>
                  <a:gd name="connsiteY27" fmla="*/ 9715 h 68770"/>
                  <a:gd name="connsiteX28" fmla="*/ 33242 w 42862"/>
                  <a:gd name="connsiteY28" fmla="*/ 14859 h 68770"/>
                  <a:gd name="connsiteX29" fmla="*/ 24098 w 42862"/>
                  <a:gd name="connsiteY29" fmla="*/ 8287 h 68770"/>
                  <a:gd name="connsiteX30" fmla="*/ 15240 w 42862"/>
                  <a:gd name="connsiteY30" fmla="*/ 8287 h 68770"/>
                  <a:gd name="connsiteX31" fmla="*/ 13906 w 42862"/>
                  <a:gd name="connsiteY31" fmla="*/ 8668 h 68770"/>
                  <a:gd name="connsiteX32" fmla="*/ 9049 w 42862"/>
                  <a:gd name="connsiteY32" fmla="*/ 13430 h 68770"/>
                  <a:gd name="connsiteX33" fmla="*/ 8858 w 42862"/>
                  <a:gd name="connsiteY33" fmla="*/ 14668 h 68770"/>
                  <a:gd name="connsiteX34" fmla="*/ 8858 w 42862"/>
                  <a:gd name="connsiteY34" fmla="*/ 35338 h 68770"/>
                  <a:gd name="connsiteX35" fmla="*/ 9049 w 42862"/>
                  <a:gd name="connsiteY35" fmla="*/ 36576 h 68770"/>
                  <a:gd name="connsiteX36" fmla="*/ 13906 w 42862"/>
                  <a:gd name="connsiteY36" fmla="*/ 41434 h 68770"/>
                  <a:gd name="connsiteX37" fmla="*/ 15240 w 42862"/>
                  <a:gd name="connsiteY37" fmla="*/ 41624 h 68770"/>
                  <a:gd name="connsiteX38" fmla="*/ 24098 w 42862"/>
                  <a:gd name="connsiteY38" fmla="*/ 41624 h 68770"/>
                  <a:gd name="connsiteX39" fmla="*/ 25146 w 42862"/>
                  <a:gd name="connsiteY39" fmla="*/ 41529 h 68770"/>
                  <a:gd name="connsiteX40" fmla="*/ 33338 w 42862"/>
                  <a:gd name="connsiteY40" fmla="*/ 35052 h 68770"/>
                  <a:gd name="connsiteX41" fmla="*/ 33338 w 42862"/>
                  <a:gd name="connsiteY41" fmla="*/ 14764 h 68770"/>
                  <a:gd name="connsiteX42" fmla="*/ 33338 w 42862"/>
                  <a:gd name="connsiteY42" fmla="*/ 14764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862" h="68770">
                    <a:moveTo>
                      <a:pt x="42005" y="9715"/>
                    </a:moveTo>
                    <a:lnTo>
                      <a:pt x="42005" y="54388"/>
                    </a:lnTo>
                    <a:cubicBezTo>
                      <a:pt x="42005" y="56769"/>
                      <a:pt x="41529" y="59055"/>
                      <a:pt x="40196" y="60960"/>
                    </a:cubicBezTo>
                    <a:cubicBezTo>
                      <a:pt x="39243" y="62198"/>
                      <a:pt x="36481" y="65151"/>
                      <a:pt x="34766" y="66389"/>
                    </a:cubicBezTo>
                    <a:cubicBezTo>
                      <a:pt x="32766" y="67818"/>
                      <a:pt x="29527" y="68770"/>
                      <a:pt x="26956" y="68770"/>
                    </a:cubicBezTo>
                    <a:lnTo>
                      <a:pt x="15621" y="68770"/>
                    </a:lnTo>
                    <a:cubicBezTo>
                      <a:pt x="13049" y="68770"/>
                      <a:pt x="10001" y="67913"/>
                      <a:pt x="7906" y="66389"/>
                    </a:cubicBezTo>
                    <a:cubicBezTo>
                      <a:pt x="5334" y="64579"/>
                      <a:pt x="1715" y="60293"/>
                      <a:pt x="286" y="56864"/>
                    </a:cubicBezTo>
                    <a:lnTo>
                      <a:pt x="8573" y="54197"/>
                    </a:lnTo>
                    <a:cubicBezTo>
                      <a:pt x="9715" y="56483"/>
                      <a:pt x="12763" y="60579"/>
                      <a:pt x="15240" y="60579"/>
                    </a:cubicBezTo>
                    <a:lnTo>
                      <a:pt x="26765" y="60579"/>
                    </a:lnTo>
                    <a:cubicBezTo>
                      <a:pt x="27432" y="60579"/>
                      <a:pt x="27813" y="60389"/>
                      <a:pt x="28099" y="60198"/>
                    </a:cubicBezTo>
                    <a:cubicBezTo>
                      <a:pt x="29337" y="59531"/>
                      <a:pt x="32956" y="56483"/>
                      <a:pt x="33052" y="55150"/>
                    </a:cubicBezTo>
                    <a:lnTo>
                      <a:pt x="33052" y="45625"/>
                    </a:lnTo>
                    <a:cubicBezTo>
                      <a:pt x="30766" y="47720"/>
                      <a:pt x="27527" y="49911"/>
                      <a:pt x="24384" y="49911"/>
                    </a:cubicBezTo>
                    <a:lnTo>
                      <a:pt x="15050" y="49911"/>
                    </a:lnTo>
                    <a:cubicBezTo>
                      <a:pt x="12478" y="49911"/>
                      <a:pt x="9334" y="49149"/>
                      <a:pt x="7239" y="47625"/>
                    </a:cubicBezTo>
                    <a:cubicBezTo>
                      <a:pt x="5525" y="46387"/>
                      <a:pt x="2667" y="43339"/>
                      <a:pt x="1810" y="42101"/>
                    </a:cubicBezTo>
                    <a:cubicBezTo>
                      <a:pt x="476" y="40195"/>
                      <a:pt x="0" y="37909"/>
                      <a:pt x="0" y="35528"/>
                    </a:cubicBezTo>
                    <a:lnTo>
                      <a:pt x="0" y="14383"/>
                    </a:lnTo>
                    <a:cubicBezTo>
                      <a:pt x="0" y="12001"/>
                      <a:pt x="476" y="9715"/>
                      <a:pt x="1810" y="7810"/>
                    </a:cubicBezTo>
                    <a:cubicBezTo>
                      <a:pt x="2762" y="6572"/>
                      <a:pt x="5525" y="3524"/>
                      <a:pt x="7239" y="2286"/>
                    </a:cubicBezTo>
                    <a:cubicBezTo>
                      <a:pt x="9239" y="762"/>
                      <a:pt x="12478" y="0"/>
                      <a:pt x="15050" y="0"/>
                    </a:cubicBezTo>
                    <a:lnTo>
                      <a:pt x="24384" y="0"/>
                    </a:lnTo>
                    <a:cubicBezTo>
                      <a:pt x="27813" y="0"/>
                      <a:pt x="31147" y="2572"/>
                      <a:pt x="33528" y="4763"/>
                    </a:cubicBezTo>
                    <a:lnTo>
                      <a:pt x="34004" y="571"/>
                    </a:lnTo>
                    <a:lnTo>
                      <a:pt x="42863" y="571"/>
                    </a:lnTo>
                    <a:lnTo>
                      <a:pt x="42005" y="9715"/>
                    </a:lnTo>
                    <a:close/>
                    <a:moveTo>
                      <a:pt x="33242" y="14859"/>
                    </a:moveTo>
                    <a:cubicBezTo>
                      <a:pt x="31909" y="13240"/>
                      <a:pt x="26479" y="8287"/>
                      <a:pt x="24098" y="8287"/>
                    </a:cubicBezTo>
                    <a:lnTo>
                      <a:pt x="15240" y="8287"/>
                    </a:lnTo>
                    <a:cubicBezTo>
                      <a:pt x="14573" y="8287"/>
                      <a:pt x="14192" y="8477"/>
                      <a:pt x="13906" y="8668"/>
                    </a:cubicBezTo>
                    <a:cubicBezTo>
                      <a:pt x="12287" y="9525"/>
                      <a:pt x="9906" y="11811"/>
                      <a:pt x="9049" y="13430"/>
                    </a:cubicBezTo>
                    <a:cubicBezTo>
                      <a:pt x="8954" y="13526"/>
                      <a:pt x="8858" y="14002"/>
                      <a:pt x="8858" y="14668"/>
                    </a:cubicBezTo>
                    <a:lnTo>
                      <a:pt x="8858" y="35338"/>
                    </a:lnTo>
                    <a:cubicBezTo>
                      <a:pt x="8858" y="36004"/>
                      <a:pt x="8954" y="36481"/>
                      <a:pt x="9049" y="36576"/>
                    </a:cubicBezTo>
                    <a:cubicBezTo>
                      <a:pt x="10001" y="38195"/>
                      <a:pt x="12382" y="40576"/>
                      <a:pt x="13906" y="41434"/>
                    </a:cubicBezTo>
                    <a:cubicBezTo>
                      <a:pt x="14288" y="41529"/>
                      <a:pt x="14573" y="41624"/>
                      <a:pt x="15240" y="41624"/>
                    </a:cubicBezTo>
                    <a:lnTo>
                      <a:pt x="24098" y="41624"/>
                    </a:lnTo>
                    <a:cubicBezTo>
                      <a:pt x="24098" y="41624"/>
                      <a:pt x="24860" y="41624"/>
                      <a:pt x="25146" y="41529"/>
                    </a:cubicBezTo>
                    <a:cubicBezTo>
                      <a:pt x="27623" y="40291"/>
                      <a:pt x="31718" y="37147"/>
                      <a:pt x="33338" y="35052"/>
                    </a:cubicBezTo>
                    <a:lnTo>
                      <a:pt x="33338" y="14764"/>
                    </a:lnTo>
                    <a:lnTo>
                      <a:pt x="33338" y="14764"/>
                    </a:lnTo>
                    <a:close/>
                  </a:path>
                </a:pathLst>
              </a:custGeom>
              <a:solidFill>
                <a:srgbClr val="6D6E71"/>
              </a:solidFill>
              <a:ln w="9525" cap="flat">
                <a:noFill/>
                <a:prstDash val="solid"/>
                <a:miter/>
              </a:ln>
            </p:spPr>
            <p:txBody>
              <a:bodyPr rtlCol="0" anchor="ctr"/>
              <a:lstStyle/>
              <a:p>
                <a:endParaRPr lang="en-US"/>
              </a:p>
            </p:txBody>
          </p:sp>
          <p:sp>
            <p:nvSpPr>
              <p:cNvPr id="110" name="Freihandform: Form 109">
                <a:extLst>
                  <a:ext uri="{FF2B5EF4-FFF2-40B4-BE49-F238E27FC236}">
                    <a16:creationId xmlns:a16="http://schemas.microsoft.com/office/drawing/2014/main" id="{F8B7ADAB-6C02-4C7E-9C0A-1BE5EA84B0FF}"/>
                  </a:ext>
                </a:extLst>
              </p:cNvPr>
              <p:cNvSpPr/>
              <p:nvPr/>
            </p:nvSpPr>
            <p:spPr>
              <a:xfrm>
                <a:off x="9262547"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6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383" y="50006"/>
                      <a:pt x="9335" y="49244"/>
                      <a:pt x="7334" y="47720"/>
                    </a:cubicBezTo>
                    <a:cubicBezTo>
                      <a:pt x="5620" y="46482"/>
                      <a:pt x="2858" y="43529"/>
                      <a:pt x="1905" y="42291"/>
                    </a:cubicBezTo>
                    <a:cubicBezTo>
                      <a:pt x="572" y="40481"/>
                      <a:pt x="0" y="38195"/>
                      <a:pt x="0" y="35814"/>
                    </a:cubicBezTo>
                    <a:lnTo>
                      <a:pt x="0" y="14192"/>
                    </a:lnTo>
                    <a:cubicBezTo>
                      <a:pt x="0" y="11811"/>
                      <a:pt x="572" y="9525"/>
                      <a:pt x="1905" y="7715"/>
                    </a:cubicBezTo>
                    <a:cubicBezTo>
                      <a:pt x="2762" y="6477"/>
                      <a:pt x="5620" y="3524"/>
                      <a:pt x="7334" y="2286"/>
                    </a:cubicBezTo>
                    <a:cubicBezTo>
                      <a:pt x="9335" y="762"/>
                      <a:pt x="12478"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4" y="36671"/>
                      <a:pt x="9049" y="36766"/>
                    </a:cubicBezTo>
                    <a:cubicBezTo>
                      <a:pt x="10001" y="38386"/>
                      <a:pt x="13049" y="41624"/>
                      <a:pt x="15145" y="41624"/>
                    </a:cubicBezTo>
                    <a:lnTo>
                      <a:pt x="26956" y="41624"/>
                    </a:lnTo>
                    <a:cubicBezTo>
                      <a:pt x="27623" y="41624"/>
                      <a:pt x="28004"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6" y="13144"/>
                    </a:cubicBezTo>
                    <a:cubicBezTo>
                      <a:pt x="31623" y="11525"/>
                      <a:pt x="29242" y="9525"/>
                      <a:pt x="27718" y="8572"/>
                    </a:cubicBezTo>
                    <a:cubicBezTo>
                      <a:pt x="27337" y="8477"/>
                      <a:pt x="27051" y="8191"/>
                      <a:pt x="26384" y="8191"/>
                    </a:cubicBezTo>
                    <a:lnTo>
                      <a:pt x="15145" y="8191"/>
                    </a:lnTo>
                    <a:cubicBezTo>
                      <a:pt x="12954" y="8191"/>
                      <a:pt x="9906" y="11430"/>
                      <a:pt x="9049" y="13049"/>
                    </a:cubicBezTo>
                    <a:cubicBezTo>
                      <a:pt x="8954"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11" name="Freihandform: Form 110">
                <a:extLst>
                  <a:ext uri="{FF2B5EF4-FFF2-40B4-BE49-F238E27FC236}">
                    <a16:creationId xmlns:a16="http://schemas.microsoft.com/office/drawing/2014/main" id="{598AD43D-01D5-4A4B-A8CF-4DEC3177A89A}"/>
                  </a:ext>
                </a:extLst>
              </p:cNvPr>
              <p:cNvSpPr/>
              <p:nvPr/>
            </p:nvSpPr>
            <p:spPr>
              <a:xfrm>
                <a:off x="9318078"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9" y="8287"/>
                    </a:lnTo>
                    <a:cubicBezTo>
                      <a:pt x="16288" y="8287"/>
                      <a:pt x="10858" y="12668"/>
                      <a:pt x="9811" y="14192"/>
                    </a:cubicBezTo>
                    <a:lnTo>
                      <a:pt x="9811" y="49339"/>
                    </a:lnTo>
                    <a:lnTo>
                      <a:pt x="952" y="49339"/>
                    </a:lnTo>
                    <a:lnTo>
                      <a:pt x="952" y="9620"/>
                    </a:lnTo>
                    <a:lnTo>
                      <a:pt x="0" y="571"/>
                    </a:lnTo>
                    <a:lnTo>
                      <a:pt x="8858" y="571"/>
                    </a:lnTo>
                    <a:lnTo>
                      <a:pt x="9335" y="4572"/>
                    </a:lnTo>
                    <a:cubicBezTo>
                      <a:pt x="11621" y="2572"/>
                      <a:pt x="14954" y="0"/>
                      <a:pt x="18193" y="0"/>
                    </a:cubicBezTo>
                    <a:lnTo>
                      <a:pt x="26670" y="0"/>
                    </a:lnTo>
                    <a:cubicBezTo>
                      <a:pt x="29432" y="0"/>
                      <a:pt x="32480" y="762"/>
                      <a:pt x="34481" y="2286"/>
                    </a:cubicBezTo>
                    <a:cubicBezTo>
                      <a:pt x="36195" y="3524"/>
                      <a:pt x="38957" y="6477"/>
                      <a:pt x="39910" y="7715"/>
                    </a:cubicBezTo>
                    <a:cubicBezTo>
                      <a:pt x="41243" y="9620"/>
                      <a:pt x="41719" y="11906"/>
                      <a:pt x="41719" y="14192"/>
                    </a:cubicBezTo>
                    <a:lnTo>
                      <a:pt x="41719"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12" name="Freihandform: Form 111">
                <a:extLst>
                  <a:ext uri="{FF2B5EF4-FFF2-40B4-BE49-F238E27FC236}">
                    <a16:creationId xmlns:a16="http://schemas.microsoft.com/office/drawing/2014/main" id="{BBB9FB64-3DE8-4B55-8540-5F61AC97EE23}"/>
                  </a:ext>
                </a:extLst>
              </p:cNvPr>
              <p:cNvSpPr/>
              <p:nvPr/>
            </p:nvSpPr>
            <p:spPr>
              <a:xfrm>
                <a:off x="9403136" y="5439411"/>
                <a:ext cx="47529" cy="68389"/>
              </a:xfrm>
              <a:custGeom>
                <a:avLst/>
                <a:gdLst>
                  <a:gd name="connsiteX0" fmla="*/ 46196 w 47529"/>
                  <a:gd name="connsiteY0" fmla="*/ 58579 h 68389"/>
                  <a:gd name="connsiteX1" fmla="*/ 38100 w 47529"/>
                  <a:gd name="connsiteY1" fmla="*/ 66484 h 68389"/>
                  <a:gd name="connsiteX2" fmla="*/ 31623 w 47529"/>
                  <a:gd name="connsiteY2" fmla="*/ 68390 h 68389"/>
                  <a:gd name="connsiteX3" fmla="*/ 16478 w 47529"/>
                  <a:gd name="connsiteY3" fmla="*/ 68390 h 68389"/>
                  <a:gd name="connsiteX4" fmla="*/ 9906 w 47529"/>
                  <a:gd name="connsiteY4" fmla="*/ 66484 h 68389"/>
                  <a:gd name="connsiteX5" fmla="*/ 1715 w 47529"/>
                  <a:gd name="connsiteY5" fmla="*/ 58579 h 68389"/>
                  <a:gd name="connsiteX6" fmla="*/ 0 w 47529"/>
                  <a:gd name="connsiteY6" fmla="*/ 52673 h 68389"/>
                  <a:gd name="connsiteX7" fmla="*/ 0 w 47529"/>
                  <a:gd name="connsiteY7" fmla="*/ 0 h 68389"/>
                  <a:gd name="connsiteX8" fmla="*/ 9239 w 47529"/>
                  <a:gd name="connsiteY8" fmla="*/ 0 h 68389"/>
                  <a:gd name="connsiteX9" fmla="*/ 9239 w 47529"/>
                  <a:gd name="connsiteY9" fmla="*/ 52483 h 68389"/>
                  <a:gd name="connsiteX10" fmla="*/ 16097 w 47529"/>
                  <a:gd name="connsiteY10" fmla="*/ 59531 h 68389"/>
                  <a:gd name="connsiteX11" fmla="*/ 16859 w 47529"/>
                  <a:gd name="connsiteY11" fmla="*/ 59627 h 68389"/>
                  <a:gd name="connsiteX12" fmla="*/ 30861 w 47529"/>
                  <a:gd name="connsiteY12" fmla="*/ 59627 h 68389"/>
                  <a:gd name="connsiteX13" fmla="*/ 31623 w 47529"/>
                  <a:gd name="connsiteY13" fmla="*/ 59531 h 68389"/>
                  <a:gd name="connsiteX14" fmla="*/ 38290 w 47529"/>
                  <a:gd name="connsiteY14" fmla="*/ 52483 h 68389"/>
                  <a:gd name="connsiteX15" fmla="*/ 38290 w 47529"/>
                  <a:gd name="connsiteY15" fmla="*/ 0 h 68389"/>
                  <a:gd name="connsiteX16" fmla="*/ 47530 w 47529"/>
                  <a:gd name="connsiteY16" fmla="*/ 0 h 68389"/>
                  <a:gd name="connsiteX17" fmla="*/ 47530 w 47529"/>
                  <a:gd name="connsiteY17" fmla="*/ 52673 h 68389"/>
                  <a:gd name="connsiteX18" fmla="*/ 45910 w 47529"/>
                  <a:gd name="connsiteY18" fmla="*/ 58579 h 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529" h="68389">
                    <a:moveTo>
                      <a:pt x="46196" y="58579"/>
                    </a:moveTo>
                    <a:cubicBezTo>
                      <a:pt x="44863" y="60579"/>
                      <a:pt x="40291" y="65151"/>
                      <a:pt x="38100" y="66484"/>
                    </a:cubicBezTo>
                    <a:cubicBezTo>
                      <a:pt x="36290" y="67532"/>
                      <a:pt x="33814" y="68390"/>
                      <a:pt x="31623" y="68390"/>
                    </a:cubicBezTo>
                    <a:lnTo>
                      <a:pt x="16478" y="68390"/>
                    </a:lnTo>
                    <a:cubicBezTo>
                      <a:pt x="14383" y="68390"/>
                      <a:pt x="11716" y="67437"/>
                      <a:pt x="9906" y="66484"/>
                    </a:cubicBezTo>
                    <a:cubicBezTo>
                      <a:pt x="7620" y="65151"/>
                      <a:pt x="3143" y="60579"/>
                      <a:pt x="1715" y="58579"/>
                    </a:cubicBezTo>
                    <a:cubicBezTo>
                      <a:pt x="476" y="56769"/>
                      <a:pt x="0" y="54769"/>
                      <a:pt x="0" y="52673"/>
                    </a:cubicBezTo>
                    <a:lnTo>
                      <a:pt x="0" y="0"/>
                    </a:lnTo>
                    <a:lnTo>
                      <a:pt x="9239" y="0"/>
                    </a:lnTo>
                    <a:lnTo>
                      <a:pt x="9239" y="52483"/>
                    </a:lnTo>
                    <a:cubicBezTo>
                      <a:pt x="9239" y="54197"/>
                      <a:pt x="14478" y="58674"/>
                      <a:pt x="16097" y="59531"/>
                    </a:cubicBezTo>
                    <a:cubicBezTo>
                      <a:pt x="16192" y="59531"/>
                      <a:pt x="16478" y="59627"/>
                      <a:pt x="16859" y="59627"/>
                    </a:cubicBezTo>
                    <a:lnTo>
                      <a:pt x="30861" y="59627"/>
                    </a:lnTo>
                    <a:cubicBezTo>
                      <a:pt x="30861" y="59627"/>
                      <a:pt x="31528" y="59531"/>
                      <a:pt x="31623" y="59531"/>
                    </a:cubicBezTo>
                    <a:cubicBezTo>
                      <a:pt x="33338" y="58769"/>
                      <a:pt x="38290" y="54102"/>
                      <a:pt x="38290" y="52483"/>
                    </a:cubicBezTo>
                    <a:lnTo>
                      <a:pt x="38290" y="0"/>
                    </a:lnTo>
                    <a:lnTo>
                      <a:pt x="47530" y="0"/>
                    </a:lnTo>
                    <a:lnTo>
                      <a:pt x="47530" y="52673"/>
                    </a:lnTo>
                    <a:cubicBezTo>
                      <a:pt x="47530" y="54769"/>
                      <a:pt x="47244" y="56769"/>
                      <a:pt x="45910" y="58579"/>
                    </a:cubicBezTo>
                  </a:path>
                </a:pathLst>
              </a:custGeom>
              <a:solidFill>
                <a:srgbClr val="6D6E71"/>
              </a:solidFill>
              <a:ln w="9525" cap="flat">
                <a:noFill/>
                <a:prstDash val="solid"/>
                <a:miter/>
              </a:ln>
            </p:spPr>
            <p:txBody>
              <a:bodyPr rtlCol="0" anchor="ctr"/>
              <a:lstStyle/>
              <a:p>
                <a:endParaRPr lang="en-US"/>
              </a:p>
            </p:txBody>
          </p:sp>
          <p:sp>
            <p:nvSpPr>
              <p:cNvPr id="113" name="Freihandform: Form 112">
                <a:extLst>
                  <a:ext uri="{FF2B5EF4-FFF2-40B4-BE49-F238E27FC236}">
                    <a16:creationId xmlns:a16="http://schemas.microsoft.com/office/drawing/2014/main" id="{069002EF-F00D-4AE4-BECB-9F475A25F18A}"/>
                  </a:ext>
                </a:extLst>
              </p:cNvPr>
              <p:cNvSpPr/>
              <p:nvPr/>
            </p:nvSpPr>
            <p:spPr>
              <a:xfrm>
                <a:off x="9465906"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8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4 w 41719"/>
                  <a:gd name="connsiteY12" fmla="*/ 4572 h 49339"/>
                  <a:gd name="connsiteX13" fmla="*/ 18193 w 41719"/>
                  <a:gd name="connsiteY13" fmla="*/ 0 h 49339"/>
                  <a:gd name="connsiteX14" fmla="*/ 26670 w 41719"/>
                  <a:gd name="connsiteY14" fmla="*/ 0 h 49339"/>
                  <a:gd name="connsiteX15" fmla="*/ 34480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956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8" y="8287"/>
                    </a:lnTo>
                    <a:cubicBezTo>
                      <a:pt x="16288" y="8287"/>
                      <a:pt x="10858" y="12668"/>
                      <a:pt x="9811" y="14192"/>
                    </a:cubicBezTo>
                    <a:lnTo>
                      <a:pt x="9811" y="49339"/>
                    </a:lnTo>
                    <a:lnTo>
                      <a:pt x="952" y="49339"/>
                    </a:lnTo>
                    <a:lnTo>
                      <a:pt x="952" y="9620"/>
                    </a:lnTo>
                    <a:lnTo>
                      <a:pt x="0" y="571"/>
                    </a:lnTo>
                    <a:lnTo>
                      <a:pt x="8858" y="571"/>
                    </a:lnTo>
                    <a:lnTo>
                      <a:pt x="9334" y="4572"/>
                    </a:lnTo>
                    <a:cubicBezTo>
                      <a:pt x="11620" y="2572"/>
                      <a:pt x="14954" y="0"/>
                      <a:pt x="18193" y="0"/>
                    </a:cubicBezTo>
                    <a:lnTo>
                      <a:pt x="26670" y="0"/>
                    </a:lnTo>
                    <a:cubicBezTo>
                      <a:pt x="29432" y="0"/>
                      <a:pt x="32480" y="762"/>
                      <a:pt x="34480" y="2286"/>
                    </a:cubicBezTo>
                    <a:cubicBezTo>
                      <a:pt x="36195" y="3524"/>
                      <a:pt x="38957" y="6477"/>
                      <a:pt x="39910" y="7715"/>
                    </a:cubicBezTo>
                    <a:cubicBezTo>
                      <a:pt x="41243" y="9620"/>
                      <a:pt x="41719" y="11906"/>
                      <a:pt x="41719" y="14192"/>
                    </a:cubicBezTo>
                    <a:lnTo>
                      <a:pt x="41719" y="49339"/>
                    </a:lnTo>
                    <a:lnTo>
                      <a:pt x="32956" y="49339"/>
                    </a:lnTo>
                    <a:close/>
                  </a:path>
                </a:pathLst>
              </a:custGeom>
              <a:solidFill>
                <a:srgbClr val="6D6E71"/>
              </a:solidFill>
              <a:ln w="9525" cap="flat">
                <a:noFill/>
                <a:prstDash val="solid"/>
                <a:miter/>
              </a:ln>
            </p:spPr>
            <p:txBody>
              <a:bodyPr rtlCol="0" anchor="ctr"/>
              <a:lstStyle/>
              <a:p>
                <a:endParaRPr lang="en-US"/>
              </a:p>
            </p:txBody>
          </p:sp>
          <p:sp>
            <p:nvSpPr>
              <p:cNvPr id="114" name="Freihandform: Form 113">
                <a:extLst>
                  <a:ext uri="{FF2B5EF4-FFF2-40B4-BE49-F238E27FC236}">
                    <a16:creationId xmlns:a16="http://schemas.microsoft.com/office/drawing/2014/main" id="{E15ADEA6-8EC0-4BD8-8C6D-2FF36DE6D0D9}"/>
                  </a:ext>
                </a:extLst>
              </p:cNvPr>
              <p:cNvSpPr/>
              <p:nvPr/>
            </p:nvSpPr>
            <p:spPr>
              <a:xfrm>
                <a:off x="9524866" y="5438839"/>
                <a:ext cx="9715" cy="68484"/>
              </a:xfrm>
              <a:custGeom>
                <a:avLst/>
                <a:gdLst>
                  <a:gd name="connsiteX0" fmla="*/ 0 w 9715"/>
                  <a:gd name="connsiteY0" fmla="*/ 0 h 68484"/>
                  <a:gd name="connsiteX1" fmla="*/ 9716 w 9715"/>
                  <a:gd name="connsiteY1" fmla="*/ 0 h 68484"/>
                  <a:gd name="connsiteX2" fmla="*/ 9716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5 w 9715"/>
                  <a:gd name="connsiteY6" fmla="*/ 19717 h 68484"/>
                  <a:gd name="connsiteX7" fmla="*/ 9335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6" y="0"/>
                    </a:lnTo>
                    <a:lnTo>
                      <a:pt x="9716" y="9620"/>
                    </a:lnTo>
                    <a:lnTo>
                      <a:pt x="0" y="9620"/>
                    </a:lnTo>
                    <a:lnTo>
                      <a:pt x="0" y="0"/>
                    </a:lnTo>
                    <a:close/>
                    <a:moveTo>
                      <a:pt x="476" y="19717"/>
                    </a:moveTo>
                    <a:lnTo>
                      <a:pt x="9335" y="19717"/>
                    </a:lnTo>
                    <a:lnTo>
                      <a:pt x="9335"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15" name="Freihandform: Form 114">
                <a:extLst>
                  <a:ext uri="{FF2B5EF4-FFF2-40B4-BE49-F238E27FC236}">
                    <a16:creationId xmlns:a16="http://schemas.microsoft.com/office/drawing/2014/main" id="{35AE2BEC-A840-4A2C-8DC3-40C8FF16EFDF}"/>
                  </a:ext>
                </a:extLst>
              </p:cNvPr>
              <p:cNvSpPr/>
              <p:nvPr/>
            </p:nvSpPr>
            <p:spPr>
              <a:xfrm>
                <a:off x="9546869" y="5458461"/>
                <a:ext cx="44195" cy="48863"/>
              </a:xfrm>
              <a:custGeom>
                <a:avLst/>
                <a:gdLst>
                  <a:gd name="connsiteX0" fmla="*/ 27527 w 44195"/>
                  <a:gd name="connsiteY0" fmla="*/ 48863 h 48863"/>
                  <a:gd name="connsiteX1" fmla="*/ 16954 w 44195"/>
                  <a:gd name="connsiteY1" fmla="*/ 48863 h 48863"/>
                  <a:gd name="connsiteX2" fmla="*/ 0 w 44195"/>
                  <a:gd name="connsiteY2" fmla="*/ 0 h 48863"/>
                  <a:gd name="connsiteX3" fmla="*/ 9430 w 44195"/>
                  <a:gd name="connsiteY3" fmla="*/ 0 h 48863"/>
                  <a:gd name="connsiteX4" fmla="*/ 22098 w 44195"/>
                  <a:gd name="connsiteY4" fmla="*/ 38386 h 48863"/>
                  <a:gd name="connsiteX5" fmla="*/ 34861 w 44195"/>
                  <a:gd name="connsiteY5" fmla="*/ 0 h 48863"/>
                  <a:gd name="connsiteX6" fmla="*/ 44196 w 44195"/>
                  <a:gd name="connsiteY6" fmla="*/ 0 h 48863"/>
                  <a:gd name="connsiteX7" fmla="*/ 27527 w 44195"/>
                  <a:gd name="connsiteY7" fmla="*/ 48863 h 4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5" h="48863">
                    <a:moveTo>
                      <a:pt x="27527" y="48863"/>
                    </a:moveTo>
                    <a:lnTo>
                      <a:pt x="16954" y="48863"/>
                    </a:lnTo>
                    <a:lnTo>
                      <a:pt x="0" y="0"/>
                    </a:lnTo>
                    <a:lnTo>
                      <a:pt x="9430" y="0"/>
                    </a:lnTo>
                    <a:lnTo>
                      <a:pt x="22098" y="38386"/>
                    </a:lnTo>
                    <a:lnTo>
                      <a:pt x="34861" y="0"/>
                    </a:lnTo>
                    <a:lnTo>
                      <a:pt x="44196" y="0"/>
                    </a:lnTo>
                    <a:lnTo>
                      <a:pt x="27527" y="48863"/>
                    </a:lnTo>
                    <a:close/>
                  </a:path>
                </a:pathLst>
              </a:custGeom>
              <a:solidFill>
                <a:srgbClr val="6D6E71"/>
              </a:solidFill>
              <a:ln w="9525" cap="flat">
                <a:noFill/>
                <a:prstDash val="solid"/>
                <a:miter/>
              </a:ln>
            </p:spPr>
            <p:txBody>
              <a:bodyPr rtlCol="0" anchor="ctr"/>
              <a:lstStyle/>
              <a:p>
                <a:endParaRPr lang="en-US"/>
              </a:p>
            </p:txBody>
          </p:sp>
          <p:sp>
            <p:nvSpPr>
              <p:cNvPr id="116" name="Freihandform: Form 115">
                <a:extLst>
                  <a:ext uri="{FF2B5EF4-FFF2-40B4-BE49-F238E27FC236}">
                    <a16:creationId xmlns:a16="http://schemas.microsoft.com/office/drawing/2014/main" id="{A27AC230-41BC-42BC-A370-E26518A53F31}"/>
                  </a:ext>
                </a:extLst>
              </p:cNvPr>
              <p:cNvSpPr/>
              <p:nvPr/>
            </p:nvSpPr>
            <p:spPr>
              <a:xfrm>
                <a:off x="9601923"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5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478" y="50006"/>
                      <a:pt x="9334" y="49244"/>
                      <a:pt x="7334" y="47720"/>
                    </a:cubicBezTo>
                    <a:cubicBezTo>
                      <a:pt x="5620" y="46482"/>
                      <a:pt x="2762" y="43529"/>
                      <a:pt x="1905" y="42291"/>
                    </a:cubicBezTo>
                    <a:cubicBezTo>
                      <a:pt x="571" y="40481"/>
                      <a:pt x="0" y="38195"/>
                      <a:pt x="0" y="35814"/>
                    </a:cubicBezTo>
                    <a:lnTo>
                      <a:pt x="0" y="14192"/>
                    </a:lnTo>
                    <a:cubicBezTo>
                      <a:pt x="0" y="11811"/>
                      <a:pt x="571" y="9525"/>
                      <a:pt x="1905" y="7715"/>
                    </a:cubicBezTo>
                    <a:cubicBezTo>
                      <a:pt x="2762" y="6477"/>
                      <a:pt x="5620" y="3524"/>
                      <a:pt x="7334" y="2286"/>
                    </a:cubicBezTo>
                    <a:cubicBezTo>
                      <a:pt x="9334" y="762"/>
                      <a:pt x="12478" y="0"/>
                      <a:pt x="15145" y="0"/>
                    </a:cubicBezTo>
                    <a:lnTo>
                      <a:pt x="26479" y="0"/>
                    </a:lnTo>
                    <a:cubicBezTo>
                      <a:pt x="29242" y="0"/>
                      <a:pt x="32290" y="762"/>
                      <a:pt x="34290" y="2286"/>
                    </a:cubicBezTo>
                    <a:cubicBezTo>
                      <a:pt x="36004" y="3524"/>
                      <a:pt x="38767"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2" y="41624"/>
                      <a:pt x="28003"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5" y="13144"/>
                    </a:cubicBezTo>
                    <a:cubicBezTo>
                      <a:pt x="31623" y="11525"/>
                      <a:pt x="29337" y="9525"/>
                      <a:pt x="27718" y="8572"/>
                    </a:cubicBezTo>
                    <a:cubicBezTo>
                      <a:pt x="27337" y="8477"/>
                      <a:pt x="27051" y="8191"/>
                      <a:pt x="26384" y="8191"/>
                    </a:cubicBezTo>
                    <a:lnTo>
                      <a:pt x="15145" y="8191"/>
                    </a:lnTo>
                    <a:cubicBezTo>
                      <a:pt x="12954" y="8191"/>
                      <a:pt x="9906" y="11430"/>
                      <a:pt x="9049" y="13049"/>
                    </a:cubicBezTo>
                    <a:cubicBezTo>
                      <a:pt x="8953"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17" name="Freihandform: Form 116">
                <a:extLst>
                  <a:ext uri="{FF2B5EF4-FFF2-40B4-BE49-F238E27FC236}">
                    <a16:creationId xmlns:a16="http://schemas.microsoft.com/office/drawing/2014/main" id="{99F1AC2E-671A-45D9-B58D-BF84EFB94502}"/>
                  </a:ext>
                </a:extLst>
              </p:cNvPr>
              <p:cNvSpPr/>
              <p:nvPr/>
            </p:nvSpPr>
            <p:spPr>
              <a:xfrm>
                <a:off x="9659740" y="5457889"/>
                <a:ext cx="39814" cy="49339"/>
              </a:xfrm>
              <a:custGeom>
                <a:avLst/>
                <a:gdLst>
                  <a:gd name="connsiteX0" fmla="*/ 31432 w 39814"/>
                  <a:gd name="connsiteY0" fmla="*/ 14383 h 49339"/>
                  <a:gd name="connsiteX1" fmla="*/ 24670 w 39814"/>
                  <a:gd name="connsiteY1" fmla="*/ 8287 h 49339"/>
                  <a:gd name="connsiteX2" fmla="*/ 18574 w 39814"/>
                  <a:gd name="connsiteY2" fmla="*/ 8287 h 49339"/>
                  <a:gd name="connsiteX3" fmla="*/ 9620 w 39814"/>
                  <a:gd name="connsiteY3" fmla="*/ 14383 h 49339"/>
                  <a:gd name="connsiteX4" fmla="*/ 9620 w 39814"/>
                  <a:gd name="connsiteY4" fmla="*/ 49340 h 49339"/>
                  <a:gd name="connsiteX5" fmla="*/ 762 w 39814"/>
                  <a:gd name="connsiteY5" fmla="*/ 49340 h 49339"/>
                  <a:gd name="connsiteX6" fmla="*/ 762 w 39814"/>
                  <a:gd name="connsiteY6" fmla="*/ 9620 h 49339"/>
                  <a:gd name="connsiteX7" fmla="*/ 0 w 39814"/>
                  <a:gd name="connsiteY7" fmla="*/ 571 h 49339"/>
                  <a:gd name="connsiteX8" fmla="*/ 8858 w 39814"/>
                  <a:gd name="connsiteY8" fmla="*/ 571 h 49339"/>
                  <a:gd name="connsiteX9" fmla="*/ 9334 w 39814"/>
                  <a:gd name="connsiteY9" fmla="*/ 4572 h 49339"/>
                  <a:gd name="connsiteX10" fmla="*/ 18288 w 39814"/>
                  <a:gd name="connsiteY10" fmla="*/ 0 h 49339"/>
                  <a:gd name="connsiteX11" fmla="*/ 24479 w 39814"/>
                  <a:gd name="connsiteY11" fmla="*/ 0 h 49339"/>
                  <a:gd name="connsiteX12" fmla="*/ 32194 w 39814"/>
                  <a:gd name="connsiteY12" fmla="*/ 2286 h 49339"/>
                  <a:gd name="connsiteX13" fmla="*/ 39815 w 39814"/>
                  <a:gd name="connsiteY13" fmla="*/ 11811 h 49339"/>
                  <a:gd name="connsiteX14" fmla="*/ 31528 w 39814"/>
                  <a:gd name="connsiteY14" fmla="*/ 14383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814" h="49339">
                    <a:moveTo>
                      <a:pt x="31432" y="14383"/>
                    </a:moveTo>
                    <a:cubicBezTo>
                      <a:pt x="30194" y="12002"/>
                      <a:pt x="27337" y="8287"/>
                      <a:pt x="24670" y="8287"/>
                    </a:cubicBezTo>
                    <a:lnTo>
                      <a:pt x="18574" y="8287"/>
                    </a:lnTo>
                    <a:cubicBezTo>
                      <a:pt x="16192" y="8287"/>
                      <a:pt x="10763" y="12668"/>
                      <a:pt x="9620" y="14383"/>
                    </a:cubicBezTo>
                    <a:lnTo>
                      <a:pt x="9620" y="49340"/>
                    </a:lnTo>
                    <a:lnTo>
                      <a:pt x="762" y="49340"/>
                    </a:lnTo>
                    <a:lnTo>
                      <a:pt x="762" y="9620"/>
                    </a:lnTo>
                    <a:lnTo>
                      <a:pt x="0" y="571"/>
                    </a:lnTo>
                    <a:lnTo>
                      <a:pt x="8858" y="571"/>
                    </a:lnTo>
                    <a:lnTo>
                      <a:pt x="9334" y="4572"/>
                    </a:lnTo>
                    <a:cubicBezTo>
                      <a:pt x="11621" y="2381"/>
                      <a:pt x="14954" y="0"/>
                      <a:pt x="18288" y="0"/>
                    </a:cubicBezTo>
                    <a:lnTo>
                      <a:pt x="24479" y="0"/>
                    </a:lnTo>
                    <a:cubicBezTo>
                      <a:pt x="27242" y="0"/>
                      <a:pt x="30099" y="762"/>
                      <a:pt x="32194" y="2286"/>
                    </a:cubicBezTo>
                    <a:cubicBezTo>
                      <a:pt x="34766" y="4096"/>
                      <a:pt x="38386" y="8477"/>
                      <a:pt x="39815" y="11811"/>
                    </a:cubicBezTo>
                    <a:lnTo>
                      <a:pt x="31528" y="14383"/>
                    </a:lnTo>
                    <a:close/>
                  </a:path>
                </a:pathLst>
              </a:custGeom>
              <a:solidFill>
                <a:srgbClr val="6D6E71"/>
              </a:solidFill>
              <a:ln w="9525" cap="flat">
                <a:noFill/>
                <a:prstDash val="solid"/>
                <a:miter/>
              </a:ln>
            </p:spPr>
            <p:txBody>
              <a:bodyPr rtlCol="0" anchor="ctr"/>
              <a:lstStyle/>
              <a:p>
                <a:endParaRPr lang="en-US"/>
              </a:p>
            </p:txBody>
          </p:sp>
          <p:sp>
            <p:nvSpPr>
              <p:cNvPr id="118" name="Freihandform: Form 117">
                <a:extLst>
                  <a:ext uri="{FF2B5EF4-FFF2-40B4-BE49-F238E27FC236}">
                    <a16:creationId xmlns:a16="http://schemas.microsoft.com/office/drawing/2014/main" id="{C1C82FCD-2BFF-473D-A8E0-E291C1D1C69D}"/>
                  </a:ext>
                </a:extLst>
              </p:cNvPr>
              <p:cNvSpPr/>
              <p:nvPr/>
            </p:nvSpPr>
            <p:spPr>
              <a:xfrm>
                <a:off x="9703364" y="5457889"/>
                <a:ext cx="43910" cy="49815"/>
              </a:xfrm>
              <a:custGeom>
                <a:avLst/>
                <a:gdLst>
                  <a:gd name="connsiteX0" fmla="*/ 35147 w 43910"/>
                  <a:gd name="connsiteY0" fmla="*/ 14573 h 49815"/>
                  <a:gd name="connsiteX1" fmla="*/ 28480 w 43910"/>
                  <a:gd name="connsiteY1" fmla="*/ 8382 h 49815"/>
                  <a:gd name="connsiteX2" fmla="*/ 16383 w 43910"/>
                  <a:gd name="connsiteY2" fmla="*/ 8382 h 49815"/>
                  <a:gd name="connsiteX3" fmla="*/ 15050 w 43910"/>
                  <a:gd name="connsiteY3" fmla="*/ 8572 h 49815"/>
                  <a:gd name="connsiteX4" fmla="*/ 10763 w 43910"/>
                  <a:gd name="connsiteY4" fmla="*/ 12859 h 49815"/>
                  <a:gd name="connsiteX5" fmla="*/ 10668 w 43910"/>
                  <a:gd name="connsiteY5" fmla="*/ 14097 h 49815"/>
                  <a:gd name="connsiteX6" fmla="*/ 10668 w 43910"/>
                  <a:gd name="connsiteY6" fmla="*/ 17240 h 49815"/>
                  <a:gd name="connsiteX7" fmla="*/ 13621 w 43910"/>
                  <a:gd name="connsiteY7" fmla="*/ 19812 h 49815"/>
                  <a:gd name="connsiteX8" fmla="*/ 32385 w 43910"/>
                  <a:gd name="connsiteY8" fmla="*/ 21145 h 49815"/>
                  <a:gd name="connsiteX9" fmla="*/ 43625 w 43910"/>
                  <a:gd name="connsiteY9" fmla="*/ 32194 h 49815"/>
                  <a:gd name="connsiteX10" fmla="*/ 43625 w 43910"/>
                  <a:gd name="connsiteY10" fmla="*/ 36004 h 49815"/>
                  <a:gd name="connsiteX11" fmla="*/ 41624 w 43910"/>
                  <a:gd name="connsiteY11" fmla="*/ 42481 h 49815"/>
                  <a:gd name="connsiteX12" fmla="*/ 36671 w 43910"/>
                  <a:gd name="connsiteY12" fmla="*/ 47530 h 49815"/>
                  <a:gd name="connsiteX13" fmla="*/ 28956 w 43910"/>
                  <a:gd name="connsiteY13" fmla="*/ 49816 h 49815"/>
                  <a:gd name="connsiteX14" fmla="*/ 15431 w 43910"/>
                  <a:gd name="connsiteY14" fmla="*/ 49816 h 49815"/>
                  <a:gd name="connsiteX15" fmla="*/ 7715 w 43910"/>
                  <a:gd name="connsiteY15" fmla="*/ 47530 h 49815"/>
                  <a:gd name="connsiteX16" fmla="*/ 0 w 43910"/>
                  <a:gd name="connsiteY16" fmla="*/ 38100 h 49815"/>
                  <a:gd name="connsiteX17" fmla="*/ 8477 w 43910"/>
                  <a:gd name="connsiteY17" fmla="*/ 35242 h 49815"/>
                  <a:gd name="connsiteX18" fmla="*/ 13811 w 43910"/>
                  <a:gd name="connsiteY18" fmla="*/ 41243 h 49815"/>
                  <a:gd name="connsiteX19" fmla="*/ 15145 w 43910"/>
                  <a:gd name="connsiteY19" fmla="*/ 41434 h 49815"/>
                  <a:gd name="connsiteX20" fmla="*/ 28861 w 43910"/>
                  <a:gd name="connsiteY20" fmla="*/ 41434 h 49815"/>
                  <a:gd name="connsiteX21" fmla="*/ 34671 w 43910"/>
                  <a:gd name="connsiteY21" fmla="*/ 36957 h 49815"/>
                  <a:gd name="connsiteX22" fmla="*/ 34862 w 43910"/>
                  <a:gd name="connsiteY22" fmla="*/ 35719 h 49815"/>
                  <a:gd name="connsiteX23" fmla="*/ 34862 w 43910"/>
                  <a:gd name="connsiteY23" fmla="*/ 31909 h 49815"/>
                  <a:gd name="connsiteX24" fmla="*/ 31813 w 43910"/>
                  <a:gd name="connsiteY24" fmla="*/ 29337 h 49815"/>
                  <a:gd name="connsiteX25" fmla="*/ 13049 w 43910"/>
                  <a:gd name="connsiteY25" fmla="*/ 28099 h 49815"/>
                  <a:gd name="connsiteX26" fmla="*/ 2000 w 43910"/>
                  <a:gd name="connsiteY26" fmla="*/ 17050 h 49815"/>
                  <a:gd name="connsiteX27" fmla="*/ 2000 w 43910"/>
                  <a:gd name="connsiteY27" fmla="*/ 13811 h 49815"/>
                  <a:gd name="connsiteX28" fmla="*/ 3905 w 43910"/>
                  <a:gd name="connsiteY28" fmla="*/ 7334 h 49815"/>
                  <a:gd name="connsiteX29" fmla="*/ 8858 w 43910"/>
                  <a:gd name="connsiteY29" fmla="*/ 2286 h 49815"/>
                  <a:gd name="connsiteX30" fmla="*/ 16574 w 43910"/>
                  <a:gd name="connsiteY30" fmla="*/ 0 h 49815"/>
                  <a:gd name="connsiteX31" fmla="*/ 28385 w 43910"/>
                  <a:gd name="connsiteY31" fmla="*/ 0 h 49815"/>
                  <a:gd name="connsiteX32" fmla="*/ 36100 w 43910"/>
                  <a:gd name="connsiteY32" fmla="*/ 2286 h 49815"/>
                  <a:gd name="connsiteX33" fmla="*/ 43910 w 43910"/>
                  <a:gd name="connsiteY33" fmla="*/ 11716 h 49815"/>
                  <a:gd name="connsiteX34" fmla="*/ 35433 w 43910"/>
                  <a:gd name="connsiteY34" fmla="*/ 14573 h 4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910" h="49815">
                    <a:moveTo>
                      <a:pt x="35147" y="14573"/>
                    </a:moveTo>
                    <a:cubicBezTo>
                      <a:pt x="33814" y="12097"/>
                      <a:pt x="30861" y="8382"/>
                      <a:pt x="28480" y="8382"/>
                    </a:cubicBezTo>
                    <a:lnTo>
                      <a:pt x="16383" y="8382"/>
                    </a:lnTo>
                    <a:cubicBezTo>
                      <a:pt x="15812" y="8382"/>
                      <a:pt x="15240" y="8477"/>
                      <a:pt x="15050" y="8572"/>
                    </a:cubicBezTo>
                    <a:cubicBezTo>
                      <a:pt x="13525" y="9334"/>
                      <a:pt x="11716" y="11240"/>
                      <a:pt x="10763" y="12859"/>
                    </a:cubicBezTo>
                    <a:cubicBezTo>
                      <a:pt x="10668" y="12954"/>
                      <a:pt x="10668" y="13430"/>
                      <a:pt x="10668" y="14097"/>
                    </a:cubicBezTo>
                    <a:lnTo>
                      <a:pt x="10668" y="17240"/>
                    </a:lnTo>
                    <a:cubicBezTo>
                      <a:pt x="10668" y="18478"/>
                      <a:pt x="11811" y="19717"/>
                      <a:pt x="13621" y="19812"/>
                    </a:cubicBezTo>
                    <a:lnTo>
                      <a:pt x="32385" y="21145"/>
                    </a:lnTo>
                    <a:cubicBezTo>
                      <a:pt x="38481" y="21622"/>
                      <a:pt x="43625" y="26194"/>
                      <a:pt x="43625" y="32194"/>
                    </a:cubicBezTo>
                    <a:lnTo>
                      <a:pt x="43625" y="36004"/>
                    </a:lnTo>
                    <a:cubicBezTo>
                      <a:pt x="43625" y="38386"/>
                      <a:pt x="42958" y="40577"/>
                      <a:pt x="41624" y="42481"/>
                    </a:cubicBezTo>
                    <a:cubicBezTo>
                      <a:pt x="40672" y="43815"/>
                      <a:pt x="38291" y="46482"/>
                      <a:pt x="36671" y="47530"/>
                    </a:cubicBezTo>
                    <a:cubicBezTo>
                      <a:pt x="34481" y="48958"/>
                      <a:pt x="31718" y="49816"/>
                      <a:pt x="28956" y="49816"/>
                    </a:cubicBezTo>
                    <a:lnTo>
                      <a:pt x="15431" y="49816"/>
                    </a:lnTo>
                    <a:cubicBezTo>
                      <a:pt x="12668" y="49816"/>
                      <a:pt x="9906" y="49054"/>
                      <a:pt x="7715" y="47530"/>
                    </a:cubicBezTo>
                    <a:cubicBezTo>
                      <a:pt x="5144" y="45720"/>
                      <a:pt x="1810" y="41624"/>
                      <a:pt x="0" y="38100"/>
                    </a:cubicBezTo>
                    <a:lnTo>
                      <a:pt x="8477" y="35242"/>
                    </a:lnTo>
                    <a:cubicBezTo>
                      <a:pt x="9716" y="37719"/>
                      <a:pt x="11811" y="40195"/>
                      <a:pt x="13811" y="41243"/>
                    </a:cubicBezTo>
                    <a:cubicBezTo>
                      <a:pt x="14002" y="41339"/>
                      <a:pt x="14573" y="41434"/>
                      <a:pt x="15145" y="41434"/>
                    </a:cubicBezTo>
                    <a:lnTo>
                      <a:pt x="28861" y="41434"/>
                    </a:lnTo>
                    <a:cubicBezTo>
                      <a:pt x="30861" y="41434"/>
                      <a:pt x="33623" y="38576"/>
                      <a:pt x="34671" y="36957"/>
                    </a:cubicBezTo>
                    <a:cubicBezTo>
                      <a:pt x="34766" y="36862"/>
                      <a:pt x="34862" y="36385"/>
                      <a:pt x="34862" y="35719"/>
                    </a:cubicBezTo>
                    <a:lnTo>
                      <a:pt x="34862" y="31909"/>
                    </a:lnTo>
                    <a:cubicBezTo>
                      <a:pt x="34862" y="30670"/>
                      <a:pt x="33623" y="29432"/>
                      <a:pt x="31813" y="29337"/>
                    </a:cubicBezTo>
                    <a:lnTo>
                      <a:pt x="13049" y="28099"/>
                    </a:lnTo>
                    <a:cubicBezTo>
                      <a:pt x="6953" y="27622"/>
                      <a:pt x="2000" y="23051"/>
                      <a:pt x="2000" y="17050"/>
                    </a:cubicBezTo>
                    <a:lnTo>
                      <a:pt x="2000" y="13811"/>
                    </a:lnTo>
                    <a:cubicBezTo>
                      <a:pt x="2000" y="11430"/>
                      <a:pt x="2572" y="9239"/>
                      <a:pt x="3905" y="7334"/>
                    </a:cubicBezTo>
                    <a:cubicBezTo>
                      <a:pt x="4858" y="6001"/>
                      <a:pt x="7144" y="3334"/>
                      <a:pt x="8858" y="2286"/>
                    </a:cubicBezTo>
                    <a:cubicBezTo>
                      <a:pt x="11049" y="857"/>
                      <a:pt x="13811" y="0"/>
                      <a:pt x="16574" y="0"/>
                    </a:cubicBezTo>
                    <a:lnTo>
                      <a:pt x="28385" y="0"/>
                    </a:lnTo>
                    <a:cubicBezTo>
                      <a:pt x="31147" y="0"/>
                      <a:pt x="33909" y="762"/>
                      <a:pt x="36100" y="2286"/>
                    </a:cubicBezTo>
                    <a:cubicBezTo>
                      <a:pt x="38862" y="4191"/>
                      <a:pt x="42005" y="8096"/>
                      <a:pt x="43910" y="11716"/>
                    </a:cubicBezTo>
                    <a:lnTo>
                      <a:pt x="35433" y="14573"/>
                    </a:lnTo>
                    <a:close/>
                  </a:path>
                </a:pathLst>
              </a:custGeom>
              <a:solidFill>
                <a:srgbClr val="6D6E71"/>
              </a:solidFill>
              <a:ln w="9525" cap="flat">
                <a:noFill/>
                <a:prstDash val="solid"/>
                <a:miter/>
              </a:ln>
            </p:spPr>
            <p:txBody>
              <a:bodyPr rtlCol="0" anchor="ctr"/>
              <a:lstStyle/>
              <a:p>
                <a:endParaRPr lang="en-US"/>
              </a:p>
            </p:txBody>
          </p:sp>
          <p:sp>
            <p:nvSpPr>
              <p:cNvPr id="119" name="Freihandform: Form 118">
                <a:extLst>
                  <a:ext uri="{FF2B5EF4-FFF2-40B4-BE49-F238E27FC236}">
                    <a16:creationId xmlns:a16="http://schemas.microsoft.com/office/drawing/2014/main" id="{C2E57115-E9F2-4AC6-BE63-60D4A86FD3FB}"/>
                  </a:ext>
                </a:extLst>
              </p:cNvPr>
              <p:cNvSpPr/>
              <p:nvPr/>
            </p:nvSpPr>
            <p:spPr>
              <a:xfrm>
                <a:off x="9762991"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20" name="Freihandform: Form 119">
                <a:extLst>
                  <a:ext uri="{FF2B5EF4-FFF2-40B4-BE49-F238E27FC236}">
                    <a16:creationId xmlns:a16="http://schemas.microsoft.com/office/drawing/2014/main" id="{98783251-DD4E-4EB1-A481-30D2EF948974}"/>
                  </a:ext>
                </a:extLst>
              </p:cNvPr>
              <p:cNvSpPr/>
              <p:nvPr/>
            </p:nvSpPr>
            <p:spPr>
              <a:xfrm>
                <a:off x="9785184" y="5439315"/>
                <a:ext cx="31813" cy="67913"/>
              </a:xfrm>
              <a:custGeom>
                <a:avLst/>
                <a:gdLst>
                  <a:gd name="connsiteX0" fmla="*/ 16859 w 31813"/>
                  <a:gd name="connsiteY0" fmla="*/ 27432 h 67913"/>
                  <a:gd name="connsiteX1" fmla="*/ 16859 w 31813"/>
                  <a:gd name="connsiteY1" fmla="*/ 53340 h 67913"/>
                  <a:gd name="connsiteX2" fmla="*/ 17050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859" y="27432"/>
                    </a:moveTo>
                    <a:lnTo>
                      <a:pt x="16859" y="53340"/>
                    </a:lnTo>
                    <a:cubicBezTo>
                      <a:pt x="16859" y="54102"/>
                      <a:pt x="16955" y="54673"/>
                      <a:pt x="17050" y="54769"/>
                    </a:cubicBezTo>
                    <a:cubicBezTo>
                      <a:pt x="18002" y="56388"/>
                      <a:pt x="20003" y="58388"/>
                      <a:pt x="21527" y="59341"/>
                    </a:cubicBezTo>
                    <a:cubicBezTo>
                      <a:pt x="21717" y="59436"/>
                      <a:pt x="22479" y="59627"/>
                      <a:pt x="23146" y="59627"/>
                    </a:cubicBezTo>
                    <a:lnTo>
                      <a:pt x="31623" y="59627"/>
                    </a:lnTo>
                    <a:lnTo>
                      <a:pt x="31623" y="67913"/>
                    </a:lnTo>
                    <a:lnTo>
                      <a:pt x="23051" y="67913"/>
                    </a:lnTo>
                    <a:cubicBezTo>
                      <a:pt x="20288" y="67913"/>
                      <a:pt x="17336" y="67151"/>
                      <a:pt x="15335" y="65627"/>
                    </a:cubicBezTo>
                    <a:cubicBezTo>
                      <a:pt x="13621" y="64389"/>
                      <a:pt x="10763"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21" name="Freihandform: Form 120">
                <a:extLst>
                  <a:ext uri="{FF2B5EF4-FFF2-40B4-BE49-F238E27FC236}">
                    <a16:creationId xmlns:a16="http://schemas.microsoft.com/office/drawing/2014/main" id="{63049DA5-9141-4679-B320-2FF08077221F}"/>
                  </a:ext>
                </a:extLst>
              </p:cNvPr>
              <p:cNvSpPr/>
              <p:nvPr/>
            </p:nvSpPr>
            <p:spPr>
              <a:xfrm>
                <a:off x="9825570" y="5458556"/>
                <a:ext cx="43910" cy="68294"/>
              </a:xfrm>
              <a:custGeom>
                <a:avLst/>
                <a:gdLst>
                  <a:gd name="connsiteX0" fmla="*/ 21526 w 43910"/>
                  <a:gd name="connsiteY0" fmla="*/ 68294 h 68294"/>
                  <a:gd name="connsiteX1" fmla="*/ 11906 w 43910"/>
                  <a:gd name="connsiteY1" fmla="*/ 68294 h 68294"/>
                  <a:gd name="connsiteX2" fmla="*/ 18479 w 43910"/>
                  <a:gd name="connsiteY2" fmla="*/ 48768 h 68294"/>
                  <a:gd name="connsiteX3" fmla="*/ 16764 w 43910"/>
                  <a:gd name="connsiteY3" fmla="*/ 48768 h 68294"/>
                  <a:gd name="connsiteX4" fmla="*/ 0 w 43910"/>
                  <a:gd name="connsiteY4" fmla="*/ 0 h 68294"/>
                  <a:gd name="connsiteX5" fmla="*/ 9525 w 43910"/>
                  <a:gd name="connsiteY5" fmla="*/ 0 h 68294"/>
                  <a:gd name="connsiteX6" fmla="*/ 22193 w 43910"/>
                  <a:gd name="connsiteY6" fmla="*/ 37909 h 68294"/>
                  <a:gd name="connsiteX7" fmla="*/ 34862 w 43910"/>
                  <a:gd name="connsiteY7" fmla="*/ 0 h 68294"/>
                  <a:gd name="connsiteX8" fmla="*/ 43910 w 43910"/>
                  <a:gd name="connsiteY8" fmla="*/ 0 h 68294"/>
                  <a:gd name="connsiteX9" fmla="*/ 21526 w 43910"/>
                  <a:gd name="connsiteY9" fmla="*/ 68294 h 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0" h="68294">
                    <a:moveTo>
                      <a:pt x="21526" y="68294"/>
                    </a:moveTo>
                    <a:lnTo>
                      <a:pt x="11906" y="68294"/>
                    </a:lnTo>
                    <a:lnTo>
                      <a:pt x="18479" y="48768"/>
                    </a:lnTo>
                    <a:lnTo>
                      <a:pt x="16764" y="48768"/>
                    </a:lnTo>
                    <a:lnTo>
                      <a:pt x="0" y="0"/>
                    </a:lnTo>
                    <a:lnTo>
                      <a:pt x="9525" y="0"/>
                    </a:lnTo>
                    <a:lnTo>
                      <a:pt x="22193" y="37909"/>
                    </a:lnTo>
                    <a:lnTo>
                      <a:pt x="34862" y="0"/>
                    </a:lnTo>
                    <a:lnTo>
                      <a:pt x="43910" y="0"/>
                    </a:lnTo>
                    <a:lnTo>
                      <a:pt x="21526" y="68294"/>
                    </a:lnTo>
                    <a:close/>
                  </a:path>
                </a:pathLst>
              </a:custGeom>
              <a:solidFill>
                <a:srgbClr val="6D6E71"/>
              </a:solidFill>
              <a:ln w="9525" cap="flat">
                <a:noFill/>
                <a:prstDash val="solid"/>
                <a:miter/>
              </a:ln>
            </p:spPr>
            <p:txBody>
              <a:bodyPr rtlCol="0" anchor="ctr"/>
              <a:lstStyle/>
              <a:p>
                <a:endParaRPr lang="en-US"/>
              </a:p>
            </p:txBody>
          </p:sp>
        </p:grpSp>
        <p:grpSp>
          <p:nvGrpSpPr>
            <p:cNvPr id="57" name="Gruppieren 56">
              <a:extLst>
                <a:ext uri="{FF2B5EF4-FFF2-40B4-BE49-F238E27FC236}">
                  <a16:creationId xmlns:a16="http://schemas.microsoft.com/office/drawing/2014/main" id="{8C799132-CAD4-417E-81FD-6423A89B9B11}"/>
                </a:ext>
              </a:extLst>
            </p:cNvPr>
            <p:cNvGrpSpPr>
              <a:grpSpLocks/>
            </p:cNvGrpSpPr>
            <p:nvPr userDrawn="1"/>
          </p:nvGrpSpPr>
          <p:grpSpPr>
            <a:xfrm>
              <a:off x="10446622" y="5727982"/>
              <a:ext cx="1158004" cy="472793"/>
              <a:chOff x="6935751" y="735654"/>
              <a:chExt cx="2189701" cy="894016"/>
            </a:xfrm>
          </p:grpSpPr>
          <p:sp>
            <p:nvSpPr>
              <p:cNvPr id="58" name="Freihandform: Form 57">
                <a:extLst>
                  <a:ext uri="{FF2B5EF4-FFF2-40B4-BE49-F238E27FC236}">
                    <a16:creationId xmlns:a16="http://schemas.microsoft.com/office/drawing/2014/main" id="{A609A5EF-1A1D-4908-949B-667167711534}"/>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59" name="Freihandform: Form 58">
                <a:extLst>
                  <a:ext uri="{FF2B5EF4-FFF2-40B4-BE49-F238E27FC236}">
                    <a16:creationId xmlns:a16="http://schemas.microsoft.com/office/drawing/2014/main" id="{28426123-5250-4EE4-91FB-571E1BCE940B}"/>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60" name="Freihandform: Form 59">
                <a:extLst>
                  <a:ext uri="{FF2B5EF4-FFF2-40B4-BE49-F238E27FC236}">
                    <a16:creationId xmlns:a16="http://schemas.microsoft.com/office/drawing/2014/main" id="{191BB7AC-AB20-4EB1-9CD3-DFC912A8AD0F}"/>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61" name="Freihandform: Form 60">
                <a:extLst>
                  <a:ext uri="{FF2B5EF4-FFF2-40B4-BE49-F238E27FC236}">
                    <a16:creationId xmlns:a16="http://schemas.microsoft.com/office/drawing/2014/main" id="{62023329-DD9E-4551-B8E6-7550A46852F0}"/>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62" name="Freihandform: Form 61">
                <a:extLst>
                  <a:ext uri="{FF2B5EF4-FFF2-40B4-BE49-F238E27FC236}">
                    <a16:creationId xmlns:a16="http://schemas.microsoft.com/office/drawing/2014/main" id="{95BDB2CF-1A9F-41EF-BDAE-F1DA4AC4E43F}"/>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63" name="Freihandform: Form 62">
                <a:extLst>
                  <a:ext uri="{FF2B5EF4-FFF2-40B4-BE49-F238E27FC236}">
                    <a16:creationId xmlns:a16="http://schemas.microsoft.com/office/drawing/2014/main" id="{EC789E15-C70D-4702-8D7E-181EAC0E81CA}"/>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65" name="Freihandform: Form 64">
                <a:extLst>
                  <a:ext uri="{FF2B5EF4-FFF2-40B4-BE49-F238E27FC236}">
                    <a16:creationId xmlns:a16="http://schemas.microsoft.com/office/drawing/2014/main" id="{F2724AFA-98DF-4CD5-9F82-6BA92316DDDD}"/>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66" name="Freihandform: Form 65">
                <a:extLst>
                  <a:ext uri="{FF2B5EF4-FFF2-40B4-BE49-F238E27FC236}">
                    <a16:creationId xmlns:a16="http://schemas.microsoft.com/office/drawing/2014/main" id="{EF7B1BCB-C6DC-4207-9143-1597981BA947}"/>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67" name="Freihandform: Form 66">
                <a:extLst>
                  <a:ext uri="{FF2B5EF4-FFF2-40B4-BE49-F238E27FC236}">
                    <a16:creationId xmlns:a16="http://schemas.microsoft.com/office/drawing/2014/main" id="{8955FAC0-6E4B-409A-B4E8-6B2E291BDBD9}"/>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68" name="Freihandform: Form 67">
                <a:extLst>
                  <a:ext uri="{FF2B5EF4-FFF2-40B4-BE49-F238E27FC236}">
                    <a16:creationId xmlns:a16="http://schemas.microsoft.com/office/drawing/2014/main" id="{23896B07-36FC-4C4B-87B2-8A4AC19F0368}"/>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69" name="Freihandform: Form 68">
                <a:extLst>
                  <a:ext uri="{FF2B5EF4-FFF2-40B4-BE49-F238E27FC236}">
                    <a16:creationId xmlns:a16="http://schemas.microsoft.com/office/drawing/2014/main" id="{220E4B7B-386E-49D2-8F1F-07C3F90883BB}"/>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0" name="Freihandform: Form 69">
                <a:extLst>
                  <a:ext uri="{FF2B5EF4-FFF2-40B4-BE49-F238E27FC236}">
                    <a16:creationId xmlns:a16="http://schemas.microsoft.com/office/drawing/2014/main" id="{7F54ACCC-CCDA-46EF-B14E-FFDA68E82970}"/>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1" name="Freihandform: Form 70">
                <a:extLst>
                  <a:ext uri="{FF2B5EF4-FFF2-40B4-BE49-F238E27FC236}">
                    <a16:creationId xmlns:a16="http://schemas.microsoft.com/office/drawing/2014/main" id="{F4364703-E7BE-490F-831B-6C02BA456792}"/>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72" name="Freihandform: Form 71">
                <a:extLst>
                  <a:ext uri="{FF2B5EF4-FFF2-40B4-BE49-F238E27FC236}">
                    <a16:creationId xmlns:a16="http://schemas.microsoft.com/office/drawing/2014/main" id="{F65CD789-2CF8-480C-AAA8-EEFAF9122B71}"/>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73" name="Freihandform: Form 72">
                <a:extLst>
                  <a:ext uri="{FF2B5EF4-FFF2-40B4-BE49-F238E27FC236}">
                    <a16:creationId xmlns:a16="http://schemas.microsoft.com/office/drawing/2014/main" id="{43981992-0A43-45E7-AA59-31277E4BAEAF}"/>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74" name="Freihandform: Form 73">
                <a:extLst>
                  <a:ext uri="{FF2B5EF4-FFF2-40B4-BE49-F238E27FC236}">
                    <a16:creationId xmlns:a16="http://schemas.microsoft.com/office/drawing/2014/main" id="{0D2DF067-2298-4718-8AB0-02E9FCADE51B}"/>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75" name="Freihandform: Form 74">
                <a:extLst>
                  <a:ext uri="{FF2B5EF4-FFF2-40B4-BE49-F238E27FC236}">
                    <a16:creationId xmlns:a16="http://schemas.microsoft.com/office/drawing/2014/main" id="{C3152D48-6121-476C-886B-2C37EB74A28F}"/>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76" name="Freihandform: Form 75">
                <a:extLst>
                  <a:ext uri="{FF2B5EF4-FFF2-40B4-BE49-F238E27FC236}">
                    <a16:creationId xmlns:a16="http://schemas.microsoft.com/office/drawing/2014/main" id="{ABA2A924-E015-49AE-A3F0-3B39D84B7B4F}"/>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77" name="Freihandform: Form 76">
                <a:extLst>
                  <a:ext uri="{FF2B5EF4-FFF2-40B4-BE49-F238E27FC236}">
                    <a16:creationId xmlns:a16="http://schemas.microsoft.com/office/drawing/2014/main" id="{8975F0FF-6278-4469-9B69-64E8DF0B0E3B}"/>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410624708"/>
      </p:ext>
    </p:extLst>
  </p:cSld>
  <p:clrMapOvr>
    <a:masterClrMapping/>
  </p:clrMapOvr>
  <p:extLst>
    <p:ext uri="{DCECCB84-F9BA-43D5-87BE-67443E8EF086}">
      <p15:sldGuideLst xmlns:p15="http://schemas.microsoft.com/office/powerpoint/2012/main">
        <p15:guide id="1" pos="665" userDrawn="1">
          <p15:clr>
            <a:srgbClr val="FBAE40"/>
          </p15:clr>
        </p15:guide>
        <p15:guide id="2" orient="horz" pos="1162" userDrawn="1">
          <p15:clr>
            <a:srgbClr val="FBAE40"/>
          </p15:clr>
        </p15:guide>
        <p15:guide id="3" pos="477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trenner Bi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0908895-C2CC-8BC1-925E-DD229E1A868F}"/>
              </a:ext>
            </a:extLst>
          </p:cNvPr>
          <p:cNvGraphicFramePr>
            <a:graphicFrameLocks noChangeAspect="1"/>
          </p:cNvGraphicFramePr>
          <p:nvPr userDrawn="1">
            <p:custDataLst>
              <p:tags r:id="rId1"/>
            </p:custDataLst>
            <p:extLst>
              <p:ext uri="{D42A27DB-BD31-4B8C-83A1-F6EECF244321}">
                <p14:modId xmlns:p14="http://schemas.microsoft.com/office/powerpoint/2010/main" val="1177161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4" name="Bildplatzhalter 53">
            <a:extLst>
              <a:ext uri="{FF2B5EF4-FFF2-40B4-BE49-F238E27FC236}">
                <a16:creationId xmlns:a16="http://schemas.microsoft.com/office/drawing/2014/main" id="{35FE5B67-ACCC-357B-A218-76756086E8F5}"/>
              </a:ext>
            </a:extLst>
          </p:cNvPr>
          <p:cNvSpPr>
            <a:spLocks noGrp="1"/>
          </p:cNvSpPr>
          <p:nvPr>
            <p:ph type="pic" sz="quarter" idx="13" hasCustomPrompt="1"/>
          </p:nvPr>
        </p:nvSpPr>
        <p:spPr>
          <a:xfrm>
            <a:off x="0" y="1"/>
            <a:ext cx="6096000" cy="6858000"/>
          </a:xfrm>
          <a:custGeom>
            <a:avLst/>
            <a:gdLst>
              <a:gd name="connsiteX0" fmla="*/ 0 w 6096000"/>
              <a:gd name="connsiteY0" fmla="*/ 0 h 6858000"/>
              <a:gd name="connsiteX1" fmla="*/ 260766 w 6096000"/>
              <a:gd name="connsiteY1" fmla="*/ 0 h 6858000"/>
              <a:gd name="connsiteX2" fmla="*/ 5326430 w 6096000"/>
              <a:gd name="connsiteY2" fmla="*/ 0 h 6858000"/>
              <a:gd name="connsiteX3" fmla="*/ 5789706 w 6096000"/>
              <a:gd name="connsiteY3" fmla="*/ 0 h 6858000"/>
              <a:gd name="connsiteX4" fmla="*/ 5889890 w 6096000"/>
              <a:gd name="connsiteY4" fmla="*/ 2243137 h 6858000"/>
              <a:gd name="connsiteX5" fmla="*/ 5564981 w 6096000"/>
              <a:gd name="connsiteY5" fmla="*/ 2243137 h 6858000"/>
              <a:gd name="connsiteX6" fmla="*/ 5564981 w 6096000"/>
              <a:gd name="connsiteY6" fmla="*/ 2840829 h 6858000"/>
              <a:gd name="connsiteX7" fmla="*/ 5916584 w 6096000"/>
              <a:gd name="connsiteY7" fmla="*/ 2840829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260766" y="0"/>
                </a:lnTo>
                <a:lnTo>
                  <a:pt x="5326430" y="0"/>
                </a:lnTo>
                <a:lnTo>
                  <a:pt x="5789706" y="0"/>
                </a:lnTo>
                <a:lnTo>
                  <a:pt x="5889890" y="2243137"/>
                </a:lnTo>
                <a:lnTo>
                  <a:pt x="5564981" y="2243137"/>
                </a:lnTo>
                <a:lnTo>
                  <a:pt x="5564981" y="2840829"/>
                </a:lnTo>
                <a:lnTo>
                  <a:pt x="5916584" y="2840829"/>
                </a:lnTo>
                <a:lnTo>
                  <a:pt x="6096000" y="6858000"/>
                </a:lnTo>
                <a:lnTo>
                  <a:pt x="0" y="6858000"/>
                </a:lnTo>
                <a:close/>
              </a:path>
            </a:pathLst>
          </a:custGeom>
          <a:solidFill>
            <a:schemeClr val="tx2"/>
          </a:solidFill>
        </p:spPr>
        <p:txBody>
          <a:bodyPr wrap="square" lIns="360000" tIns="360000" rIns="360000" bIns="360000">
            <a:noAutofit/>
          </a:bodyPr>
          <a:lstStyle>
            <a:lvl1pPr marL="0" indent="0">
              <a:buNone/>
              <a:defRPr/>
            </a:lvl1pPr>
          </a:lstStyle>
          <a:p>
            <a:pPr marL="0" marR="0" lvl="0" indent="0" algn="l" defTabSz="914400" rtl="0" eaLnBrk="1" fontAlgn="auto" latinLnBrk="0" hangingPunct="1">
              <a:lnSpc>
                <a:spcPct val="100000"/>
              </a:lnSpc>
              <a:spcBef>
                <a:spcPts val="0"/>
              </a:spcBef>
              <a:spcAft>
                <a:spcPts val="600"/>
              </a:spcAft>
              <a:buClr>
                <a:schemeClr val="bg2"/>
              </a:buClr>
              <a:buSzTx/>
              <a:buFont typeface="Verdana" panose="020B0604030504040204" pitchFamily="34" charset="0"/>
              <a:buNone/>
              <a:tabLst/>
              <a:defRPr/>
            </a:pPr>
            <a:r>
              <a:rPr lang="en-US" dirty="0"/>
              <a:t>Auf Icon </a:t>
            </a:r>
            <a:r>
              <a:rPr lang="en-US" dirty="0" err="1"/>
              <a:t>klicken</a:t>
            </a:r>
            <a:r>
              <a:rPr lang="en-US" dirty="0"/>
              <a:t>, um Bild </a:t>
            </a:r>
            <a:r>
              <a:rPr lang="en-US" dirty="0" err="1"/>
              <a:t>einzufügen</a:t>
            </a:r>
            <a:endParaRPr lang="en-US" dirty="0"/>
          </a:p>
        </p:txBody>
      </p:sp>
      <p:sp>
        <p:nvSpPr>
          <p:cNvPr id="2" name="Titel 1">
            <a:extLst>
              <a:ext uri="{FF2B5EF4-FFF2-40B4-BE49-F238E27FC236}">
                <a16:creationId xmlns:a16="http://schemas.microsoft.com/office/drawing/2014/main" id="{74D10845-7C6E-314A-9ACE-281159721696}"/>
              </a:ext>
            </a:extLst>
          </p:cNvPr>
          <p:cNvSpPr>
            <a:spLocks noGrp="1"/>
          </p:cNvSpPr>
          <p:nvPr userDrawn="1">
            <p:ph type="title" hasCustomPrompt="1"/>
          </p:nvPr>
        </p:nvSpPr>
        <p:spPr>
          <a:xfrm>
            <a:off x="6527800" y="2276475"/>
            <a:ext cx="5076824" cy="1625060"/>
          </a:xfrm>
        </p:spPr>
        <p:txBody>
          <a:bodyPr vert="horz" anchor="t"/>
          <a:lstStyle>
            <a:lvl1pPr>
              <a:defRPr sz="4400">
                <a:solidFill>
                  <a:schemeClr val="bg2"/>
                </a:solidFill>
                <a:latin typeface="+mj-lt"/>
              </a:defRPr>
            </a:lvl1pPr>
          </a:lstStyle>
          <a:p>
            <a:r>
              <a:rPr lang="de-DE" dirty="0" err="1"/>
              <a:t>Kapiteltrenner</a:t>
            </a:r>
            <a:r>
              <a:rPr lang="de-DE" dirty="0"/>
              <a:t>, Franklin </a:t>
            </a:r>
            <a:r>
              <a:rPr lang="de-DE" dirty="0" err="1"/>
              <a:t>Gothic</a:t>
            </a:r>
            <a:r>
              <a:rPr lang="de-DE" dirty="0"/>
              <a:t> Medium, 44pt</a:t>
            </a:r>
            <a:endParaRPr lang="en-US" dirty="0"/>
          </a:p>
        </p:txBody>
      </p:sp>
      <p:sp>
        <p:nvSpPr>
          <p:cNvPr id="6" name="Foliennummernplatzhalter 5">
            <a:extLst>
              <a:ext uri="{FF2B5EF4-FFF2-40B4-BE49-F238E27FC236}">
                <a16:creationId xmlns:a16="http://schemas.microsoft.com/office/drawing/2014/main" id="{2533070A-F024-57D4-C4C6-94F1255B7EAC}"/>
              </a:ext>
            </a:extLst>
          </p:cNvPr>
          <p:cNvSpPr>
            <a:spLocks noGrp="1"/>
          </p:cNvSpPr>
          <p:nvPr userDrawn="1">
            <p:ph type="sldNum" sz="quarter" idx="12"/>
          </p:nvPr>
        </p:nvSpPr>
        <p:spPr/>
        <p:txBody>
          <a:bodyPr/>
          <a:lstStyle>
            <a:lvl1pPr>
              <a:defRPr>
                <a:solidFill>
                  <a:schemeClr val="tx1"/>
                </a:solidFill>
              </a:defRPr>
            </a:lvl1pPr>
          </a:lstStyle>
          <a:p>
            <a:fld id="{E4E86D05-C121-4A60-9A22-18C5549D6ECB}" type="slidenum">
              <a:rPr lang="en-US" smtClean="0"/>
              <a:pPr/>
              <a:t>‹Nr.›</a:t>
            </a:fld>
            <a:endParaRPr lang="en-US"/>
          </a:p>
        </p:txBody>
      </p:sp>
      <p:grpSp>
        <p:nvGrpSpPr>
          <p:cNvPr id="49" name="Gruppieren 48">
            <a:extLst>
              <a:ext uri="{FF2B5EF4-FFF2-40B4-BE49-F238E27FC236}">
                <a16:creationId xmlns:a16="http://schemas.microsoft.com/office/drawing/2014/main" id="{4F4B7102-55B9-25F5-A37A-8775B4D180CB}"/>
              </a:ext>
            </a:extLst>
          </p:cNvPr>
          <p:cNvGrpSpPr>
            <a:grpSpLocks/>
          </p:cNvGrpSpPr>
          <p:nvPr userDrawn="1"/>
        </p:nvGrpSpPr>
        <p:grpSpPr>
          <a:xfrm>
            <a:off x="5631654" y="2309812"/>
            <a:ext cx="464346" cy="464344"/>
            <a:chOff x="9174892" y="393539"/>
            <a:chExt cx="222699" cy="222699"/>
          </a:xfrm>
        </p:grpSpPr>
        <p:sp>
          <p:nvSpPr>
            <p:cNvPr id="50" name="Freihandform: Form 49">
              <a:extLst>
                <a:ext uri="{FF2B5EF4-FFF2-40B4-BE49-F238E27FC236}">
                  <a16:creationId xmlns:a16="http://schemas.microsoft.com/office/drawing/2014/main" id="{A5BEBF18-BADE-D824-1B76-61C54058842F}"/>
                </a:ext>
              </a:extLst>
            </p:cNvPr>
            <p:cNvSpPr/>
            <p:nvPr/>
          </p:nvSpPr>
          <p:spPr>
            <a:xfrm>
              <a:off x="9174892" y="393539"/>
              <a:ext cx="222699" cy="222699"/>
            </a:xfrm>
            <a:custGeom>
              <a:avLst/>
              <a:gdLst>
                <a:gd name="connsiteX0" fmla="*/ 222699 w 222699"/>
                <a:gd name="connsiteY0" fmla="*/ 3785 h 222699"/>
                <a:gd name="connsiteX1" fmla="*/ 222699 w 222699"/>
                <a:gd name="connsiteY1" fmla="*/ 0 h 222699"/>
                <a:gd name="connsiteX2" fmla="*/ 0 w 222699"/>
                <a:gd name="connsiteY2" fmla="*/ 0 h 222699"/>
                <a:gd name="connsiteX3" fmla="*/ 0 w 222699"/>
                <a:gd name="connsiteY3" fmla="*/ 222700 h 222699"/>
                <a:gd name="connsiteX4" fmla="*/ 3785 w 222699"/>
                <a:gd name="connsiteY4" fmla="*/ 222700 h 222699"/>
                <a:gd name="connsiteX5" fmla="*/ 222699 w 222699"/>
                <a:gd name="connsiteY5" fmla="*/ 3785 h 222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699" h="222699">
                  <a:moveTo>
                    <a:pt x="222699" y="3785"/>
                  </a:moveTo>
                  <a:lnTo>
                    <a:pt x="222699" y="0"/>
                  </a:lnTo>
                  <a:lnTo>
                    <a:pt x="0" y="0"/>
                  </a:lnTo>
                  <a:lnTo>
                    <a:pt x="0" y="222700"/>
                  </a:lnTo>
                  <a:lnTo>
                    <a:pt x="3785" y="222700"/>
                  </a:lnTo>
                  <a:cubicBezTo>
                    <a:pt x="3785" y="102536"/>
                    <a:pt x="84699" y="3785"/>
                    <a:pt x="222699" y="3785"/>
                  </a:cubicBezTo>
                  <a:close/>
                </a:path>
              </a:pathLst>
            </a:custGeom>
            <a:solidFill>
              <a:schemeClr val="bg2"/>
            </a:solidFill>
            <a:ln w="3479" cap="flat">
              <a:noFill/>
              <a:prstDash val="solid"/>
              <a:miter/>
            </a:ln>
          </p:spPr>
          <p:txBody>
            <a:bodyPr rtlCol="0" anchor="ctr"/>
            <a:lstStyle/>
            <a:p>
              <a:endParaRPr lang="en-US"/>
            </a:p>
          </p:txBody>
        </p:sp>
        <p:sp>
          <p:nvSpPr>
            <p:cNvPr id="51" name="Freihandform: Form 50">
              <a:extLst>
                <a:ext uri="{FF2B5EF4-FFF2-40B4-BE49-F238E27FC236}">
                  <a16:creationId xmlns:a16="http://schemas.microsoft.com/office/drawing/2014/main" id="{906E88DD-37A5-93D2-05DA-8A4EE59DD9AE}"/>
                </a:ext>
              </a:extLst>
            </p:cNvPr>
            <p:cNvSpPr/>
            <p:nvPr/>
          </p:nvSpPr>
          <p:spPr>
            <a:xfrm>
              <a:off x="9216137" y="432857"/>
              <a:ext cx="181453" cy="183381"/>
            </a:xfrm>
            <a:custGeom>
              <a:avLst/>
              <a:gdLst>
                <a:gd name="connsiteX0" fmla="*/ 181453 w 181453"/>
                <a:gd name="connsiteY0" fmla="*/ 183381 h 183381"/>
                <a:gd name="connsiteX1" fmla="*/ 181453 w 181453"/>
                <a:gd name="connsiteY1" fmla="*/ 0 h 183381"/>
                <a:gd name="connsiteX2" fmla="*/ 0 w 181453"/>
                <a:gd name="connsiteY2" fmla="*/ 181454 h 183381"/>
                <a:gd name="connsiteX3" fmla="*/ 35 w 181453"/>
                <a:gd name="connsiteY3" fmla="*/ 183381 h 183381"/>
                <a:gd name="connsiteX4" fmla="*/ 181453 w 181453"/>
                <a:gd name="connsiteY4" fmla="*/ 183381 h 183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53" h="183381">
                  <a:moveTo>
                    <a:pt x="181453" y="183381"/>
                  </a:moveTo>
                  <a:lnTo>
                    <a:pt x="181453" y="0"/>
                  </a:lnTo>
                  <a:cubicBezTo>
                    <a:pt x="81230" y="0"/>
                    <a:pt x="0" y="81230"/>
                    <a:pt x="0" y="181454"/>
                  </a:cubicBezTo>
                  <a:cubicBezTo>
                    <a:pt x="0" y="182084"/>
                    <a:pt x="35" y="182750"/>
                    <a:pt x="35" y="183381"/>
                  </a:cubicBezTo>
                  <a:lnTo>
                    <a:pt x="181453" y="183381"/>
                  </a:lnTo>
                  <a:close/>
                </a:path>
              </a:pathLst>
            </a:custGeom>
            <a:solidFill>
              <a:schemeClr val="accent2"/>
            </a:solidFill>
            <a:ln w="3479" cap="flat">
              <a:noFill/>
              <a:prstDash val="solid"/>
              <a:miter/>
            </a:ln>
          </p:spPr>
          <p:txBody>
            <a:bodyPr rtlCol="0" anchor="ctr"/>
            <a:lstStyle/>
            <a:p>
              <a:endParaRPr lang="en-US"/>
            </a:p>
          </p:txBody>
        </p:sp>
      </p:grpSp>
    </p:spTree>
    <p:extLst>
      <p:ext uri="{BB962C8B-B14F-4D97-AF65-F5344CB8AC3E}">
        <p14:creationId xmlns:p14="http://schemas.microsoft.com/office/powerpoint/2010/main" val="906837915"/>
      </p:ext>
    </p:extLst>
  </p:cSld>
  <p:clrMapOvr>
    <a:masterClrMapping/>
  </p:clrMapOvr>
  <p:extLst>
    <p:ext uri="{DCECCB84-F9BA-43D5-87BE-67443E8EF086}">
      <p15:sldGuideLst xmlns:p15="http://schemas.microsoft.com/office/powerpoint/2012/main">
        <p15:guide id="1" pos="665" userDrawn="1">
          <p15:clr>
            <a:srgbClr val="FBAE40"/>
          </p15:clr>
        </p15:guide>
        <p15:guide id="2" orient="horz" pos="3271" userDrawn="1">
          <p15:clr>
            <a:srgbClr val="FBAE40"/>
          </p15:clr>
        </p15:guide>
        <p15:guide id="3" pos="3840" userDrawn="1">
          <p15:clr>
            <a:srgbClr val="FBAE40"/>
          </p15:clr>
        </p15:guide>
        <p15:guide id="4" orient="horz" pos="1434" userDrawn="1">
          <p15:clr>
            <a:srgbClr val="FBAE40"/>
          </p15:clr>
        </p15:guide>
        <p15:guide id="5" pos="411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Gradient">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0908895-C2CC-8BC1-925E-DD229E1A868F}"/>
              </a:ext>
            </a:extLst>
          </p:cNvPr>
          <p:cNvGraphicFramePr>
            <a:graphicFrameLocks noChangeAspect="1"/>
          </p:cNvGraphicFramePr>
          <p:nvPr userDrawn="1">
            <p:custDataLst>
              <p:tags r:id="rId1"/>
            </p:custDataLst>
            <p:extLst>
              <p:ext uri="{D42A27DB-BD31-4B8C-83A1-F6EECF244321}">
                <p14:modId xmlns:p14="http://schemas.microsoft.com/office/powerpoint/2010/main" val="1956733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1" name="Objekt 10" hidden="1">
                        <a:extLst>
                          <a:ext uri="{FF2B5EF4-FFF2-40B4-BE49-F238E27FC236}">
                            <a16:creationId xmlns:a16="http://schemas.microsoft.com/office/drawing/2014/main" id="{10908895-C2CC-8BC1-925E-DD229E1A86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Freihandform: Form 13">
            <a:extLst>
              <a:ext uri="{FF2B5EF4-FFF2-40B4-BE49-F238E27FC236}">
                <a16:creationId xmlns:a16="http://schemas.microsoft.com/office/drawing/2014/main" id="{BDBCFB63-7708-4CBA-AC56-053B285C2F35}"/>
              </a:ext>
            </a:extLst>
          </p:cNvPr>
          <p:cNvSpPr>
            <a:spLocks/>
          </p:cNvSpPr>
          <p:nvPr userDrawn="1"/>
        </p:nvSpPr>
        <p:spPr>
          <a:xfrm>
            <a:off x="0" y="2276476"/>
            <a:ext cx="12192001" cy="4581525"/>
          </a:xfrm>
          <a:custGeom>
            <a:avLst/>
            <a:gdLst>
              <a:gd name="connsiteX0" fmla="*/ 12192001 w 12192001"/>
              <a:gd name="connsiteY0" fmla="*/ 0 h 4581525"/>
              <a:gd name="connsiteX1" fmla="*/ 12192001 w 12192001"/>
              <a:gd name="connsiteY1" fmla="*/ 4573416 h 4581525"/>
              <a:gd name="connsiteX2" fmla="*/ 12191999 w 12192001"/>
              <a:gd name="connsiteY2" fmla="*/ 4573416 h 4581525"/>
              <a:gd name="connsiteX3" fmla="*/ 12191999 w 12192001"/>
              <a:gd name="connsiteY3" fmla="*/ 4581525 h 4581525"/>
              <a:gd name="connsiteX4" fmla="*/ 0 w 12192001"/>
              <a:gd name="connsiteY4" fmla="*/ 4581525 h 4581525"/>
              <a:gd name="connsiteX5" fmla="*/ 0 w 12192001"/>
              <a:gd name="connsiteY5" fmla="*/ 4235280 h 4581525"/>
              <a:gd name="connsiteX6" fmla="*/ 1 w 12192001"/>
              <a:gd name="connsiteY6" fmla="*/ 4235280 h 4581525"/>
              <a:gd name="connsiteX7" fmla="*/ 1 w 12192001"/>
              <a:gd name="connsiteY7" fmla="*/ 544520 h 45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1" h="4581525">
                <a:moveTo>
                  <a:pt x="12192001" y="0"/>
                </a:moveTo>
                <a:lnTo>
                  <a:pt x="12192001" y="4573416"/>
                </a:lnTo>
                <a:lnTo>
                  <a:pt x="12191999" y="4573416"/>
                </a:lnTo>
                <a:lnTo>
                  <a:pt x="12191999" y="4581525"/>
                </a:lnTo>
                <a:lnTo>
                  <a:pt x="0" y="4581525"/>
                </a:lnTo>
                <a:lnTo>
                  <a:pt x="0" y="4235280"/>
                </a:lnTo>
                <a:lnTo>
                  <a:pt x="1" y="4235280"/>
                </a:lnTo>
                <a:lnTo>
                  <a:pt x="1" y="544520"/>
                </a:lnTo>
                <a:close/>
              </a:path>
            </a:pathLst>
          </a:custGeom>
          <a:gradFill>
            <a:gsLst>
              <a:gs pos="0">
                <a:schemeClr val="bg2"/>
              </a:gs>
              <a:gs pos="100000">
                <a:schemeClr val="accent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ihandform: Form 9">
            <a:extLst>
              <a:ext uri="{FF2B5EF4-FFF2-40B4-BE49-F238E27FC236}">
                <a16:creationId xmlns:a16="http://schemas.microsoft.com/office/drawing/2014/main" id="{5FE6727E-5F0A-48F8-9608-4E16A230F1AD}"/>
              </a:ext>
            </a:extLst>
          </p:cNvPr>
          <p:cNvSpPr>
            <a:spLocks/>
          </p:cNvSpPr>
          <p:nvPr userDrawn="1"/>
        </p:nvSpPr>
        <p:spPr>
          <a:xfrm>
            <a:off x="1" y="2276475"/>
            <a:ext cx="12191999" cy="685685"/>
          </a:xfrm>
          <a:custGeom>
            <a:avLst/>
            <a:gdLst>
              <a:gd name="connsiteX0" fmla="*/ 12191999 w 12191999"/>
              <a:gd name="connsiteY0" fmla="*/ 0 h 685685"/>
              <a:gd name="connsiteX1" fmla="*/ 12191998 w 12191999"/>
              <a:gd name="connsiteY1" fmla="*/ 141164 h 685685"/>
              <a:gd name="connsiteX2" fmla="*/ 0 w 12191999"/>
              <a:gd name="connsiteY2" fmla="*/ 685685 h 685685"/>
              <a:gd name="connsiteX3" fmla="*/ 0 w 12191999"/>
              <a:gd name="connsiteY3" fmla="*/ 544520 h 685685"/>
            </a:gdLst>
            <a:ahLst/>
            <a:cxnLst>
              <a:cxn ang="0">
                <a:pos x="connsiteX0" y="connsiteY0"/>
              </a:cxn>
              <a:cxn ang="0">
                <a:pos x="connsiteX1" y="connsiteY1"/>
              </a:cxn>
              <a:cxn ang="0">
                <a:pos x="connsiteX2" y="connsiteY2"/>
              </a:cxn>
              <a:cxn ang="0">
                <a:pos x="connsiteX3" y="connsiteY3"/>
              </a:cxn>
            </a:cxnLst>
            <a:rect l="l" t="t" r="r" b="b"/>
            <a:pathLst>
              <a:path w="12191999" h="685685">
                <a:moveTo>
                  <a:pt x="12191999" y="0"/>
                </a:moveTo>
                <a:lnTo>
                  <a:pt x="12191998" y="141164"/>
                </a:lnTo>
                <a:lnTo>
                  <a:pt x="0" y="685685"/>
                </a:lnTo>
                <a:lnTo>
                  <a:pt x="0" y="544520"/>
                </a:lnTo>
                <a:close/>
              </a:path>
            </a:pathLst>
          </a:custGeom>
          <a:gradFill flip="none" rotWithShape="1">
            <a:gsLst>
              <a:gs pos="100000">
                <a:srgbClr val="12235B"/>
              </a:gs>
              <a:gs pos="0">
                <a:srgbClr val="0B72B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el 1">
            <a:extLst>
              <a:ext uri="{FF2B5EF4-FFF2-40B4-BE49-F238E27FC236}">
                <a16:creationId xmlns:a16="http://schemas.microsoft.com/office/drawing/2014/main" id="{74D10845-7C6E-314A-9ACE-281159721696}"/>
              </a:ext>
            </a:extLst>
          </p:cNvPr>
          <p:cNvSpPr>
            <a:spLocks noGrp="1"/>
          </p:cNvSpPr>
          <p:nvPr userDrawn="1">
            <p:ph type="title" hasCustomPrompt="1"/>
          </p:nvPr>
        </p:nvSpPr>
        <p:spPr>
          <a:xfrm>
            <a:off x="1055688" y="4109339"/>
            <a:ext cx="6516687" cy="1083374"/>
          </a:xfrm>
        </p:spPr>
        <p:txBody>
          <a:bodyPr vert="horz" anchor="b"/>
          <a:lstStyle>
            <a:lvl1pPr>
              <a:defRPr sz="4400">
                <a:solidFill>
                  <a:schemeClr val="bg1"/>
                </a:solidFill>
                <a:latin typeface="+mj-lt"/>
              </a:defRPr>
            </a:lvl1pPr>
          </a:lstStyle>
          <a:p>
            <a:r>
              <a:rPr lang="de-DE" dirty="0" err="1"/>
              <a:t>Kapiteltrenner</a:t>
            </a:r>
            <a:r>
              <a:rPr lang="de-DE" dirty="0"/>
              <a:t>, Franklin </a:t>
            </a:r>
            <a:r>
              <a:rPr lang="de-DE" dirty="0" err="1"/>
              <a:t>Gothic</a:t>
            </a:r>
            <a:r>
              <a:rPr lang="de-DE" dirty="0"/>
              <a:t> Medium, 44pt</a:t>
            </a:r>
            <a:endParaRPr lang="en-US" dirty="0"/>
          </a:p>
        </p:txBody>
      </p:sp>
      <p:sp>
        <p:nvSpPr>
          <p:cNvPr id="6" name="Foliennummernplatzhalter 5">
            <a:extLst>
              <a:ext uri="{FF2B5EF4-FFF2-40B4-BE49-F238E27FC236}">
                <a16:creationId xmlns:a16="http://schemas.microsoft.com/office/drawing/2014/main" id="{2533070A-F024-57D4-C4C6-94F1255B7EAC}"/>
              </a:ext>
            </a:extLst>
          </p:cNvPr>
          <p:cNvSpPr>
            <a:spLocks noGrp="1"/>
          </p:cNvSpPr>
          <p:nvPr userDrawn="1">
            <p:ph type="sldNum" sz="quarter" idx="12"/>
          </p:nvPr>
        </p:nvSpPr>
        <p:spPr/>
        <p:txBody>
          <a:bodyPr/>
          <a:lstStyle>
            <a:lvl1pPr>
              <a:defRPr>
                <a:solidFill>
                  <a:schemeClr val="bg1"/>
                </a:solidFill>
              </a:defRPr>
            </a:lvl1pPr>
          </a:lstStyle>
          <a:p>
            <a:fld id="{E4E86D05-C121-4A60-9A22-18C5549D6ECB}" type="slidenum">
              <a:rPr lang="en-US" smtClean="0"/>
              <a:pPr/>
              <a:t>‹Nr.›</a:t>
            </a:fld>
            <a:endParaRPr lang="en-US"/>
          </a:p>
        </p:txBody>
      </p:sp>
    </p:spTree>
    <p:extLst>
      <p:ext uri="{BB962C8B-B14F-4D97-AF65-F5344CB8AC3E}">
        <p14:creationId xmlns:p14="http://schemas.microsoft.com/office/powerpoint/2010/main" val="3603177693"/>
      </p:ext>
    </p:extLst>
  </p:cSld>
  <p:clrMapOvr>
    <a:masterClrMapping/>
  </p:clrMapOvr>
  <p:extLst>
    <p:ext uri="{DCECCB84-F9BA-43D5-87BE-67443E8EF086}">
      <p15:sldGuideLst xmlns:p15="http://schemas.microsoft.com/office/powerpoint/2012/main">
        <p15:guide id="1" pos="665">
          <p15:clr>
            <a:srgbClr val="FBAE40"/>
          </p15:clr>
        </p15:guide>
        <p15:guide id="2" orient="horz" pos="3271">
          <p15:clr>
            <a:srgbClr val="FBAE40"/>
          </p15:clr>
        </p15:guide>
        <p15:guide id="4" orient="horz" pos="1434">
          <p15:clr>
            <a:srgbClr val="FBAE40"/>
          </p15:clr>
        </p15:guide>
        <p15:guide id="5" pos="477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trenner Weiß">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0908895-C2CC-8BC1-925E-DD229E1A868F}"/>
              </a:ext>
            </a:extLst>
          </p:cNvPr>
          <p:cNvGraphicFramePr>
            <a:graphicFrameLocks noChangeAspect="1"/>
          </p:cNvGraphicFramePr>
          <p:nvPr userDrawn="1">
            <p:custDataLst>
              <p:tags r:id="rId1"/>
            </p:custDataLst>
            <p:extLst>
              <p:ext uri="{D42A27DB-BD31-4B8C-83A1-F6EECF244321}">
                <p14:modId xmlns:p14="http://schemas.microsoft.com/office/powerpoint/2010/main" val="15704215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1" name="Objekt 10" hidden="1">
                        <a:extLst>
                          <a:ext uri="{FF2B5EF4-FFF2-40B4-BE49-F238E27FC236}">
                            <a16:creationId xmlns:a16="http://schemas.microsoft.com/office/drawing/2014/main" id="{10908895-C2CC-8BC1-925E-DD229E1A86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Freihandform: Form 9">
            <a:extLst>
              <a:ext uri="{FF2B5EF4-FFF2-40B4-BE49-F238E27FC236}">
                <a16:creationId xmlns:a16="http://schemas.microsoft.com/office/drawing/2014/main" id="{5FE6727E-5F0A-48F8-9608-4E16A230F1AD}"/>
              </a:ext>
            </a:extLst>
          </p:cNvPr>
          <p:cNvSpPr>
            <a:spLocks/>
          </p:cNvSpPr>
          <p:nvPr userDrawn="1"/>
        </p:nvSpPr>
        <p:spPr>
          <a:xfrm>
            <a:off x="1" y="2276475"/>
            <a:ext cx="12191999" cy="685685"/>
          </a:xfrm>
          <a:custGeom>
            <a:avLst/>
            <a:gdLst>
              <a:gd name="connsiteX0" fmla="*/ 12191999 w 12191999"/>
              <a:gd name="connsiteY0" fmla="*/ 0 h 685685"/>
              <a:gd name="connsiteX1" fmla="*/ 12191998 w 12191999"/>
              <a:gd name="connsiteY1" fmla="*/ 141164 h 685685"/>
              <a:gd name="connsiteX2" fmla="*/ 0 w 12191999"/>
              <a:gd name="connsiteY2" fmla="*/ 685685 h 685685"/>
              <a:gd name="connsiteX3" fmla="*/ 0 w 12191999"/>
              <a:gd name="connsiteY3" fmla="*/ 544520 h 685685"/>
            </a:gdLst>
            <a:ahLst/>
            <a:cxnLst>
              <a:cxn ang="0">
                <a:pos x="connsiteX0" y="connsiteY0"/>
              </a:cxn>
              <a:cxn ang="0">
                <a:pos x="connsiteX1" y="connsiteY1"/>
              </a:cxn>
              <a:cxn ang="0">
                <a:pos x="connsiteX2" y="connsiteY2"/>
              </a:cxn>
              <a:cxn ang="0">
                <a:pos x="connsiteX3" y="connsiteY3"/>
              </a:cxn>
            </a:cxnLst>
            <a:rect l="l" t="t" r="r" b="b"/>
            <a:pathLst>
              <a:path w="12191999" h="685685">
                <a:moveTo>
                  <a:pt x="12191999" y="0"/>
                </a:moveTo>
                <a:lnTo>
                  <a:pt x="12191998" y="141164"/>
                </a:lnTo>
                <a:lnTo>
                  <a:pt x="0" y="685685"/>
                </a:lnTo>
                <a:lnTo>
                  <a:pt x="0" y="544520"/>
                </a:lnTo>
                <a:close/>
              </a:path>
            </a:pathLst>
          </a:custGeom>
          <a:gradFill flip="none" rotWithShape="1">
            <a:gsLst>
              <a:gs pos="100000">
                <a:srgbClr val="12235B"/>
              </a:gs>
              <a:gs pos="0">
                <a:srgbClr val="0B72B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el 1">
            <a:extLst>
              <a:ext uri="{FF2B5EF4-FFF2-40B4-BE49-F238E27FC236}">
                <a16:creationId xmlns:a16="http://schemas.microsoft.com/office/drawing/2014/main" id="{74D10845-7C6E-314A-9ACE-281159721696}"/>
              </a:ext>
            </a:extLst>
          </p:cNvPr>
          <p:cNvSpPr>
            <a:spLocks noGrp="1"/>
          </p:cNvSpPr>
          <p:nvPr userDrawn="1">
            <p:ph type="title" hasCustomPrompt="1"/>
          </p:nvPr>
        </p:nvSpPr>
        <p:spPr>
          <a:xfrm>
            <a:off x="1055688" y="4109339"/>
            <a:ext cx="6516687" cy="1083374"/>
          </a:xfrm>
        </p:spPr>
        <p:txBody>
          <a:bodyPr vert="horz" anchor="b"/>
          <a:lstStyle>
            <a:lvl1pPr>
              <a:defRPr sz="4400">
                <a:solidFill>
                  <a:schemeClr val="bg2"/>
                </a:solidFill>
                <a:latin typeface="+mj-lt"/>
              </a:defRPr>
            </a:lvl1pPr>
          </a:lstStyle>
          <a:p>
            <a:r>
              <a:rPr lang="de-DE" dirty="0" err="1"/>
              <a:t>Kapiteltrenner</a:t>
            </a:r>
            <a:r>
              <a:rPr lang="de-DE" dirty="0"/>
              <a:t>, Franklin </a:t>
            </a:r>
            <a:r>
              <a:rPr lang="de-DE" dirty="0" err="1"/>
              <a:t>Gothic</a:t>
            </a:r>
            <a:r>
              <a:rPr lang="de-DE" dirty="0"/>
              <a:t> Medium, 44pt</a:t>
            </a:r>
            <a:endParaRPr lang="en-US" dirty="0"/>
          </a:p>
        </p:txBody>
      </p:sp>
      <p:sp>
        <p:nvSpPr>
          <p:cNvPr id="6" name="Foliennummernplatzhalter 5">
            <a:extLst>
              <a:ext uri="{FF2B5EF4-FFF2-40B4-BE49-F238E27FC236}">
                <a16:creationId xmlns:a16="http://schemas.microsoft.com/office/drawing/2014/main" id="{2533070A-F024-57D4-C4C6-94F1255B7EAC}"/>
              </a:ext>
            </a:extLst>
          </p:cNvPr>
          <p:cNvSpPr>
            <a:spLocks noGrp="1"/>
          </p:cNvSpPr>
          <p:nvPr userDrawn="1">
            <p:ph type="sldNum" sz="quarter" idx="12"/>
          </p:nvPr>
        </p:nvSpPr>
        <p:spPr/>
        <p:txBody>
          <a:bodyPr/>
          <a:lstStyle>
            <a:lvl1pPr>
              <a:defRPr>
                <a:solidFill>
                  <a:schemeClr val="tx1"/>
                </a:solidFill>
              </a:defRPr>
            </a:lvl1pPr>
          </a:lstStyle>
          <a:p>
            <a:fld id="{E4E86D05-C121-4A60-9A22-18C5549D6ECB}" type="slidenum">
              <a:rPr lang="en-US" smtClean="0"/>
              <a:pPr/>
              <a:t>‹Nr.›</a:t>
            </a:fld>
            <a:endParaRPr lang="en-US"/>
          </a:p>
        </p:txBody>
      </p:sp>
    </p:spTree>
    <p:extLst>
      <p:ext uri="{BB962C8B-B14F-4D97-AF65-F5344CB8AC3E}">
        <p14:creationId xmlns:p14="http://schemas.microsoft.com/office/powerpoint/2010/main" val="3908667597"/>
      </p:ext>
    </p:extLst>
  </p:cSld>
  <p:clrMapOvr>
    <a:masterClrMapping/>
  </p:clrMapOvr>
  <p:extLst>
    <p:ext uri="{DCECCB84-F9BA-43D5-87BE-67443E8EF086}">
      <p15:sldGuideLst xmlns:p15="http://schemas.microsoft.com/office/powerpoint/2012/main">
        <p15:guide id="1" pos="665">
          <p15:clr>
            <a:srgbClr val="FBAE40"/>
          </p15:clr>
        </p15:guide>
        <p15:guide id="2" orient="horz" pos="3271">
          <p15:clr>
            <a:srgbClr val="FBAE40"/>
          </p15:clr>
        </p15:guide>
        <p15:guide id="4" orient="horz" pos="1434">
          <p15:clr>
            <a:srgbClr val="FBAE40"/>
          </p15:clr>
        </p15:guide>
        <p15:guide id="5" pos="47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53BBB408-6C7F-49EB-9C51-13291373C1AA}"/>
              </a:ext>
            </a:extLst>
          </p:cNvPr>
          <p:cNvGraphicFramePr>
            <a:graphicFrameLocks noChangeAspect="1"/>
          </p:cNvGraphicFramePr>
          <p:nvPr userDrawn="1">
            <p:custDataLst>
              <p:tags r:id="rId1"/>
            </p:custDataLst>
            <p:extLst>
              <p:ext uri="{D42A27DB-BD31-4B8C-83A1-F6EECF244321}">
                <p14:modId xmlns:p14="http://schemas.microsoft.com/office/powerpoint/2010/main" val="6273656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49CA450-B8E1-443F-999D-61EC08F99875}"/>
              </a:ext>
            </a:extLst>
          </p:cNvPr>
          <p:cNvSpPr>
            <a:spLocks noGrp="1"/>
          </p:cNvSpPr>
          <p:nvPr>
            <p:ph type="title" hasCustomPrompt="1"/>
          </p:nvPr>
        </p:nvSpPr>
        <p:spPr>
          <a:xfrm>
            <a:off x="2747963" y="2278284"/>
            <a:ext cx="7956548" cy="541687"/>
          </a:xfrm>
        </p:spPr>
        <p:txBody>
          <a:bodyPr vert="horz"/>
          <a:lstStyle>
            <a:lvl1pPr>
              <a:defRPr sz="4400">
                <a:latin typeface="+mj-lt"/>
              </a:defRPr>
            </a:lvl1pPr>
          </a:lstStyle>
          <a:p>
            <a:r>
              <a:rPr lang="de-DE" dirty="0"/>
              <a:t>Agenda</a:t>
            </a:r>
            <a:endParaRPr lang="en-US" dirty="0"/>
          </a:p>
        </p:txBody>
      </p:sp>
      <p:sp>
        <p:nvSpPr>
          <p:cNvPr id="3" name="Foliennummernplatzhalter 2">
            <a:extLst>
              <a:ext uri="{FF2B5EF4-FFF2-40B4-BE49-F238E27FC236}">
                <a16:creationId xmlns:a16="http://schemas.microsoft.com/office/drawing/2014/main" id="{DA648CA8-870E-48F3-A178-55FC23DE71E7}"/>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32" name="Freihandform: Form 31">
            <a:extLst>
              <a:ext uri="{FF2B5EF4-FFF2-40B4-BE49-F238E27FC236}">
                <a16:creationId xmlns:a16="http://schemas.microsoft.com/office/drawing/2014/main" id="{913FD97F-74A1-48D9-9577-BE004F78ED56}"/>
              </a:ext>
            </a:extLst>
          </p:cNvPr>
          <p:cNvSpPr>
            <a:spLocks/>
          </p:cNvSpPr>
          <p:nvPr userDrawn="1"/>
        </p:nvSpPr>
        <p:spPr>
          <a:xfrm rot="5400000" flipV="1">
            <a:off x="-1382942" y="3162063"/>
            <a:ext cx="6861166" cy="537043"/>
          </a:xfrm>
          <a:custGeom>
            <a:avLst/>
            <a:gdLst>
              <a:gd name="connsiteX0" fmla="*/ 2843212 w 6861166"/>
              <a:gd name="connsiteY0" fmla="*/ 179451 h 537043"/>
              <a:gd name="connsiteX1" fmla="*/ 2843212 w 6861166"/>
              <a:gd name="connsiteY1" fmla="*/ 410059 h 537043"/>
              <a:gd name="connsiteX2" fmla="*/ 6861166 w 6861166"/>
              <a:gd name="connsiteY2" fmla="*/ 230608 h 537043"/>
              <a:gd name="connsiteX3" fmla="*/ 6861164 w 6861166"/>
              <a:gd name="connsiteY3" fmla="*/ 0 h 537043"/>
              <a:gd name="connsiteX4" fmla="*/ 0 w 6861166"/>
              <a:gd name="connsiteY4" fmla="*/ 306435 h 537043"/>
              <a:gd name="connsiteX5" fmla="*/ 0 w 6861166"/>
              <a:gd name="connsiteY5" fmla="*/ 537043 h 537043"/>
              <a:gd name="connsiteX6" fmla="*/ 2243137 w 6861166"/>
              <a:gd name="connsiteY6" fmla="*/ 436860 h 537043"/>
              <a:gd name="connsiteX7" fmla="*/ 2243137 w 6861166"/>
              <a:gd name="connsiteY7" fmla="*/ 206252 h 537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1166" h="537043">
                <a:moveTo>
                  <a:pt x="2843212" y="179451"/>
                </a:moveTo>
                <a:lnTo>
                  <a:pt x="2843212" y="410059"/>
                </a:lnTo>
                <a:lnTo>
                  <a:pt x="6861166" y="230608"/>
                </a:lnTo>
                <a:cubicBezTo>
                  <a:pt x="6861165" y="153739"/>
                  <a:pt x="6861165" y="76869"/>
                  <a:pt x="6861164" y="0"/>
                </a:cubicBezTo>
                <a:close/>
                <a:moveTo>
                  <a:pt x="0" y="306435"/>
                </a:moveTo>
                <a:lnTo>
                  <a:pt x="0" y="537043"/>
                </a:lnTo>
                <a:lnTo>
                  <a:pt x="2243137" y="436860"/>
                </a:lnTo>
                <a:lnTo>
                  <a:pt x="2243137" y="206252"/>
                </a:lnTo>
                <a:close/>
              </a:path>
            </a:pathLst>
          </a:custGeom>
          <a:gradFill flip="none" rotWithShape="1">
            <a:gsLst>
              <a:gs pos="0">
                <a:schemeClr val="bg2"/>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aseline="-25000" dirty="0"/>
          </a:p>
        </p:txBody>
      </p:sp>
      <p:grpSp>
        <p:nvGrpSpPr>
          <p:cNvPr id="28" name="Gruppieren 27">
            <a:extLst>
              <a:ext uri="{FF2B5EF4-FFF2-40B4-BE49-F238E27FC236}">
                <a16:creationId xmlns:a16="http://schemas.microsoft.com/office/drawing/2014/main" id="{6716F894-D69A-4674-9B2C-85D608EF70C7}"/>
              </a:ext>
            </a:extLst>
          </p:cNvPr>
          <p:cNvGrpSpPr>
            <a:grpSpLocks/>
          </p:cNvGrpSpPr>
          <p:nvPr userDrawn="1"/>
        </p:nvGrpSpPr>
        <p:grpSpPr>
          <a:xfrm>
            <a:off x="1869914" y="2309812"/>
            <a:ext cx="464346" cy="464344"/>
            <a:chOff x="9174892" y="393539"/>
            <a:chExt cx="222699" cy="222699"/>
          </a:xfrm>
        </p:grpSpPr>
        <p:sp>
          <p:nvSpPr>
            <p:cNvPr id="29" name="Freihandform: Form 28">
              <a:extLst>
                <a:ext uri="{FF2B5EF4-FFF2-40B4-BE49-F238E27FC236}">
                  <a16:creationId xmlns:a16="http://schemas.microsoft.com/office/drawing/2014/main" id="{F5777C03-6D7D-439A-821A-C06C206CAC84}"/>
                </a:ext>
              </a:extLst>
            </p:cNvPr>
            <p:cNvSpPr/>
            <p:nvPr/>
          </p:nvSpPr>
          <p:spPr>
            <a:xfrm>
              <a:off x="9174892" y="393539"/>
              <a:ext cx="222699" cy="222699"/>
            </a:xfrm>
            <a:custGeom>
              <a:avLst/>
              <a:gdLst>
                <a:gd name="connsiteX0" fmla="*/ 222699 w 222699"/>
                <a:gd name="connsiteY0" fmla="*/ 3785 h 222699"/>
                <a:gd name="connsiteX1" fmla="*/ 222699 w 222699"/>
                <a:gd name="connsiteY1" fmla="*/ 0 h 222699"/>
                <a:gd name="connsiteX2" fmla="*/ 0 w 222699"/>
                <a:gd name="connsiteY2" fmla="*/ 0 h 222699"/>
                <a:gd name="connsiteX3" fmla="*/ 0 w 222699"/>
                <a:gd name="connsiteY3" fmla="*/ 222700 h 222699"/>
                <a:gd name="connsiteX4" fmla="*/ 3785 w 222699"/>
                <a:gd name="connsiteY4" fmla="*/ 222700 h 222699"/>
                <a:gd name="connsiteX5" fmla="*/ 222699 w 222699"/>
                <a:gd name="connsiteY5" fmla="*/ 3785 h 222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699" h="222699">
                  <a:moveTo>
                    <a:pt x="222699" y="3785"/>
                  </a:moveTo>
                  <a:lnTo>
                    <a:pt x="222699" y="0"/>
                  </a:lnTo>
                  <a:lnTo>
                    <a:pt x="0" y="0"/>
                  </a:lnTo>
                  <a:lnTo>
                    <a:pt x="0" y="222700"/>
                  </a:lnTo>
                  <a:lnTo>
                    <a:pt x="3785" y="222700"/>
                  </a:lnTo>
                  <a:cubicBezTo>
                    <a:pt x="3785" y="102536"/>
                    <a:pt x="84699" y="3785"/>
                    <a:pt x="222699" y="3785"/>
                  </a:cubicBezTo>
                  <a:close/>
                </a:path>
              </a:pathLst>
            </a:custGeom>
            <a:solidFill>
              <a:schemeClr val="accent1"/>
            </a:solidFill>
            <a:ln w="3479" cap="flat">
              <a:noFill/>
              <a:prstDash val="solid"/>
              <a:miter/>
            </a:ln>
          </p:spPr>
          <p:txBody>
            <a:bodyPr rtlCol="0" anchor="ctr"/>
            <a:lstStyle/>
            <a:p>
              <a:endParaRPr lang="en-US"/>
            </a:p>
          </p:txBody>
        </p:sp>
        <p:sp>
          <p:nvSpPr>
            <p:cNvPr id="30" name="Freihandform: Form 29">
              <a:extLst>
                <a:ext uri="{FF2B5EF4-FFF2-40B4-BE49-F238E27FC236}">
                  <a16:creationId xmlns:a16="http://schemas.microsoft.com/office/drawing/2014/main" id="{D43280B8-53B5-491D-8E24-F419BDC9051E}"/>
                </a:ext>
              </a:extLst>
            </p:cNvPr>
            <p:cNvSpPr/>
            <p:nvPr/>
          </p:nvSpPr>
          <p:spPr>
            <a:xfrm>
              <a:off x="9216137" y="432857"/>
              <a:ext cx="181453" cy="183381"/>
            </a:xfrm>
            <a:custGeom>
              <a:avLst/>
              <a:gdLst>
                <a:gd name="connsiteX0" fmla="*/ 181453 w 181453"/>
                <a:gd name="connsiteY0" fmla="*/ 183381 h 183381"/>
                <a:gd name="connsiteX1" fmla="*/ 181453 w 181453"/>
                <a:gd name="connsiteY1" fmla="*/ 0 h 183381"/>
                <a:gd name="connsiteX2" fmla="*/ 0 w 181453"/>
                <a:gd name="connsiteY2" fmla="*/ 181454 h 183381"/>
                <a:gd name="connsiteX3" fmla="*/ 35 w 181453"/>
                <a:gd name="connsiteY3" fmla="*/ 183381 h 183381"/>
                <a:gd name="connsiteX4" fmla="*/ 181453 w 181453"/>
                <a:gd name="connsiteY4" fmla="*/ 183381 h 183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53" h="183381">
                  <a:moveTo>
                    <a:pt x="181453" y="183381"/>
                  </a:moveTo>
                  <a:lnTo>
                    <a:pt x="181453" y="0"/>
                  </a:lnTo>
                  <a:cubicBezTo>
                    <a:pt x="81230" y="0"/>
                    <a:pt x="0" y="81230"/>
                    <a:pt x="0" y="181454"/>
                  </a:cubicBezTo>
                  <a:cubicBezTo>
                    <a:pt x="0" y="182084"/>
                    <a:pt x="35" y="182750"/>
                    <a:pt x="35" y="183381"/>
                  </a:cubicBezTo>
                  <a:lnTo>
                    <a:pt x="181453" y="183381"/>
                  </a:lnTo>
                  <a:close/>
                </a:path>
              </a:pathLst>
            </a:custGeom>
            <a:solidFill>
              <a:schemeClr val="accent2"/>
            </a:solidFill>
            <a:ln w="3479" cap="flat">
              <a:noFill/>
              <a:prstDash val="solid"/>
              <a:miter/>
            </a:ln>
          </p:spPr>
          <p:txBody>
            <a:bodyPr rtlCol="0" anchor="ctr"/>
            <a:lstStyle/>
            <a:p>
              <a:endParaRPr lang="en-US"/>
            </a:p>
          </p:txBody>
        </p:sp>
      </p:grpSp>
      <p:sp>
        <p:nvSpPr>
          <p:cNvPr id="41" name="Textplatzhalter 40">
            <a:extLst>
              <a:ext uri="{FF2B5EF4-FFF2-40B4-BE49-F238E27FC236}">
                <a16:creationId xmlns:a16="http://schemas.microsoft.com/office/drawing/2014/main" id="{BBBB69AD-CDB1-4AF4-80F7-2DC3E9019DFE}"/>
              </a:ext>
            </a:extLst>
          </p:cNvPr>
          <p:cNvSpPr>
            <a:spLocks noGrp="1"/>
          </p:cNvSpPr>
          <p:nvPr>
            <p:ph type="body" sz="quarter" idx="11" hasCustomPrompt="1"/>
          </p:nvPr>
        </p:nvSpPr>
        <p:spPr>
          <a:xfrm>
            <a:off x="2747963" y="3200400"/>
            <a:ext cx="3852862" cy="1846659"/>
          </a:xfrm>
        </p:spPr>
        <p:txBody>
          <a:bodyPr wrap="square">
            <a:spAutoFit/>
          </a:bodyPr>
          <a:lstStyle>
            <a:lvl1pPr marL="504000" indent="-504000">
              <a:buClr>
                <a:schemeClr val="accent2"/>
              </a:buClr>
              <a:buFont typeface="+mj-lt"/>
              <a:buAutoNum type="arabicPeriod"/>
              <a:defRPr sz="2000"/>
            </a:lvl1pPr>
            <a:lvl2pPr marL="522900" indent="-342900">
              <a:buClr>
                <a:schemeClr val="accent2"/>
              </a:buClr>
              <a:buFont typeface="+mj-lt"/>
              <a:buAutoNum type="arabicPeriod"/>
              <a:defRPr/>
            </a:lvl2pPr>
            <a:lvl3pPr marL="702900" indent="-342900">
              <a:buClr>
                <a:schemeClr val="accent2"/>
              </a:buClr>
              <a:buFont typeface="+mj-lt"/>
              <a:buAutoNum type="arabicPeriod"/>
              <a:defRPr/>
            </a:lvl3pPr>
            <a:lvl4pPr marL="882900" indent="-342900">
              <a:buClr>
                <a:schemeClr val="accent2"/>
              </a:buClr>
              <a:buFont typeface="+mj-lt"/>
              <a:buAutoNum type="arabicPeriod"/>
              <a:defRPr/>
            </a:lvl4pPr>
            <a:lvl5pPr marL="1062900" indent="-342900">
              <a:buClr>
                <a:schemeClr val="accent2"/>
              </a:buClr>
              <a:buFont typeface="+mj-lt"/>
              <a:buAutoNum type="arabicPeriod"/>
              <a:defRPr/>
            </a:lvl5pPr>
          </a:lstStyle>
          <a:p>
            <a:pPr lvl="0"/>
            <a:r>
              <a:rPr lang="de-DE" dirty="0"/>
              <a:t>Kapitelüberschrift</a:t>
            </a:r>
          </a:p>
          <a:p>
            <a:pPr lvl="0"/>
            <a:r>
              <a:rPr lang="de-DE" dirty="0"/>
              <a:t>Kapitelüberschrift</a:t>
            </a:r>
          </a:p>
          <a:p>
            <a:pPr lvl="0"/>
            <a:r>
              <a:rPr lang="de-DE" dirty="0"/>
              <a:t>Kapitelüberschrift</a:t>
            </a:r>
          </a:p>
          <a:p>
            <a:pPr lvl="0"/>
            <a:r>
              <a:rPr lang="de-DE" dirty="0"/>
              <a:t>Kapitelüberschrift</a:t>
            </a:r>
          </a:p>
          <a:p>
            <a:pPr lvl="0"/>
            <a:r>
              <a:rPr lang="de-DE" dirty="0"/>
              <a:t>Kapitelüberschrift</a:t>
            </a:r>
          </a:p>
        </p:txBody>
      </p:sp>
      <p:sp>
        <p:nvSpPr>
          <p:cNvPr id="43" name="Textplatzhalter 42">
            <a:extLst>
              <a:ext uri="{FF2B5EF4-FFF2-40B4-BE49-F238E27FC236}">
                <a16:creationId xmlns:a16="http://schemas.microsoft.com/office/drawing/2014/main" id="{ADC65F52-4DAB-4F5D-8DCF-4E21278E9E55}"/>
              </a:ext>
            </a:extLst>
          </p:cNvPr>
          <p:cNvSpPr>
            <a:spLocks noGrp="1"/>
          </p:cNvSpPr>
          <p:nvPr>
            <p:ph type="body" sz="quarter" idx="12" hasCustomPrompt="1"/>
          </p:nvPr>
        </p:nvSpPr>
        <p:spPr>
          <a:xfrm>
            <a:off x="6851649" y="3200400"/>
            <a:ext cx="3852862" cy="1846263"/>
          </a:xfrm>
        </p:spPr>
        <p:txBody>
          <a:bodyPr/>
          <a:lstStyle>
            <a:lvl1pPr marL="504000" indent="-504000">
              <a:buClr>
                <a:schemeClr val="accent2"/>
              </a:buClr>
              <a:buFont typeface="+mj-lt"/>
              <a:buAutoNum type="arabicPeriod" startAt="6"/>
              <a:defRPr sz="2000"/>
            </a:lvl1pPr>
            <a:lvl2pPr marL="180000" indent="0">
              <a:buNone/>
              <a:defRPr sz="1800"/>
            </a:lvl2pPr>
            <a:lvl3pPr marL="360000" indent="0">
              <a:buNone/>
              <a:defRPr sz="1800"/>
            </a:lvl3pPr>
            <a:lvl4pPr marL="540000" indent="0">
              <a:buNone/>
              <a:defRPr sz="1800"/>
            </a:lvl4pPr>
            <a:lvl5pPr marL="720000" indent="0">
              <a:buNone/>
              <a:defRPr sz="1800"/>
            </a:lvl5pPr>
          </a:lstStyle>
          <a:p>
            <a:pPr lvl="0"/>
            <a:r>
              <a:rPr lang="de-DE" dirty="0"/>
              <a:t>Kapitelüberschrift</a:t>
            </a:r>
          </a:p>
          <a:p>
            <a:pPr lvl="0"/>
            <a:r>
              <a:rPr lang="de-DE" dirty="0"/>
              <a:t>Kapitelüberschrift</a:t>
            </a:r>
          </a:p>
          <a:p>
            <a:pPr lvl="0"/>
            <a:r>
              <a:rPr lang="de-DE" dirty="0"/>
              <a:t>Kapitelüberschrift</a:t>
            </a:r>
          </a:p>
          <a:p>
            <a:pPr lvl="0"/>
            <a:r>
              <a:rPr lang="de-DE" dirty="0"/>
              <a:t>Kapitelüberschrift</a:t>
            </a:r>
          </a:p>
          <a:p>
            <a:pPr lvl="0"/>
            <a:r>
              <a:rPr lang="de-DE" dirty="0"/>
              <a:t>Kapitelüberschrift</a:t>
            </a:r>
            <a:endParaRPr lang="en-US" dirty="0"/>
          </a:p>
        </p:txBody>
      </p:sp>
    </p:spTree>
    <p:extLst>
      <p:ext uri="{BB962C8B-B14F-4D97-AF65-F5344CB8AC3E}">
        <p14:creationId xmlns:p14="http://schemas.microsoft.com/office/powerpoint/2010/main" val="834720786"/>
      </p:ext>
    </p:extLst>
  </p:cSld>
  <p:clrMapOvr>
    <a:masterClrMapping/>
  </p:clrMapOvr>
  <p:extLst>
    <p:ext uri="{DCECCB84-F9BA-43D5-87BE-67443E8EF086}">
      <p15:sldGuideLst xmlns:p15="http://schemas.microsoft.com/office/powerpoint/2012/main">
        <p15:guide id="1" orient="horz" pos="1434" userDrawn="1">
          <p15:clr>
            <a:srgbClr val="FBAE40"/>
          </p15:clr>
        </p15:guide>
        <p15:guide id="2" pos="1731" userDrawn="1">
          <p15:clr>
            <a:srgbClr val="FBAE40"/>
          </p15:clr>
        </p15:guide>
        <p15:guide id="3" pos="1459" userDrawn="1">
          <p15:clr>
            <a:srgbClr val="FBAE40"/>
          </p15:clr>
        </p15:guide>
        <p15:guide id="4" pos="4158" userDrawn="1">
          <p15:clr>
            <a:srgbClr val="FBAE40"/>
          </p15:clr>
        </p15:guide>
        <p15:guide id="5" pos="43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4038093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a:xfrm>
            <a:off x="587375" y="620713"/>
            <a:ext cx="9725025" cy="344710"/>
          </a:xfrm>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3" name="Inhaltsplatzhalter 2">
            <a:extLst>
              <a:ext uri="{FF2B5EF4-FFF2-40B4-BE49-F238E27FC236}">
                <a16:creationId xmlns:a16="http://schemas.microsoft.com/office/drawing/2014/main" id="{52ECE494-4D41-9F19-B270-90FC1CF6EB6A}"/>
              </a:ext>
            </a:extLst>
          </p:cNvPr>
          <p:cNvSpPr>
            <a:spLocks noGrp="1"/>
          </p:cNvSpPr>
          <p:nvPr>
            <p:ph sz="half" idx="1" hasCustomPrompt="1"/>
          </p:nvPr>
        </p:nvSpPr>
        <p:spPr>
          <a:xfrm>
            <a:off x="587375" y="1628775"/>
            <a:ext cx="11017249"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Tree>
    <p:extLst>
      <p:ext uri="{BB962C8B-B14F-4D97-AF65-F5344CB8AC3E}">
        <p14:creationId xmlns:p14="http://schemas.microsoft.com/office/powerpoint/2010/main" val="1237148587"/>
      </p:ext>
    </p:extLst>
  </p:cSld>
  <p:clrMapOvr>
    <a:masterClrMapping/>
  </p:clrMapOvr>
  <p:extLst>
    <p:ext uri="{DCECCB84-F9BA-43D5-87BE-67443E8EF086}">
      <p15:sldGuideLst xmlns:p15="http://schemas.microsoft.com/office/powerpoint/2012/main">
        <p15:guide id="4" orient="horz" pos="82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 &amp; Untertitel">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4074089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3" name="Inhaltsplatzhalter 2">
            <a:extLst>
              <a:ext uri="{FF2B5EF4-FFF2-40B4-BE49-F238E27FC236}">
                <a16:creationId xmlns:a16="http://schemas.microsoft.com/office/drawing/2014/main" id="{52ECE494-4D41-9F19-B270-90FC1CF6EB6A}"/>
              </a:ext>
            </a:extLst>
          </p:cNvPr>
          <p:cNvSpPr>
            <a:spLocks noGrp="1"/>
          </p:cNvSpPr>
          <p:nvPr>
            <p:ph sz="half" idx="1" hasCustomPrompt="1"/>
          </p:nvPr>
        </p:nvSpPr>
        <p:spPr>
          <a:xfrm>
            <a:off x="587375" y="1628775"/>
            <a:ext cx="5256213"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4" name="Inhaltsplatzhalter 3">
            <a:extLst>
              <a:ext uri="{FF2B5EF4-FFF2-40B4-BE49-F238E27FC236}">
                <a16:creationId xmlns:a16="http://schemas.microsoft.com/office/drawing/2014/main" id="{975A5D50-BD9C-1803-4A51-3B4A073AA84D}"/>
              </a:ext>
            </a:extLst>
          </p:cNvPr>
          <p:cNvSpPr>
            <a:spLocks noGrp="1"/>
          </p:cNvSpPr>
          <p:nvPr>
            <p:ph sz="half" idx="2" hasCustomPrompt="1"/>
          </p:nvPr>
        </p:nvSpPr>
        <p:spPr>
          <a:xfrm>
            <a:off x="6348625" y="1628775"/>
            <a:ext cx="5256000"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10" name="Textplatzhalter 9">
            <a:extLst>
              <a:ext uri="{FF2B5EF4-FFF2-40B4-BE49-F238E27FC236}">
                <a16:creationId xmlns:a16="http://schemas.microsoft.com/office/drawing/2014/main" id="{2D2E64F2-2A56-4C00-F149-DEEDA359CF57}"/>
              </a:ext>
            </a:extLst>
          </p:cNvPr>
          <p:cNvSpPr>
            <a:spLocks noGrp="1"/>
          </p:cNvSpPr>
          <p:nvPr>
            <p:ph type="body" sz="quarter" idx="11" hasCustomPrompt="1"/>
          </p:nvPr>
        </p:nvSpPr>
        <p:spPr>
          <a:xfrm>
            <a:off x="587375" y="1052513"/>
            <a:ext cx="9725025" cy="196977"/>
          </a:xfrm>
        </p:spPr>
        <p:txBody>
          <a:bodyPr>
            <a:spAutoFit/>
          </a:bodyPr>
          <a:lstStyle>
            <a:lvl1pPr marL="0" indent="0">
              <a:lnSpc>
                <a:spcPct val="80000"/>
              </a:lnSpc>
              <a:spcAft>
                <a:spcPts val="0"/>
              </a:spcAft>
              <a:buNone/>
              <a:defRPr sz="1600"/>
            </a:lvl1pPr>
            <a:lvl2pPr marL="180000" indent="0">
              <a:buFont typeface="Arial" panose="020B0604020202020204" pitchFamily="34" charset="0"/>
              <a:buNone/>
              <a:defRPr sz="1600"/>
            </a:lvl2pPr>
            <a:lvl3pPr marL="360000" indent="0">
              <a:buFont typeface="Arial" panose="020B0604020202020204" pitchFamily="34" charset="0"/>
              <a:buNone/>
              <a:defRPr sz="1600"/>
            </a:lvl3pPr>
            <a:lvl4pPr marL="540000" indent="0">
              <a:buFont typeface="Arial" panose="020B0604020202020204" pitchFamily="34" charset="0"/>
              <a:buNone/>
              <a:defRPr sz="1600"/>
            </a:lvl4pPr>
            <a:lvl5pPr marL="720000" indent="0">
              <a:buNone/>
              <a:defRPr sz="1600"/>
            </a:lvl5pPr>
          </a:lstStyle>
          <a:p>
            <a:pPr lvl="0"/>
            <a:r>
              <a:rPr lang="de-DE" dirty="0"/>
              <a:t>Untertitel, Franklin </a:t>
            </a:r>
            <a:r>
              <a:rPr lang="de-DE" dirty="0" err="1"/>
              <a:t>Gothic</a:t>
            </a:r>
            <a:r>
              <a:rPr lang="de-DE" dirty="0"/>
              <a:t> Book, 16pt</a:t>
            </a:r>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Tree>
    <p:extLst>
      <p:ext uri="{BB962C8B-B14F-4D97-AF65-F5344CB8AC3E}">
        <p14:creationId xmlns:p14="http://schemas.microsoft.com/office/powerpoint/2010/main" val="2800200175"/>
      </p:ext>
    </p:extLst>
  </p:cSld>
  <p:clrMapOvr>
    <a:masterClrMapping/>
  </p:clrMapOvr>
  <p:extLst>
    <p:ext uri="{DCECCB84-F9BA-43D5-87BE-67443E8EF086}">
      <p15:sldGuideLst xmlns:p15="http://schemas.microsoft.com/office/powerpoint/2012/main">
        <p15:guide id="1" pos="3999" userDrawn="1">
          <p15:clr>
            <a:srgbClr val="FBAE40"/>
          </p15:clr>
        </p15:guide>
        <p15:guide id="2" pos="3840" userDrawn="1">
          <p15:clr>
            <a:srgbClr val="FBAE40"/>
          </p15:clr>
        </p15:guide>
        <p15:guide id="3" pos="3681" userDrawn="1">
          <p15:clr>
            <a:srgbClr val="FBAE40"/>
          </p15:clr>
        </p15:guide>
        <p15:guide id="4" orient="horz" pos="66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4E82FA62-B64C-4F0D-81C1-21868BFEB90C}"/>
              </a:ext>
            </a:extLst>
          </p:cNvPr>
          <p:cNvGraphicFramePr>
            <a:graphicFrameLocks noChangeAspect="1"/>
          </p:cNvGraphicFramePr>
          <p:nvPr userDrawn="1">
            <p:custDataLst>
              <p:tags r:id="rId1"/>
            </p:custDataLst>
            <p:extLst>
              <p:ext uri="{D42A27DB-BD31-4B8C-83A1-F6EECF244321}">
                <p14:modId xmlns:p14="http://schemas.microsoft.com/office/powerpoint/2010/main" val="4248310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BD169228-A1B5-0A5A-B438-D70EF7F97963}"/>
              </a:ext>
            </a:extLst>
          </p:cNvPr>
          <p:cNvSpPr>
            <a:spLocks noGrp="1"/>
          </p:cNvSpPr>
          <p:nvPr>
            <p:ph type="sldNum" sz="quarter" idx="12"/>
          </p:nvPr>
        </p:nvSpPr>
        <p:spPr/>
        <p:txBody>
          <a:bodyPr/>
          <a:lstStyle/>
          <a:p>
            <a:fld id="{E4E86D05-C121-4A60-9A22-18C5549D6ECB}" type="slidenum">
              <a:rPr lang="en-US" smtClean="0"/>
              <a:t>‹Nr.›</a:t>
            </a:fld>
            <a:endParaRPr lang="en-US"/>
          </a:p>
        </p:txBody>
      </p:sp>
      <p:sp>
        <p:nvSpPr>
          <p:cNvPr id="6" name="Titel 5">
            <a:extLst>
              <a:ext uri="{FF2B5EF4-FFF2-40B4-BE49-F238E27FC236}">
                <a16:creationId xmlns:a16="http://schemas.microsoft.com/office/drawing/2014/main" id="{C503A63B-2361-FCAC-DD39-7AB13BF6E6F8}"/>
              </a:ext>
            </a:extLst>
          </p:cNvPr>
          <p:cNvSpPr>
            <a:spLocks noGrp="1"/>
          </p:cNvSpPr>
          <p:nvPr>
            <p:ph type="title" hasCustomPrompt="1"/>
          </p:nvPr>
        </p:nvSpPr>
        <p:spPr/>
        <p:txBody>
          <a:bodyPr vert="horz"/>
          <a:lstStyle/>
          <a:p>
            <a:r>
              <a:rPr lang="de-DE" dirty="0"/>
              <a:t>Titel, Franklin </a:t>
            </a:r>
            <a:r>
              <a:rPr lang="de-DE" dirty="0" err="1"/>
              <a:t>Gothic</a:t>
            </a:r>
            <a:r>
              <a:rPr lang="de-DE" dirty="0"/>
              <a:t> Book, 28pt</a:t>
            </a:r>
            <a:endParaRPr lang="en-US" dirty="0"/>
          </a:p>
        </p:txBody>
      </p:sp>
      <p:sp>
        <p:nvSpPr>
          <p:cNvPr id="2" name="Textplatzhalter 18">
            <a:extLst>
              <a:ext uri="{FF2B5EF4-FFF2-40B4-BE49-F238E27FC236}">
                <a16:creationId xmlns:a16="http://schemas.microsoft.com/office/drawing/2014/main" id="{5B678C02-8A85-2448-300E-E037326F1B8C}"/>
              </a:ext>
            </a:extLst>
          </p:cNvPr>
          <p:cNvSpPr>
            <a:spLocks noGrp="1"/>
          </p:cNvSpPr>
          <p:nvPr>
            <p:ph type="body" sz="quarter" idx="13"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Tree>
    <p:extLst>
      <p:ext uri="{BB962C8B-B14F-4D97-AF65-F5344CB8AC3E}">
        <p14:creationId xmlns:p14="http://schemas.microsoft.com/office/powerpoint/2010/main" val="3834943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B5A025A-2A6B-A172-918C-D128A498D154}"/>
              </a:ext>
            </a:extLst>
          </p:cNvPr>
          <p:cNvGraphicFramePr>
            <a:graphicFrameLocks noChangeAspect="1"/>
          </p:cNvGraphicFramePr>
          <p:nvPr userDrawn="1">
            <p:custDataLst>
              <p:tags r:id="rId1"/>
            </p:custDataLst>
            <p:extLst>
              <p:ext uri="{D42A27DB-BD31-4B8C-83A1-F6EECF244321}">
                <p14:modId xmlns:p14="http://schemas.microsoft.com/office/powerpoint/2010/main" val="4169078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BD169228-A1B5-0A5A-B438-D70EF7F97963}"/>
              </a:ext>
            </a:extLst>
          </p:cNvPr>
          <p:cNvSpPr>
            <a:spLocks noGrp="1"/>
          </p:cNvSpPr>
          <p:nvPr>
            <p:ph type="sldNum" sz="quarter" idx="12"/>
          </p:nvPr>
        </p:nvSpPr>
        <p:spPr/>
        <p:txBody>
          <a:bodyPr/>
          <a:lstStyle/>
          <a:p>
            <a:fld id="{E4E86D05-C121-4A60-9A22-18C5549D6ECB}" type="slidenum">
              <a:rPr lang="en-US" smtClean="0"/>
              <a:t>‹Nr.›</a:t>
            </a:fld>
            <a:endParaRPr lang="en-US"/>
          </a:p>
        </p:txBody>
      </p:sp>
    </p:spTree>
    <p:extLst>
      <p:ext uri="{BB962C8B-B14F-4D97-AF65-F5344CB8AC3E}">
        <p14:creationId xmlns:p14="http://schemas.microsoft.com/office/powerpoint/2010/main" val="3198557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halt und Bi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37797447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3" name="Bildplatzhalter 32">
            <a:extLst>
              <a:ext uri="{FF2B5EF4-FFF2-40B4-BE49-F238E27FC236}">
                <a16:creationId xmlns:a16="http://schemas.microsoft.com/office/drawing/2014/main" id="{4459450C-6EBC-4218-BD75-2AC10E88EB5E}"/>
              </a:ext>
            </a:extLst>
          </p:cNvPr>
          <p:cNvSpPr>
            <a:spLocks noGrp="1"/>
          </p:cNvSpPr>
          <p:nvPr>
            <p:ph type="pic" sz="quarter" idx="13" hasCustomPrompt="1"/>
          </p:nvPr>
        </p:nvSpPr>
        <p:spPr>
          <a:xfrm>
            <a:off x="6096000" y="0"/>
            <a:ext cx="6096001" cy="6858000"/>
          </a:xfrm>
          <a:custGeom>
            <a:avLst/>
            <a:gdLst>
              <a:gd name="connsiteX0" fmla="*/ 4715035 w 6096001"/>
              <a:gd name="connsiteY0" fmla="*/ 925772 h 6858000"/>
              <a:gd name="connsiteX1" fmla="*/ 4724535 w 6096001"/>
              <a:gd name="connsiteY1" fmla="*/ 925772 h 6858000"/>
              <a:gd name="connsiteX2" fmla="*/ 4732533 w 6096001"/>
              <a:gd name="connsiteY2" fmla="*/ 932478 h 6858000"/>
              <a:gd name="connsiteX3" fmla="*/ 4725094 w 6096001"/>
              <a:gd name="connsiteY3" fmla="*/ 939393 h 6858000"/>
              <a:gd name="connsiteX4" fmla="*/ 4715035 w 6096001"/>
              <a:gd name="connsiteY4" fmla="*/ 939393 h 6858000"/>
              <a:gd name="connsiteX5" fmla="*/ 4715035 w 6096001"/>
              <a:gd name="connsiteY5" fmla="*/ 905269 h 6858000"/>
              <a:gd name="connsiteX6" fmla="*/ 4723103 w 6096001"/>
              <a:gd name="connsiteY6" fmla="*/ 905269 h 6858000"/>
              <a:gd name="connsiteX7" fmla="*/ 4730158 w 6096001"/>
              <a:gd name="connsiteY7" fmla="*/ 911486 h 6858000"/>
              <a:gd name="connsiteX8" fmla="*/ 4723312 w 6096001"/>
              <a:gd name="connsiteY8" fmla="*/ 918192 h 6858000"/>
              <a:gd name="connsiteX9" fmla="*/ 4715035 w 6096001"/>
              <a:gd name="connsiteY9" fmla="*/ 918192 h 6858000"/>
              <a:gd name="connsiteX10" fmla="*/ 5429794 w 6096001"/>
              <a:gd name="connsiteY10" fmla="*/ 905164 h 6858000"/>
              <a:gd name="connsiteX11" fmla="*/ 5446349 w 6096001"/>
              <a:gd name="connsiteY11" fmla="*/ 922348 h 6858000"/>
              <a:gd name="connsiteX12" fmla="*/ 5429794 w 6096001"/>
              <a:gd name="connsiteY12" fmla="*/ 939532 h 6858000"/>
              <a:gd name="connsiteX13" fmla="*/ 5413168 w 6096001"/>
              <a:gd name="connsiteY13" fmla="*/ 922348 h 6858000"/>
              <a:gd name="connsiteX14" fmla="*/ 5429794 w 6096001"/>
              <a:gd name="connsiteY14" fmla="*/ 905164 h 6858000"/>
              <a:gd name="connsiteX15" fmla="*/ 5359798 w 6096001"/>
              <a:gd name="connsiteY15" fmla="*/ 905164 h 6858000"/>
              <a:gd name="connsiteX16" fmla="*/ 5376354 w 6096001"/>
              <a:gd name="connsiteY16" fmla="*/ 922348 h 6858000"/>
              <a:gd name="connsiteX17" fmla="*/ 5359798 w 6096001"/>
              <a:gd name="connsiteY17" fmla="*/ 939532 h 6858000"/>
              <a:gd name="connsiteX18" fmla="*/ 5343173 w 6096001"/>
              <a:gd name="connsiteY18" fmla="*/ 922348 h 6858000"/>
              <a:gd name="connsiteX19" fmla="*/ 5359798 w 6096001"/>
              <a:gd name="connsiteY19" fmla="*/ 905164 h 6858000"/>
              <a:gd name="connsiteX20" fmla="*/ 4976852 w 6096001"/>
              <a:gd name="connsiteY20" fmla="*/ 897061 h 6858000"/>
              <a:gd name="connsiteX21" fmla="*/ 4976852 w 6096001"/>
              <a:gd name="connsiteY21" fmla="*/ 947671 h 6858000"/>
              <a:gd name="connsiteX22" fmla="*/ 5009893 w 6096001"/>
              <a:gd name="connsiteY22" fmla="*/ 947671 h 6858000"/>
              <a:gd name="connsiteX23" fmla="*/ 5009893 w 6096001"/>
              <a:gd name="connsiteY23" fmla="*/ 939393 h 6858000"/>
              <a:gd name="connsiteX24" fmla="*/ 4986213 w 6096001"/>
              <a:gd name="connsiteY24" fmla="*/ 939393 h 6858000"/>
              <a:gd name="connsiteX25" fmla="*/ 4986213 w 6096001"/>
              <a:gd name="connsiteY25" fmla="*/ 926261 h 6858000"/>
              <a:gd name="connsiteX26" fmla="*/ 5004968 w 6096001"/>
              <a:gd name="connsiteY26" fmla="*/ 926261 h 6858000"/>
              <a:gd name="connsiteX27" fmla="*/ 5004968 w 6096001"/>
              <a:gd name="connsiteY27" fmla="*/ 918052 h 6858000"/>
              <a:gd name="connsiteX28" fmla="*/ 4986213 w 6096001"/>
              <a:gd name="connsiteY28" fmla="*/ 918052 h 6858000"/>
              <a:gd name="connsiteX29" fmla="*/ 4986213 w 6096001"/>
              <a:gd name="connsiteY29" fmla="*/ 905339 h 6858000"/>
              <a:gd name="connsiteX30" fmla="*/ 5009055 w 6096001"/>
              <a:gd name="connsiteY30" fmla="*/ 905339 h 6858000"/>
              <a:gd name="connsiteX31" fmla="*/ 5009055 w 6096001"/>
              <a:gd name="connsiteY31" fmla="*/ 897061 h 6858000"/>
              <a:gd name="connsiteX32" fmla="*/ 4976887 w 6096001"/>
              <a:gd name="connsiteY32" fmla="*/ 897061 h 6858000"/>
              <a:gd name="connsiteX33" fmla="*/ 4705674 w 6096001"/>
              <a:gd name="connsiteY33" fmla="*/ 897061 h 6858000"/>
              <a:gd name="connsiteX34" fmla="*/ 4705674 w 6096001"/>
              <a:gd name="connsiteY34" fmla="*/ 947636 h 6858000"/>
              <a:gd name="connsiteX35" fmla="*/ 4725338 w 6096001"/>
              <a:gd name="connsiteY35" fmla="*/ 947636 h 6858000"/>
              <a:gd name="connsiteX36" fmla="*/ 4742313 w 6096001"/>
              <a:gd name="connsiteY36" fmla="*/ 933595 h 6858000"/>
              <a:gd name="connsiteX37" fmla="*/ 4733092 w 6096001"/>
              <a:gd name="connsiteY37" fmla="*/ 921615 h 6858000"/>
              <a:gd name="connsiteX38" fmla="*/ 4739798 w 6096001"/>
              <a:gd name="connsiteY38" fmla="*/ 910613 h 6858000"/>
              <a:gd name="connsiteX39" fmla="*/ 4723871 w 6096001"/>
              <a:gd name="connsiteY39" fmla="*/ 897061 h 6858000"/>
              <a:gd name="connsiteX40" fmla="*/ 5476632 w 6096001"/>
              <a:gd name="connsiteY40" fmla="*/ 897026 h 6858000"/>
              <a:gd name="connsiteX41" fmla="*/ 5476597 w 6096001"/>
              <a:gd name="connsiteY41" fmla="*/ 897061 h 6858000"/>
              <a:gd name="connsiteX42" fmla="*/ 5476632 w 6096001"/>
              <a:gd name="connsiteY42" fmla="*/ 897061 h 6858000"/>
              <a:gd name="connsiteX43" fmla="*/ 5476632 w 6096001"/>
              <a:gd name="connsiteY43" fmla="*/ 947636 h 6858000"/>
              <a:gd name="connsiteX44" fmla="*/ 5506949 w 6096001"/>
              <a:gd name="connsiteY44" fmla="*/ 947636 h 6858000"/>
              <a:gd name="connsiteX45" fmla="*/ 5506949 w 6096001"/>
              <a:gd name="connsiteY45" fmla="*/ 939219 h 6858000"/>
              <a:gd name="connsiteX46" fmla="*/ 5486027 w 6096001"/>
              <a:gd name="connsiteY46" fmla="*/ 939219 h 6858000"/>
              <a:gd name="connsiteX47" fmla="*/ 5486027 w 6096001"/>
              <a:gd name="connsiteY47" fmla="*/ 897061 h 6858000"/>
              <a:gd name="connsiteX48" fmla="*/ 5476632 w 6096001"/>
              <a:gd name="connsiteY48" fmla="*/ 897061 h 6858000"/>
              <a:gd name="connsiteX49" fmla="*/ 4762292 w 6096001"/>
              <a:gd name="connsiteY49" fmla="*/ 897026 h 6858000"/>
              <a:gd name="connsiteX50" fmla="*/ 4762292 w 6096001"/>
              <a:gd name="connsiteY50" fmla="*/ 928845 h 6858000"/>
              <a:gd name="connsiteX51" fmla="*/ 4782620 w 6096001"/>
              <a:gd name="connsiteY51" fmla="*/ 948544 h 6858000"/>
              <a:gd name="connsiteX52" fmla="*/ 4802947 w 6096001"/>
              <a:gd name="connsiteY52" fmla="*/ 928845 h 6858000"/>
              <a:gd name="connsiteX53" fmla="*/ 4803017 w 6096001"/>
              <a:gd name="connsiteY53" fmla="*/ 928845 h 6858000"/>
              <a:gd name="connsiteX54" fmla="*/ 4803017 w 6096001"/>
              <a:gd name="connsiteY54" fmla="*/ 897026 h 6858000"/>
              <a:gd name="connsiteX55" fmla="*/ 4793587 w 6096001"/>
              <a:gd name="connsiteY55" fmla="*/ 897026 h 6858000"/>
              <a:gd name="connsiteX56" fmla="*/ 4793587 w 6096001"/>
              <a:gd name="connsiteY56" fmla="*/ 928216 h 6858000"/>
              <a:gd name="connsiteX57" fmla="*/ 4782655 w 6096001"/>
              <a:gd name="connsiteY57" fmla="*/ 939638 h 6858000"/>
              <a:gd name="connsiteX58" fmla="*/ 4771723 w 6096001"/>
              <a:gd name="connsiteY58" fmla="*/ 928216 h 6858000"/>
              <a:gd name="connsiteX59" fmla="*/ 4771723 w 6096001"/>
              <a:gd name="connsiteY59" fmla="*/ 897026 h 6858000"/>
              <a:gd name="connsiteX60" fmla="*/ 5270873 w 6096001"/>
              <a:gd name="connsiteY60" fmla="*/ 896991 h 6858000"/>
              <a:gd name="connsiteX61" fmla="*/ 5270873 w 6096001"/>
              <a:gd name="connsiteY61" fmla="*/ 947671 h 6858000"/>
              <a:gd name="connsiteX62" fmla="*/ 5280303 w 6096001"/>
              <a:gd name="connsiteY62" fmla="*/ 947671 h 6858000"/>
              <a:gd name="connsiteX63" fmla="*/ 5280303 w 6096001"/>
              <a:gd name="connsiteY63" fmla="*/ 926261 h 6858000"/>
              <a:gd name="connsiteX64" fmla="*/ 5303496 w 6096001"/>
              <a:gd name="connsiteY64" fmla="*/ 926261 h 6858000"/>
              <a:gd name="connsiteX65" fmla="*/ 5303496 w 6096001"/>
              <a:gd name="connsiteY65" fmla="*/ 947671 h 6858000"/>
              <a:gd name="connsiteX66" fmla="*/ 5312926 w 6096001"/>
              <a:gd name="connsiteY66" fmla="*/ 947671 h 6858000"/>
              <a:gd name="connsiteX67" fmla="*/ 5312926 w 6096001"/>
              <a:gd name="connsiteY67" fmla="*/ 896991 h 6858000"/>
              <a:gd name="connsiteX68" fmla="*/ 5303496 w 6096001"/>
              <a:gd name="connsiteY68" fmla="*/ 896991 h 6858000"/>
              <a:gd name="connsiteX69" fmla="*/ 5303496 w 6096001"/>
              <a:gd name="connsiteY69" fmla="*/ 917913 h 6858000"/>
              <a:gd name="connsiteX70" fmla="*/ 5280303 w 6096001"/>
              <a:gd name="connsiteY70" fmla="*/ 917913 h 6858000"/>
              <a:gd name="connsiteX71" fmla="*/ 5280303 w 6096001"/>
              <a:gd name="connsiteY71" fmla="*/ 896991 h 6858000"/>
              <a:gd name="connsiteX72" fmla="*/ 4910594 w 6096001"/>
              <a:gd name="connsiteY72" fmla="*/ 896991 h 6858000"/>
              <a:gd name="connsiteX73" fmla="*/ 4910594 w 6096001"/>
              <a:gd name="connsiteY73" fmla="*/ 947671 h 6858000"/>
              <a:gd name="connsiteX74" fmla="*/ 4920025 w 6096001"/>
              <a:gd name="connsiteY74" fmla="*/ 947671 h 6858000"/>
              <a:gd name="connsiteX75" fmla="*/ 4920025 w 6096001"/>
              <a:gd name="connsiteY75" fmla="*/ 913407 h 6858000"/>
              <a:gd name="connsiteX76" fmla="*/ 4945208 w 6096001"/>
              <a:gd name="connsiteY76" fmla="*/ 947671 h 6858000"/>
              <a:gd name="connsiteX77" fmla="*/ 4953206 w 6096001"/>
              <a:gd name="connsiteY77" fmla="*/ 947671 h 6858000"/>
              <a:gd name="connsiteX78" fmla="*/ 4953206 w 6096001"/>
              <a:gd name="connsiteY78" fmla="*/ 896991 h 6858000"/>
              <a:gd name="connsiteX79" fmla="*/ 4943845 w 6096001"/>
              <a:gd name="connsiteY79" fmla="*/ 896991 h 6858000"/>
              <a:gd name="connsiteX80" fmla="*/ 4943845 w 6096001"/>
              <a:gd name="connsiteY80" fmla="*/ 931255 h 6858000"/>
              <a:gd name="connsiteX81" fmla="*/ 4918662 w 6096001"/>
              <a:gd name="connsiteY81" fmla="*/ 896991 h 6858000"/>
              <a:gd name="connsiteX82" fmla="*/ 4877553 w 6096001"/>
              <a:gd name="connsiteY82" fmla="*/ 896991 h 6858000"/>
              <a:gd name="connsiteX83" fmla="*/ 4877553 w 6096001"/>
              <a:gd name="connsiteY83" fmla="*/ 947671 h 6858000"/>
              <a:gd name="connsiteX84" fmla="*/ 4886983 w 6096001"/>
              <a:gd name="connsiteY84" fmla="*/ 947671 h 6858000"/>
              <a:gd name="connsiteX85" fmla="*/ 4886983 w 6096001"/>
              <a:gd name="connsiteY85" fmla="*/ 896991 h 6858000"/>
              <a:gd name="connsiteX86" fmla="*/ 5429794 w 6096001"/>
              <a:gd name="connsiteY86" fmla="*/ 896152 h 6858000"/>
              <a:gd name="connsiteX87" fmla="*/ 5403458 w 6096001"/>
              <a:gd name="connsiteY87" fmla="*/ 922348 h 6858000"/>
              <a:gd name="connsiteX88" fmla="*/ 5429724 w 6096001"/>
              <a:gd name="connsiteY88" fmla="*/ 948544 h 6858000"/>
              <a:gd name="connsiteX89" fmla="*/ 5456059 w 6096001"/>
              <a:gd name="connsiteY89" fmla="*/ 922348 h 6858000"/>
              <a:gd name="connsiteX90" fmla="*/ 5429794 w 6096001"/>
              <a:gd name="connsiteY90" fmla="*/ 896152 h 6858000"/>
              <a:gd name="connsiteX91" fmla="*/ 5359798 w 6096001"/>
              <a:gd name="connsiteY91" fmla="*/ 896152 h 6858000"/>
              <a:gd name="connsiteX92" fmla="*/ 5333463 w 6096001"/>
              <a:gd name="connsiteY92" fmla="*/ 922348 h 6858000"/>
              <a:gd name="connsiteX93" fmla="*/ 5359729 w 6096001"/>
              <a:gd name="connsiteY93" fmla="*/ 948544 h 6858000"/>
              <a:gd name="connsiteX94" fmla="*/ 5386064 w 6096001"/>
              <a:gd name="connsiteY94" fmla="*/ 922348 h 6858000"/>
              <a:gd name="connsiteX95" fmla="*/ 5359798 w 6096001"/>
              <a:gd name="connsiteY95" fmla="*/ 896152 h 6858000"/>
              <a:gd name="connsiteX96" fmla="*/ 5236435 w 6096001"/>
              <a:gd name="connsiteY96" fmla="*/ 896118 h 6858000"/>
              <a:gd name="connsiteX97" fmla="*/ 5210518 w 6096001"/>
              <a:gd name="connsiteY97" fmla="*/ 922454 h 6858000"/>
              <a:gd name="connsiteX98" fmla="*/ 5236504 w 6096001"/>
              <a:gd name="connsiteY98" fmla="*/ 948510 h 6858000"/>
              <a:gd name="connsiteX99" fmla="*/ 5250475 w 6096001"/>
              <a:gd name="connsiteY99" fmla="*/ 944598 h 6858000"/>
              <a:gd name="connsiteX100" fmla="*/ 5250545 w 6096001"/>
              <a:gd name="connsiteY100" fmla="*/ 944563 h 6858000"/>
              <a:gd name="connsiteX101" fmla="*/ 5250545 w 6096001"/>
              <a:gd name="connsiteY101" fmla="*/ 934923 h 6858000"/>
              <a:gd name="connsiteX102" fmla="*/ 5237692 w 6096001"/>
              <a:gd name="connsiteY102" fmla="*/ 939429 h 6858000"/>
              <a:gd name="connsiteX103" fmla="*/ 5220263 w 6096001"/>
              <a:gd name="connsiteY103" fmla="*/ 922314 h 6858000"/>
              <a:gd name="connsiteX104" fmla="*/ 5237377 w 6096001"/>
              <a:gd name="connsiteY104" fmla="*/ 905130 h 6858000"/>
              <a:gd name="connsiteX105" fmla="*/ 5249707 w 6096001"/>
              <a:gd name="connsiteY105" fmla="*/ 908972 h 6858000"/>
              <a:gd name="connsiteX106" fmla="*/ 5249707 w 6096001"/>
              <a:gd name="connsiteY106" fmla="*/ 899331 h 6858000"/>
              <a:gd name="connsiteX107" fmla="*/ 5236435 w 6096001"/>
              <a:gd name="connsiteY107" fmla="*/ 896118 h 6858000"/>
              <a:gd name="connsiteX108" fmla="*/ 5177406 w 6096001"/>
              <a:gd name="connsiteY108" fmla="*/ 896082 h 6858000"/>
              <a:gd name="connsiteX109" fmla="*/ 5159838 w 6096001"/>
              <a:gd name="connsiteY109" fmla="*/ 910717 h 6858000"/>
              <a:gd name="connsiteX110" fmla="*/ 5173180 w 6096001"/>
              <a:gd name="connsiteY110" fmla="*/ 925212 h 6858000"/>
              <a:gd name="connsiteX111" fmla="*/ 5183239 w 6096001"/>
              <a:gd name="connsiteY111" fmla="*/ 933350 h 6858000"/>
              <a:gd name="connsiteX112" fmla="*/ 5174263 w 6096001"/>
              <a:gd name="connsiteY112" fmla="*/ 939846 h 6858000"/>
              <a:gd name="connsiteX113" fmla="*/ 5159768 w 6096001"/>
              <a:gd name="connsiteY113" fmla="*/ 934153 h 6858000"/>
              <a:gd name="connsiteX114" fmla="*/ 5159768 w 6096001"/>
              <a:gd name="connsiteY114" fmla="*/ 944142 h 6858000"/>
              <a:gd name="connsiteX115" fmla="*/ 5174822 w 6096001"/>
              <a:gd name="connsiteY115" fmla="*/ 948438 h 6858000"/>
              <a:gd name="connsiteX116" fmla="*/ 5193228 w 6096001"/>
              <a:gd name="connsiteY116" fmla="*/ 933105 h 6858000"/>
              <a:gd name="connsiteX117" fmla="*/ 5178384 w 6096001"/>
              <a:gd name="connsiteY117" fmla="*/ 917772 h 6858000"/>
              <a:gd name="connsiteX118" fmla="*/ 5169548 w 6096001"/>
              <a:gd name="connsiteY118" fmla="*/ 910367 h 6858000"/>
              <a:gd name="connsiteX119" fmla="*/ 5177756 w 6096001"/>
              <a:gd name="connsiteY119" fmla="*/ 904814 h 6858000"/>
              <a:gd name="connsiteX120" fmla="*/ 5190399 w 6096001"/>
              <a:gd name="connsiteY120" fmla="*/ 908866 h 6858000"/>
              <a:gd name="connsiteX121" fmla="*/ 5190399 w 6096001"/>
              <a:gd name="connsiteY121" fmla="*/ 899505 h 6858000"/>
              <a:gd name="connsiteX122" fmla="*/ 5190399 w 6096001"/>
              <a:gd name="connsiteY122" fmla="*/ 899435 h 6858000"/>
              <a:gd name="connsiteX123" fmla="*/ 5177406 w 6096001"/>
              <a:gd name="connsiteY123" fmla="*/ 896082 h 6858000"/>
              <a:gd name="connsiteX124" fmla="*/ 5097422 w 6096001"/>
              <a:gd name="connsiteY124" fmla="*/ 896082 h 6858000"/>
              <a:gd name="connsiteX125" fmla="*/ 5079854 w 6096001"/>
              <a:gd name="connsiteY125" fmla="*/ 910717 h 6858000"/>
              <a:gd name="connsiteX126" fmla="*/ 5093196 w 6096001"/>
              <a:gd name="connsiteY126" fmla="*/ 925212 h 6858000"/>
              <a:gd name="connsiteX127" fmla="*/ 5103255 w 6096001"/>
              <a:gd name="connsiteY127" fmla="*/ 933350 h 6858000"/>
              <a:gd name="connsiteX128" fmla="*/ 5094279 w 6096001"/>
              <a:gd name="connsiteY128" fmla="*/ 939846 h 6858000"/>
              <a:gd name="connsiteX129" fmla="*/ 5079784 w 6096001"/>
              <a:gd name="connsiteY129" fmla="*/ 934153 h 6858000"/>
              <a:gd name="connsiteX130" fmla="*/ 5079784 w 6096001"/>
              <a:gd name="connsiteY130" fmla="*/ 944142 h 6858000"/>
              <a:gd name="connsiteX131" fmla="*/ 5094838 w 6096001"/>
              <a:gd name="connsiteY131" fmla="*/ 948438 h 6858000"/>
              <a:gd name="connsiteX132" fmla="*/ 5113244 w 6096001"/>
              <a:gd name="connsiteY132" fmla="*/ 933105 h 6858000"/>
              <a:gd name="connsiteX133" fmla="*/ 5098400 w 6096001"/>
              <a:gd name="connsiteY133" fmla="*/ 917772 h 6858000"/>
              <a:gd name="connsiteX134" fmla="*/ 5089564 w 6096001"/>
              <a:gd name="connsiteY134" fmla="*/ 910367 h 6858000"/>
              <a:gd name="connsiteX135" fmla="*/ 5097772 w 6096001"/>
              <a:gd name="connsiteY135" fmla="*/ 904814 h 6858000"/>
              <a:gd name="connsiteX136" fmla="*/ 5110415 w 6096001"/>
              <a:gd name="connsiteY136" fmla="*/ 908866 h 6858000"/>
              <a:gd name="connsiteX137" fmla="*/ 5110415 w 6096001"/>
              <a:gd name="connsiteY137" fmla="*/ 899505 h 6858000"/>
              <a:gd name="connsiteX138" fmla="*/ 5110415 w 6096001"/>
              <a:gd name="connsiteY138" fmla="*/ 899435 h 6858000"/>
              <a:gd name="connsiteX139" fmla="*/ 5097422 w 6096001"/>
              <a:gd name="connsiteY139" fmla="*/ 896082 h 6858000"/>
              <a:gd name="connsiteX140" fmla="*/ 5045834 w 6096001"/>
              <a:gd name="connsiteY140" fmla="*/ 896082 h 6858000"/>
              <a:gd name="connsiteX141" fmla="*/ 5028266 w 6096001"/>
              <a:gd name="connsiteY141" fmla="*/ 910717 h 6858000"/>
              <a:gd name="connsiteX142" fmla="*/ 5041608 w 6096001"/>
              <a:gd name="connsiteY142" fmla="*/ 925212 h 6858000"/>
              <a:gd name="connsiteX143" fmla="*/ 5051667 w 6096001"/>
              <a:gd name="connsiteY143" fmla="*/ 933350 h 6858000"/>
              <a:gd name="connsiteX144" fmla="*/ 5042691 w 6096001"/>
              <a:gd name="connsiteY144" fmla="*/ 939846 h 6858000"/>
              <a:gd name="connsiteX145" fmla="*/ 5028196 w 6096001"/>
              <a:gd name="connsiteY145" fmla="*/ 934153 h 6858000"/>
              <a:gd name="connsiteX146" fmla="*/ 5028196 w 6096001"/>
              <a:gd name="connsiteY146" fmla="*/ 944142 h 6858000"/>
              <a:gd name="connsiteX147" fmla="*/ 5043250 w 6096001"/>
              <a:gd name="connsiteY147" fmla="*/ 948438 h 6858000"/>
              <a:gd name="connsiteX148" fmla="*/ 5061656 w 6096001"/>
              <a:gd name="connsiteY148" fmla="*/ 933105 h 6858000"/>
              <a:gd name="connsiteX149" fmla="*/ 5046812 w 6096001"/>
              <a:gd name="connsiteY149" fmla="*/ 917772 h 6858000"/>
              <a:gd name="connsiteX150" fmla="*/ 5037976 w 6096001"/>
              <a:gd name="connsiteY150" fmla="*/ 910367 h 6858000"/>
              <a:gd name="connsiteX151" fmla="*/ 5046184 w 6096001"/>
              <a:gd name="connsiteY151" fmla="*/ 904814 h 6858000"/>
              <a:gd name="connsiteX152" fmla="*/ 5058827 w 6096001"/>
              <a:gd name="connsiteY152" fmla="*/ 908866 h 6858000"/>
              <a:gd name="connsiteX153" fmla="*/ 5058827 w 6096001"/>
              <a:gd name="connsiteY153" fmla="*/ 899505 h 6858000"/>
              <a:gd name="connsiteX154" fmla="*/ 5058827 w 6096001"/>
              <a:gd name="connsiteY154" fmla="*/ 899435 h 6858000"/>
              <a:gd name="connsiteX155" fmla="*/ 5045834 w 6096001"/>
              <a:gd name="connsiteY155" fmla="*/ 896082 h 6858000"/>
              <a:gd name="connsiteX156" fmla="*/ 4841332 w 6096001"/>
              <a:gd name="connsiteY156" fmla="*/ 896082 h 6858000"/>
              <a:gd name="connsiteX157" fmla="*/ 4823764 w 6096001"/>
              <a:gd name="connsiteY157" fmla="*/ 910717 h 6858000"/>
              <a:gd name="connsiteX158" fmla="*/ 4837106 w 6096001"/>
              <a:gd name="connsiteY158" fmla="*/ 925212 h 6858000"/>
              <a:gd name="connsiteX159" fmla="*/ 4847165 w 6096001"/>
              <a:gd name="connsiteY159" fmla="*/ 933350 h 6858000"/>
              <a:gd name="connsiteX160" fmla="*/ 4838189 w 6096001"/>
              <a:gd name="connsiteY160" fmla="*/ 939846 h 6858000"/>
              <a:gd name="connsiteX161" fmla="*/ 4823694 w 6096001"/>
              <a:gd name="connsiteY161" fmla="*/ 934153 h 6858000"/>
              <a:gd name="connsiteX162" fmla="*/ 4823694 w 6096001"/>
              <a:gd name="connsiteY162" fmla="*/ 944142 h 6858000"/>
              <a:gd name="connsiteX163" fmla="*/ 4838748 w 6096001"/>
              <a:gd name="connsiteY163" fmla="*/ 948438 h 6858000"/>
              <a:gd name="connsiteX164" fmla="*/ 4857154 w 6096001"/>
              <a:gd name="connsiteY164" fmla="*/ 933105 h 6858000"/>
              <a:gd name="connsiteX165" fmla="*/ 4842310 w 6096001"/>
              <a:gd name="connsiteY165" fmla="*/ 917772 h 6858000"/>
              <a:gd name="connsiteX166" fmla="*/ 4833474 w 6096001"/>
              <a:gd name="connsiteY166" fmla="*/ 910367 h 6858000"/>
              <a:gd name="connsiteX167" fmla="*/ 4841682 w 6096001"/>
              <a:gd name="connsiteY167" fmla="*/ 904814 h 6858000"/>
              <a:gd name="connsiteX168" fmla="*/ 4854325 w 6096001"/>
              <a:gd name="connsiteY168" fmla="*/ 908866 h 6858000"/>
              <a:gd name="connsiteX169" fmla="*/ 4854325 w 6096001"/>
              <a:gd name="connsiteY169" fmla="*/ 899505 h 6858000"/>
              <a:gd name="connsiteX170" fmla="*/ 4854325 w 6096001"/>
              <a:gd name="connsiteY170" fmla="*/ 899435 h 6858000"/>
              <a:gd name="connsiteX171" fmla="*/ 4841332 w 6096001"/>
              <a:gd name="connsiteY171" fmla="*/ 896082 h 6858000"/>
              <a:gd name="connsiteX172" fmla="*/ 5389277 w 6096001"/>
              <a:gd name="connsiteY172" fmla="*/ 750434 h 6858000"/>
              <a:gd name="connsiteX173" fmla="*/ 5430841 w 6096001"/>
              <a:gd name="connsiteY173" fmla="*/ 750434 h 6858000"/>
              <a:gd name="connsiteX174" fmla="*/ 5465839 w 6096001"/>
              <a:gd name="connsiteY174" fmla="*/ 779808 h 6858000"/>
              <a:gd name="connsiteX175" fmla="*/ 5433321 w 6096001"/>
              <a:gd name="connsiteY175" fmla="*/ 810125 h 6858000"/>
              <a:gd name="connsiteX176" fmla="*/ 5389277 w 6096001"/>
              <a:gd name="connsiteY176" fmla="*/ 810125 h 6858000"/>
              <a:gd name="connsiteX177" fmla="*/ 4927639 w 6096001"/>
              <a:gd name="connsiteY177" fmla="*/ 664023 h 6858000"/>
              <a:gd name="connsiteX178" fmla="*/ 4746784 w 6096001"/>
              <a:gd name="connsiteY178" fmla="*/ 844878 h 6858000"/>
              <a:gd name="connsiteX179" fmla="*/ 4746819 w 6096001"/>
              <a:gd name="connsiteY179" fmla="*/ 846799 h 6858000"/>
              <a:gd name="connsiteX180" fmla="*/ 4927639 w 6096001"/>
              <a:gd name="connsiteY180" fmla="*/ 846799 h 6858000"/>
              <a:gd name="connsiteX181" fmla="*/ 5389242 w 6096001"/>
              <a:gd name="connsiteY181" fmla="*/ 660705 h 6858000"/>
              <a:gd name="connsiteX182" fmla="*/ 5424554 w 6096001"/>
              <a:gd name="connsiteY182" fmla="*/ 660705 h 6858000"/>
              <a:gd name="connsiteX183" fmla="*/ 5455500 w 6096001"/>
              <a:gd name="connsiteY183" fmla="*/ 687913 h 6858000"/>
              <a:gd name="connsiteX184" fmla="*/ 5425497 w 6096001"/>
              <a:gd name="connsiteY184" fmla="*/ 717287 h 6858000"/>
              <a:gd name="connsiteX185" fmla="*/ 5425497 w 6096001"/>
              <a:gd name="connsiteY185" fmla="*/ 717323 h 6858000"/>
              <a:gd name="connsiteX186" fmla="*/ 5389242 w 6096001"/>
              <a:gd name="connsiteY186" fmla="*/ 717323 h 6858000"/>
              <a:gd name="connsiteX187" fmla="*/ 4705674 w 6096001"/>
              <a:gd name="connsiteY187" fmla="*/ 624834 h 6858000"/>
              <a:gd name="connsiteX188" fmla="*/ 4705674 w 6096001"/>
              <a:gd name="connsiteY188" fmla="*/ 846799 h 6858000"/>
              <a:gd name="connsiteX189" fmla="*/ 4709446 w 6096001"/>
              <a:gd name="connsiteY189" fmla="*/ 846799 h 6858000"/>
              <a:gd name="connsiteX190" fmla="*/ 4927639 w 6096001"/>
              <a:gd name="connsiteY190" fmla="*/ 628606 h 6858000"/>
              <a:gd name="connsiteX191" fmla="*/ 4927639 w 6096001"/>
              <a:gd name="connsiteY191" fmla="*/ 624834 h 6858000"/>
              <a:gd name="connsiteX192" fmla="*/ 5348272 w 6096001"/>
              <a:gd name="connsiteY192" fmla="*/ 624764 h 6858000"/>
              <a:gd name="connsiteX193" fmla="*/ 5348272 w 6096001"/>
              <a:gd name="connsiteY193" fmla="*/ 846380 h 6858000"/>
              <a:gd name="connsiteX194" fmla="*/ 5434229 w 6096001"/>
              <a:gd name="connsiteY194" fmla="*/ 846380 h 6858000"/>
              <a:gd name="connsiteX195" fmla="*/ 5508625 w 6096001"/>
              <a:gd name="connsiteY195" fmla="*/ 784803 h 6858000"/>
              <a:gd name="connsiteX196" fmla="*/ 5468319 w 6096001"/>
              <a:gd name="connsiteY196" fmla="*/ 732272 h 6858000"/>
              <a:gd name="connsiteX197" fmla="*/ 5497693 w 6096001"/>
              <a:gd name="connsiteY197" fmla="*/ 684141 h 6858000"/>
              <a:gd name="connsiteX198" fmla="*/ 5427977 w 6096001"/>
              <a:gd name="connsiteY198" fmla="*/ 624764 h 6858000"/>
              <a:gd name="connsiteX199" fmla="*/ 4976957 w 6096001"/>
              <a:gd name="connsiteY199" fmla="*/ 624764 h 6858000"/>
              <a:gd name="connsiteX200" fmla="*/ 4976957 w 6096001"/>
              <a:gd name="connsiteY200" fmla="*/ 846415 h 6858000"/>
              <a:gd name="connsiteX201" fmla="*/ 5121697 w 6096001"/>
              <a:gd name="connsiteY201" fmla="*/ 846415 h 6858000"/>
              <a:gd name="connsiteX202" fmla="*/ 5121697 w 6096001"/>
              <a:gd name="connsiteY202" fmla="*/ 810160 h 6858000"/>
              <a:gd name="connsiteX203" fmla="*/ 5017927 w 6096001"/>
              <a:gd name="connsiteY203" fmla="*/ 810160 h 6858000"/>
              <a:gd name="connsiteX204" fmla="*/ 5017927 w 6096001"/>
              <a:gd name="connsiteY204" fmla="*/ 752634 h 6858000"/>
              <a:gd name="connsiteX205" fmla="*/ 5100147 w 6096001"/>
              <a:gd name="connsiteY205" fmla="*/ 752634 h 6858000"/>
              <a:gd name="connsiteX206" fmla="*/ 5100147 w 6096001"/>
              <a:gd name="connsiteY206" fmla="*/ 716694 h 6858000"/>
              <a:gd name="connsiteX207" fmla="*/ 5017927 w 6096001"/>
              <a:gd name="connsiteY207" fmla="*/ 716694 h 6858000"/>
              <a:gd name="connsiteX208" fmla="*/ 5017927 w 6096001"/>
              <a:gd name="connsiteY208" fmla="*/ 661054 h 6858000"/>
              <a:gd name="connsiteX209" fmla="*/ 5117960 w 6096001"/>
              <a:gd name="connsiteY209" fmla="*/ 661054 h 6858000"/>
              <a:gd name="connsiteX210" fmla="*/ 5117960 w 6096001"/>
              <a:gd name="connsiteY210" fmla="*/ 624764 h 6858000"/>
              <a:gd name="connsiteX211" fmla="*/ 4976992 w 6096001"/>
              <a:gd name="connsiteY211" fmla="*/ 624764 h 6858000"/>
              <a:gd name="connsiteX212" fmla="*/ 5238041 w 6096001"/>
              <a:gd name="connsiteY212" fmla="*/ 620713 h 6858000"/>
              <a:gd name="connsiteX213" fmla="*/ 5161200 w 6096001"/>
              <a:gd name="connsiteY213" fmla="*/ 684771 h 6858000"/>
              <a:gd name="connsiteX214" fmla="*/ 5219669 w 6096001"/>
              <a:gd name="connsiteY214" fmla="*/ 748234 h 6858000"/>
              <a:gd name="connsiteX215" fmla="*/ 5263748 w 6096001"/>
              <a:gd name="connsiteY215" fmla="*/ 783860 h 6858000"/>
              <a:gd name="connsiteX216" fmla="*/ 5224349 w 6096001"/>
              <a:gd name="connsiteY216" fmla="*/ 812326 h 6858000"/>
              <a:gd name="connsiteX217" fmla="*/ 5160886 w 6096001"/>
              <a:gd name="connsiteY217" fmla="*/ 787318 h 6858000"/>
              <a:gd name="connsiteX218" fmla="*/ 5160886 w 6096001"/>
              <a:gd name="connsiteY218" fmla="*/ 831082 h 6858000"/>
              <a:gd name="connsiteX219" fmla="*/ 5226829 w 6096001"/>
              <a:gd name="connsiteY219" fmla="*/ 849838 h 6858000"/>
              <a:gd name="connsiteX220" fmla="*/ 5307477 w 6096001"/>
              <a:gd name="connsiteY220" fmla="*/ 782638 h 6858000"/>
              <a:gd name="connsiteX221" fmla="*/ 5242442 w 6096001"/>
              <a:gd name="connsiteY221" fmla="*/ 715437 h 6858000"/>
              <a:gd name="connsiteX222" fmla="*/ 5203672 w 6096001"/>
              <a:gd name="connsiteY222" fmla="*/ 682919 h 6858000"/>
              <a:gd name="connsiteX223" fmla="*/ 5239613 w 6096001"/>
              <a:gd name="connsiteY223" fmla="*/ 658540 h 6858000"/>
              <a:gd name="connsiteX224" fmla="*/ 5294938 w 6096001"/>
              <a:gd name="connsiteY224" fmla="*/ 676353 h 6858000"/>
              <a:gd name="connsiteX225" fmla="*/ 5294938 w 6096001"/>
              <a:gd name="connsiteY225" fmla="*/ 635417 h 6858000"/>
              <a:gd name="connsiteX226" fmla="*/ 5238041 w 6096001"/>
              <a:gd name="connsiteY226" fmla="*/ 620713 h 6858000"/>
              <a:gd name="connsiteX227" fmla="*/ 0 w 6096001"/>
              <a:gd name="connsiteY227" fmla="*/ 0 h 6858000"/>
              <a:gd name="connsiteX228" fmla="*/ 2930179 w 6096001"/>
              <a:gd name="connsiteY228" fmla="*/ 0 h 6858000"/>
              <a:gd name="connsiteX229" fmla="*/ 6096001 w 6096001"/>
              <a:gd name="connsiteY229" fmla="*/ 0 h 6858000"/>
              <a:gd name="connsiteX230" fmla="*/ 6096001 w 6096001"/>
              <a:gd name="connsiteY230" fmla="*/ 6858000 h 6858000"/>
              <a:gd name="connsiteX231" fmla="*/ 679453 w 6096001"/>
              <a:gd name="connsiteY231" fmla="*/ 6858000 h 6858000"/>
              <a:gd name="connsiteX232" fmla="*/ 306294 w 6096001"/>
              <a:gd name="connsiteY23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6096001" h="6858000">
                <a:moveTo>
                  <a:pt x="4715035" y="925772"/>
                </a:moveTo>
                <a:lnTo>
                  <a:pt x="4724535" y="925772"/>
                </a:lnTo>
                <a:cubicBezTo>
                  <a:pt x="4729111" y="925772"/>
                  <a:pt x="4732533" y="928566"/>
                  <a:pt x="4732533" y="932478"/>
                </a:cubicBezTo>
                <a:cubicBezTo>
                  <a:pt x="4732533" y="936390"/>
                  <a:pt x="4729460" y="939393"/>
                  <a:pt x="4725094" y="939393"/>
                </a:cubicBezTo>
                <a:lnTo>
                  <a:pt x="4715035" y="939393"/>
                </a:lnTo>
                <a:close/>
                <a:moveTo>
                  <a:pt x="4715035" y="905269"/>
                </a:moveTo>
                <a:lnTo>
                  <a:pt x="4723103" y="905269"/>
                </a:lnTo>
                <a:cubicBezTo>
                  <a:pt x="4727504" y="905269"/>
                  <a:pt x="4730158" y="908133"/>
                  <a:pt x="4730158" y="911486"/>
                </a:cubicBezTo>
                <a:cubicBezTo>
                  <a:pt x="4730158" y="915119"/>
                  <a:pt x="4727818" y="918192"/>
                  <a:pt x="4723312" y="918192"/>
                </a:cubicBezTo>
                <a:lnTo>
                  <a:pt x="4715035" y="918192"/>
                </a:lnTo>
                <a:close/>
                <a:moveTo>
                  <a:pt x="5429794" y="905164"/>
                </a:moveTo>
                <a:cubicBezTo>
                  <a:pt x="5439154" y="905164"/>
                  <a:pt x="5446349" y="912568"/>
                  <a:pt x="5446349" y="922348"/>
                </a:cubicBezTo>
                <a:cubicBezTo>
                  <a:pt x="5446349" y="932128"/>
                  <a:pt x="5439224" y="939532"/>
                  <a:pt x="5429794" y="939532"/>
                </a:cubicBezTo>
                <a:cubicBezTo>
                  <a:pt x="5420363" y="939532"/>
                  <a:pt x="5413168" y="932128"/>
                  <a:pt x="5413168" y="922348"/>
                </a:cubicBezTo>
                <a:cubicBezTo>
                  <a:pt x="5413168" y="912498"/>
                  <a:pt x="5420433" y="905164"/>
                  <a:pt x="5429794" y="905164"/>
                </a:cubicBezTo>
                <a:close/>
                <a:moveTo>
                  <a:pt x="5359798" y="905164"/>
                </a:moveTo>
                <a:cubicBezTo>
                  <a:pt x="5369159" y="905164"/>
                  <a:pt x="5376354" y="912568"/>
                  <a:pt x="5376354" y="922348"/>
                </a:cubicBezTo>
                <a:cubicBezTo>
                  <a:pt x="5376354" y="932128"/>
                  <a:pt x="5369229" y="939532"/>
                  <a:pt x="5359798" y="939532"/>
                </a:cubicBezTo>
                <a:cubicBezTo>
                  <a:pt x="5350368" y="939532"/>
                  <a:pt x="5343173" y="932128"/>
                  <a:pt x="5343173" y="922348"/>
                </a:cubicBezTo>
                <a:cubicBezTo>
                  <a:pt x="5343173" y="912498"/>
                  <a:pt x="5350438" y="905164"/>
                  <a:pt x="5359798" y="905164"/>
                </a:cubicBezTo>
                <a:close/>
                <a:moveTo>
                  <a:pt x="4976852" y="897061"/>
                </a:moveTo>
                <a:lnTo>
                  <a:pt x="4976852" y="947671"/>
                </a:lnTo>
                <a:lnTo>
                  <a:pt x="5009893" y="947671"/>
                </a:lnTo>
                <a:lnTo>
                  <a:pt x="5009893" y="939393"/>
                </a:lnTo>
                <a:lnTo>
                  <a:pt x="4986213" y="939393"/>
                </a:lnTo>
                <a:lnTo>
                  <a:pt x="4986213" y="926261"/>
                </a:lnTo>
                <a:lnTo>
                  <a:pt x="5004968" y="926261"/>
                </a:lnTo>
                <a:lnTo>
                  <a:pt x="5004968" y="918052"/>
                </a:lnTo>
                <a:lnTo>
                  <a:pt x="4986213" y="918052"/>
                </a:lnTo>
                <a:lnTo>
                  <a:pt x="4986213" y="905339"/>
                </a:lnTo>
                <a:lnTo>
                  <a:pt x="5009055" y="905339"/>
                </a:lnTo>
                <a:lnTo>
                  <a:pt x="5009055" y="897061"/>
                </a:lnTo>
                <a:lnTo>
                  <a:pt x="4976887" y="897061"/>
                </a:lnTo>
                <a:close/>
                <a:moveTo>
                  <a:pt x="4705674" y="897061"/>
                </a:moveTo>
                <a:lnTo>
                  <a:pt x="4705674" y="947636"/>
                </a:lnTo>
                <a:lnTo>
                  <a:pt x="4725338" y="947636"/>
                </a:lnTo>
                <a:cubicBezTo>
                  <a:pt x="4735467" y="947636"/>
                  <a:pt x="4742313" y="942083"/>
                  <a:pt x="4742313" y="933595"/>
                </a:cubicBezTo>
                <a:cubicBezTo>
                  <a:pt x="4742313" y="926959"/>
                  <a:pt x="4737458" y="922698"/>
                  <a:pt x="4733092" y="921615"/>
                </a:cubicBezTo>
                <a:cubicBezTo>
                  <a:pt x="4736585" y="919973"/>
                  <a:pt x="4739798" y="916027"/>
                  <a:pt x="4739798" y="910613"/>
                </a:cubicBezTo>
                <a:cubicBezTo>
                  <a:pt x="4739798" y="902335"/>
                  <a:pt x="4733372" y="897061"/>
                  <a:pt x="4723871" y="897061"/>
                </a:cubicBezTo>
                <a:close/>
                <a:moveTo>
                  <a:pt x="5476632" y="897026"/>
                </a:moveTo>
                <a:lnTo>
                  <a:pt x="5476597" y="897061"/>
                </a:lnTo>
                <a:lnTo>
                  <a:pt x="5476632" y="897061"/>
                </a:lnTo>
                <a:lnTo>
                  <a:pt x="5476632" y="947636"/>
                </a:lnTo>
                <a:lnTo>
                  <a:pt x="5506949" y="947636"/>
                </a:lnTo>
                <a:lnTo>
                  <a:pt x="5506949" y="939219"/>
                </a:lnTo>
                <a:lnTo>
                  <a:pt x="5486027" y="939219"/>
                </a:lnTo>
                <a:lnTo>
                  <a:pt x="5486027" y="897061"/>
                </a:lnTo>
                <a:lnTo>
                  <a:pt x="5476632" y="897061"/>
                </a:lnTo>
                <a:close/>
                <a:moveTo>
                  <a:pt x="4762292" y="897026"/>
                </a:moveTo>
                <a:lnTo>
                  <a:pt x="4762292" y="928845"/>
                </a:lnTo>
                <a:cubicBezTo>
                  <a:pt x="4762292" y="939848"/>
                  <a:pt x="4770709" y="948544"/>
                  <a:pt x="4782620" y="948544"/>
                </a:cubicBezTo>
                <a:cubicBezTo>
                  <a:pt x="4794530" y="948544"/>
                  <a:pt x="4802947" y="939848"/>
                  <a:pt x="4802947" y="928845"/>
                </a:cubicBezTo>
                <a:lnTo>
                  <a:pt x="4803017" y="928845"/>
                </a:lnTo>
                <a:lnTo>
                  <a:pt x="4803017" y="897026"/>
                </a:lnTo>
                <a:lnTo>
                  <a:pt x="4793587" y="897026"/>
                </a:lnTo>
                <a:lnTo>
                  <a:pt x="4793587" y="928216"/>
                </a:lnTo>
                <a:cubicBezTo>
                  <a:pt x="4793587" y="934643"/>
                  <a:pt x="4789221" y="939638"/>
                  <a:pt x="4782655" y="939638"/>
                </a:cubicBezTo>
                <a:cubicBezTo>
                  <a:pt x="4776088" y="939638"/>
                  <a:pt x="4771723" y="934643"/>
                  <a:pt x="4771723" y="928216"/>
                </a:cubicBezTo>
                <a:lnTo>
                  <a:pt x="4771723" y="897026"/>
                </a:lnTo>
                <a:close/>
                <a:moveTo>
                  <a:pt x="5270873" y="896991"/>
                </a:moveTo>
                <a:lnTo>
                  <a:pt x="5270873" y="947671"/>
                </a:lnTo>
                <a:lnTo>
                  <a:pt x="5280303" y="947671"/>
                </a:lnTo>
                <a:lnTo>
                  <a:pt x="5280303" y="926261"/>
                </a:lnTo>
                <a:lnTo>
                  <a:pt x="5303496" y="926261"/>
                </a:lnTo>
                <a:lnTo>
                  <a:pt x="5303496" y="947671"/>
                </a:lnTo>
                <a:lnTo>
                  <a:pt x="5312926" y="947671"/>
                </a:lnTo>
                <a:lnTo>
                  <a:pt x="5312926" y="896991"/>
                </a:lnTo>
                <a:lnTo>
                  <a:pt x="5303496" y="896991"/>
                </a:lnTo>
                <a:lnTo>
                  <a:pt x="5303496" y="917913"/>
                </a:lnTo>
                <a:lnTo>
                  <a:pt x="5280303" y="917913"/>
                </a:lnTo>
                <a:lnTo>
                  <a:pt x="5280303" y="896991"/>
                </a:lnTo>
                <a:close/>
                <a:moveTo>
                  <a:pt x="4910594" y="896991"/>
                </a:moveTo>
                <a:lnTo>
                  <a:pt x="4910594" y="947671"/>
                </a:lnTo>
                <a:lnTo>
                  <a:pt x="4920025" y="947671"/>
                </a:lnTo>
                <a:lnTo>
                  <a:pt x="4920025" y="913407"/>
                </a:lnTo>
                <a:lnTo>
                  <a:pt x="4945208" y="947671"/>
                </a:lnTo>
                <a:lnTo>
                  <a:pt x="4953206" y="947671"/>
                </a:lnTo>
                <a:lnTo>
                  <a:pt x="4953206" y="896991"/>
                </a:lnTo>
                <a:lnTo>
                  <a:pt x="4943845" y="896991"/>
                </a:lnTo>
                <a:lnTo>
                  <a:pt x="4943845" y="931255"/>
                </a:lnTo>
                <a:lnTo>
                  <a:pt x="4918662" y="896991"/>
                </a:lnTo>
                <a:close/>
                <a:moveTo>
                  <a:pt x="4877553" y="896991"/>
                </a:moveTo>
                <a:lnTo>
                  <a:pt x="4877553" y="947671"/>
                </a:lnTo>
                <a:lnTo>
                  <a:pt x="4886983" y="947671"/>
                </a:lnTo>
                <a:lnTo>
                  <a:pt x="4886983" y="896991"/>
                </a:lnTo>
                <a:close/>
                <a:moveTo>
                  <a:pt x="5429794" y="896152"/>
                </a:moveTo>
                <a:cubicBezTo>
                  <a:pt x="5414740" y="896152"/>
                  <a:pt x="5403458" y="907574"/>
                  <a:pt x="5403458" y="922348"/>
                </a:cubicBezTo>
                <a:cubicBezTo>
                  <a:pt x="5403458" y="937122"/>
                  <a:pt x="5414670" y="948544"/>
                  <a:pt x="5429724" y="948544"/>
                </a:cubicBezTo>
                <a:cubicBezTo>
                  <a:pt x="5444778" y="948544"/>
                  <a:pt x="5456059" y="937122"/>
                  <a:pt x="5456059" y="922348"/>
                </a:cubicBezTo>
                <a:cubicBezTo>
                  <a:pt x="5456059" y="907574"/>
                  <a:pt x="5444847" y="896152"/>
                  <a:pt x="5429794" y="896152"/>
                </a:cubicBezTo>
                <a:close/>
                <a:moveTo>
                  <a:pt x="5359798" y="896152"/>
                </a:moveTo>
                <a:cubicBezTo>
                  <a:pt x="5344745" y="896152"/>
                  <a:pt x="5333463" y="907574"/>
                  <a:pt x="5333463" y="922348"/>
                </a:cubicBezTo>
                <a:cubicBezTo>
                  <a:pt x="5333463" y="937122"/>
                  <a:pt x="5344675" y="948544"/>
                  <a:pt x="5359729" y="948544"/>
                </a:cubicBezTo>
                <a:cubicBezTo>
                  <a:pt x="5374783" y="948544"/>
                  <a:pt x="5386064" y="937122"/>
                  <a:pt x="5386064" y="922348"/>
                </a:cubicBezTo>
                <a:cubicBezTo>
                  <a:pt x="5386064" y="907574"/>
                  <a:pt x="5374852" y="896152"/>
                  <a:pt x="5359798" y="896152"/>
                </a:cubicBezTo>
                <a:close/>
                <a:moveTo>
                  <a:pt x="5236435" y="896118"/>
                </a:moveTo>
                <a:cubicBezTo>
                  <a:pt x="5221939" y="896118"/>
                  <a:pt x="5210518" y="907540"/>
                  <a:pt x="5210518" y="922454"/>
                </a:cubicBezTo>
                <a:cubicBezTo>
                  <a:pt x="5210518" y="937368"/>
                  <a:pt x="5221800" y="948510"/>
                  <a:pt x="5236504" y="948510"/>
                </a:cubicBezTo>
                <a:cubicBezTo>
                  <a:pt x="5242058" y="948510"/>
                  <a:pt x="5247262" y="947008"/>
                  <a:pt x="5250475" y="944598"/>
                </a:cubicBezTo>
                <a:lnTo>
                  <a:pt x="5250545" y="944563"/>
                </a:lnTo>
                <a:lnTo>
                  <a:pt x="5250545" y="934923"/>
                </a:lnTo>
                <a:cubicBezTo>
                  <a:pt x="5246738" y="937857"/>
                  <a:pt x="5242128" y="939429"/>
                  <a:pt x="5237692" y="939429"/>
                </a:cubicBezTo>
                <a:cubicBezTo>
                  <a:pt x="5228192" y="939429"/>
                  <a:pt x="5220263" y="933107"/>
                  <a:pt x="5220263" y="922314"/>
                </a:cubicBezTo>
                <a:cubicBezTo>
                  <a:pt x="5220263" y="912395"/>
                  <a:pt x="5227458" y="905130"/>
                  <a:pt x="5237377" y="905130"/>
                </a:cubicBezTo>
                <a:cubicBezTo>
                  <a:pt x="5241639" y="905130"/>
                  <a:pt x="5246005" y="906492"/>
                  <a:pt x="5249707" y="908972"/>
                </a:cubicBezTo>
                <a:lnTo>
                  <a:pt x="5249707" y="899331"/>
                </a:lnTo>
                <a:cubicBezTo>
                  <a:pt x="5245935" y="897201"/>
                  <a:pt x="5241429" y="896118"/>
                  <a:pt x="5236435" y="896118"/>
                </a:cubicBezTo>
                <a:close/>
                <a:moveTo>
                  <a:pt x="5177406" y="896082"/>
                </a:moveTo>
                <a:cubicBezTo>
                  <a:pt x="5166823" y="896082"/>
                  <a:pt x="5159838" y="901985"/>
                  <a:pt x="5159838" y="910717"/>
                </a:cubicBezTo>
                <a:cubicBezTo>
                  <a:pt x="5159838" y="919448"/>
                  <a:pt x="5166963" y="922627"/>
                  <a:pt x="5173180" y="925212"/>
                </a:cubicBezTo>
                <a:cubicBezTo>
                  <a:pt x="5179537" y="927866"/>
                  <a:pt x="5183239" y="929578"/>
                  <a:pt x="5183239" y="933350"/>
                </a:cubicBezTo>
                <a:cubicBezTo>
                  <a:pt x="5183239" y="937436"/>
                  <a:pt x="5179397" y="939846"/>
                  <a:pt x="5174263" y="939846"/>
                </a:cubicBezTo>
                <a:cubicBezTo>
                  <a:pt x="5168814" y="939846"/>
                  <a:pt x="5163470" y="937366"/>
                  <a:pt x="5159768" y="934153"/>
                </a:cubicBezTo>
                <a:lnTo>
                  <a:pt x="5159768" y="944142"/>
                </a:lnTo>
                <a:cubicBezTo>
                  <a:pt x="5163261" y="946657"/>
                  <a:pt x="5168744" y="948438"/>
                  <a:pt x="5174822" y="948438"/>
                </a:cubicBezTo>
                <a:cubicBezTo>
                  <a:pt x="5185893" y="948438"/>
                  <a:pt x="5193228" y="942361"/>
                  <a:pt x="5193228" y="933105"/>
                </a:cubicBezTo>
                <a:cubicBezTo>
                  <a:pt x="5193228" y="923849"/>
                  <a:pt x="5185649" y="920706"/>
                  <a:pt x="5178384" y="917772"/>
                </a:cubicBezTo>
                <a:cubicBezTo>
                  <a:pt x="5172481" y="915362"/>
                  <a:pt x="5169548" y="913720"/>
                  <a:pt x="5169548" y="910367"/>
                </a:cubicBezTo>
                <a:cubicBezTo>
                  <a:pt x="5169548" y="906735"/>
                  <a:pt x="5173040" y="904814"/>
                  <a:pt x="5177756" y="904814"/>
                </a:cubicBezTo>
                <a:cubicBezTo>
                  <a:pt x="5182052" y="904814"/>
                  <a:pt x="5186906" y="906351"/>
                  <a:pt x="5190399" y="908866"/>
                </a:cubicBezTo>
                <a:lnTo>
                  <a:pt x="5190399" y="899505"/>
                </a:lnTo>
                <a:lnTo>
                  <a:pt x="5190399" y="899435"/>
                </a:lnTo>
                <a:cubicBezTo>
                  <a:pt x="5187046" y="897444"/>
                  <a:pt x="5182471" y="896082"/>
                  <a:pt x="5177406" y="896082"/>
                </a:cubicBezTo>
                <a:close/>
                <a:moveTo>
                  <a:pt x="5097422" y="896082"/>
                </a:moveTo>
                <a:cubicBezTo>
                  <a:pt x="5086839" y="896082"/>
                  <a:pt x="5079854" y="901985"/>
                  <a:pt x="5079854" y="910717"/>
                </a:cubicBezTo>
                <a:cubicBezTo>
                  <a:pt x="5079854" y="919448"/>
                  <a:pt x="5086979" y="922627"/>
                  <a:pt x="5093196" y="925212"/>
                </a:cubicBezTo>
                <a:cubicBezTo>
                  <a:pt x="5099553" y="927866"/>
                  <a:pt x="5103255" y="929578"/>
                  <a:pt x="5103255" y="933350"/>
                </a:cubicBezTo>
                <a:cubicBezTo>
                  <a:pt x="5103255" y="937436"/>
                  <a:pt x="5099413" y="939846"/>
                  <a:pt x="5094279" y="939846"/>
                </a:cubicBezTo>
                <a:cubicBezTo>
                  <a:pt x="5088830" y="939846"/>
                  <a:pt x="5083486" y="937366"/>
                  <a:pt x="5079784" y="934153"/>
                </a:cubicBezTo>
                <a:lnTo>
                  <a:pt x="5079784" y="944142"/>
                </a:lnTo>
                <a:cubicBezTo>
                  <a:pt x="5083277" y="946657"/>
                  <a:pt x="5088760" y="948438"/>
                  <a:pt x="5094838" y="948438"/>
                </a:cubicBezTo>
                <a:cubicBezTo>
                  <a:pt x="5105909" y="948438"/>
                  <a:pt x="5113244" y="942361"/>
                  <a:pt x="5113244" y="933105"/>
                </a:cubicBezTo>
                <a:cubicBezTo>
                  <a:pt x="5113244" y="923849"/>
                  <a:pt x="5105665" y="920706"/>
                  <a:pt x="5098400" y="917772"/>
                </a:cubicBezTo>
                <a:cubicBezTo>
                  <a:pt x="5092497" y="915362"/>
                  <a:pt x="5089564" y="913720"/>
                  <a:pt x="5089564" y="910367"/>
                </a:cubicBezTo>
                <a:cubicBezTo>
                  <a:pt x="5089564" y="906735"/>
                  <a:pt x="5093056" y="904814"/>
                  <a:pt x="5097772" y="904814"/>
                </a:cubicBezTo>
                <a:cubicBezTo>
                  <a:pt x="5102067" y="904814"/>
                  <a:pt x="5106922" y="906351"/>
                  <a:pt x="5110415" y="908866"/>
                </a:cubicBezTo>
                <a:lnTo>
                  <a:pt x="5110415" y="899505"/>
                </a:lnTo>
                <a:lnTo>
                  <a:pt x="5110415" y="899435"/>
                </a:lnTo>
                <a:cubicBezTo>
                  <a:pt x="5107062" y="897444"/>
                  <a:pt x="5102487" y="896082"/>
                  <a:pt x="5097422" y="896082"/>
                </a:cubicBezTo>
                <a:close/>
                <a:moveTo>
                  <a:pt x="5045834" y="896082"/>
                </a:moveTo>
                <a:cubicBezTo>
                  <a:pt x="5035251" y="896082"/>
                  <a:pt x="5028266" y="901985"/>
                  <a:pt x="5028266" y="910717"/>
                </a:cubicBezTo>
                <a:cubicBezTo>
                  <a:pt x="5028266" y="919448"/>
                  <a:pt x="5035391" y="922627"/>
                  <a:pt x="5041608" y="925212"/>
                </a:cubicBezTo>
                <a:cubicBezTo>
                  <a:pt x="5047965" y="927866"/>
                  <a:pt x="5051667" y="929578"/>
                  <a:pt x="5051667" y="933350"/>
                </a:cubicBezTo>
                <a:cubicBezTo>
                  <a:pt x="5051667" y="937436"/>
                  <a:pt x="5047825" y="939846"/>
                  <a:pt x="5042691" y="939846"/>
                </a:cubicBezTo>
                <a:cubicBezTo>
                  <a:pt x="5037242" y="939846"/>
                  <a:pt x="5031898" y="937366"/>
                  <a:pt x="5028196" y="934153"/>
                </a:cubicBezTo>
                <a:lnTo>
                  <a:pt x="5028196" y="944142"/>
                </a:lnTo>
                <a:cubicBezTo>
                  <a:pt x="5031689" y="946657"/>
                  <a:pt x="5037172" y="948438"/>
                  <a:pt x="5043250" y="948438"/>
                </a:cubicBezTo>
                <a:cubicBezTo>
                  <a:pt x="5054321" y="948438"/>
                  <a:pt x="5061656" y="942361"/>
                  <a:pt x="5061656" y="933105"/>
                </a:cubicBezTo>
                <a:cubicBezTo>
                  <a:pt x="5061656" y="923849"/>
                  <a:pt x="5054077" y="920706"/>
                  <a:pt x="5046812" y="917772"/>
                </a:cubicBezTo>
                <a:cubicBezTo>
                  <a:pt x="5040909" y="915362"/>
                  <a:pt x="5037976" y="913720"/>
                  <a:pt x="5037976" y="910367"/>
                </a:cubicBezTo>
                <a:cubicBezTo>
                  <a:pt x="5037976" y="906735"/>
                  <a:pt x="5041468" y="904814"/>
                  <a:pt x="5046184" y="904814"/>
                </a:cubicBezTo>
                <a:cubicBezTo>
                  <a:pt x="5050480" y="904814"/>
                  <a:pt x="5055334" y="906351"/>
                  <a:pt x="5058827" y="908866"/>
                </a:cubicBezTo>
                <a:lnTo>
                  <a:pt x="5058827" y="899505"/>
                </a:lnTo>
                <a:lnTo>
                  <a:pt x="5058827" y="899435"/>
                </a:lnTo>
                <a:cubicBezTo>
                  <a:pt x="5055474" y="897444"/>
                  <a:pt x="5050899" y="896082"/>
                  <a:pt x="5045834" y="896082"/>
                </a:cubicBezTo>
                <a:close/>
                <a:moveTo>
                  <a:pt x="4841332" y="896082"/>
                </a:moveTo>
                <a:cubicBezTo>
                  <a:pt x="4830749" y="896082"/>
                  <a:pt x="4823764" y="901985"/>
                  <a:pt x="4823764" y="910717"/>
                </a:cubicBezTo>
                <a:cubicBezTo>
                  <a:pt x="4823764" y="919448"/>
                  <a:pt x="4830889" y="922627"/>
                  <a:pt x="4837106" y="925212"/>
                </a:cubicBezTo>
                <a:cubicBezTo>
                  <a:pt x="4843463" y="927866"/>
                  <a:pt x="4847165" y="929578"/>
                  <a:pt x="4847165" y="933350"/>
                </a:cubicBezTo>
                <a:cubicBezTo>
                  <a:pt x="4847165" y="937436"/>
                  <a:pt x="4843323" y="939846"/>
                  <a:pt x="4838189" y="939846"/>
                </a:cubicBezTo>
                <a:cubicBezTo>
                  <a:pt x="4832740" y="939846"/>
                  <a:pt x="4827396" y="937366"/>
                  <a:pt x="4823694" y="934153"/>
                </a:cubicBezTo>
                <a:lnTo>
                  <a:pt x="4823694" y="944142"/>
                </a:lnTo>
                <a:cubicBezTo>
                  <a:pt x="4827187" y="946657"/>
                  <a:pt x="4832670" y="948438"/>
                  <a:pt x="4838748" y="948438"/>
                </a:cubicBezTo>
                <a:cubicBezTo>
                  <a:pt x="4849819" y="948438"/>
                  <a:pt x="4857154" y="942361"/>
                  <a:pt x="4857154" y="933105"/>
                </a:cubicBezTo>
                <a:cubicBezTo>
                  <a:pt x="4857154" y="923849"/>
                  <a:pt x="4849575" y="920706"/>
                  <a:pt x="4842310" y="917772"/>
                </a:cubicBezTo>
                <a:cubicBezTo>
                  <a:pt x="4836407" y="915362"/>
                  <a:pt x="4833474" y="913720"/>
                  <a:pt x="4833474" y="910367"/>
                </a:cubicBezTo>
                <a:cubicBezTo>
                  <a:pt x="4833474" y="906735"/>
                  <a:pt x="4836966" y="904814"/>
                  <a:pt x="4841682" y="904814"/>
                </a:cubicBezTo>
                <a:cubicBezTo>
                  <a:pt x="4845977" y="904814"/>
                  <a:pt x="4850832" y="906351"/>
                  <a:pt x="4854325" y="908866"/>
                </a:cubicBezTo>
                <a:lnTo>
                  <a:pt x="4854325" y="899505"/>
                </a:lnTo>
                <a:lnTo>
                  <a:pt x="4854325" y="899435"/>
                </a:lnTo>
                <a:cubicBezTo>
                  <a:pt x="4850972" y="897444"/>
                  <a:pt x="4846397" y="896082"/>
                  <a:pt x="4841332" y="896082"/>
                </a:cubicBezTo>
                <a:close/>
                <a:moveTo>
                  <a:pt x="5389277" y="750434"/>
                </a:moveTo>
                <a:lnTo>
                  <a:pt x="5430841" y="750434"/>
                </a:lnTo>
                <a:cubicBezTo>
                  <a:pt x="5450820" y="750434"/>
                  <a:pt x="5465839" y="762624"/>
                  <a:pt x="5465839" y="779808"/>
                </a:cubicBezTo>
                <a:cubicBezTo>
                  <a:pt x="5465839" y="796992"/>
                  <a:pt x="5452392" y="810125"/>
                  <a:pt x="5433321" y="810125"/>
                </a:cubicBezTo>
                <a:lnTo>
                  <a:pt x="5389277" y="810125"/>
                </a:lnTo>
                <a:close/>
                <a:moveTo>
                  <a:pt x="4927639" y="664023"/>
                </a:moveTo>
                <a:cubicBezTo>
                  <a:pt x="4827746" y="664023"/>
                  <a:pt x="4746784" y="744985"/>
                  <a:pt x="4746784" y="844878"/>
                </a:cubicBezTo>
                <a:cubicBezTo>
                  <a:pt x="4746784" y="845507"/>
                  <a:pt x="4746819" y="846171"/>
                  <a:pt x="4746819" y="846799"/>
                </a:cubicBezTo>
                <a:lnTo>
                  <a:pt x="4927639" y="846799"/>
                </a:lnTo>
                <a:close/>
                <a:moveTo>
                  <a:pt x="5389242" y="660705"/>
                </a:moveTo>
                <a:lnTo>
                  <a:pt x="5424554" y="660705"/>
                </a:lnTo>
                <a:cubicBezTo>
                  <a:pt x="5443939" y="660705"/>
                  <a:pt x="5455500" y="673209"/>
                  <a:pt x="5455500" y="687913"/>
                </a:cubicBezTo>
                <a:cubicBezTo>
                  <a:pt x="5455500" y="703840"/>
                  <a:pt x="5445197" y="717287"/>
                  <a:pt x="5425497" y="717287"/>
                </a:cubicBezTo>
                <a:lnTo>
                  <a:pt x="5425497" y="717323"/>
                </a:lnTo>
                <a:lnTo>
                  <a:pt x="5389242" y="717323"/>
                </a:lnTo>
                <a:close/>
                <a:moveTo>
                  <a:pt x="4705674" y="624834"/>
                </a:moveTo>
                <a:lnTo>
                  <a:pt x="4705674" y="846799"/>
                </a:lnTo>
                <a:lnTo>
                  <a:pt x="4709446" y="846799"/>
                </a:lnTo>
                <a:cubicBezTo>
                  <a:pt x="4709446" y="727033"/>
                  <a:pt x="4790094" y="628606"/>
                  <a:pt x="4927639" y="628606"/>
                </a:cubicBezTo>
                <a:lnTo>
                  <a:pt x="4927639" y="624834"/>
                </a:lnTo>
                <a:close/>
                <a:moveTo>
                  <a:pt x="5348272" y="624764"/>
                </a:moveTo>
                <a:lnTo>
                  <a:pt x="5348272" y="846380"/>
                </a:lnTo>
                <a:lnTo>
                  <a:pt x="5434229" y="846380"/>
                </a:lnTo>
                <a:cubicBezTo>
                  <a:pt x="5478622" y="846380"/>
                  <a:pt x="5508625" y="822001"/>
                  <a:pt x="5508625" y="784803"/>
                </a:cubicBezTo>
                <a:cubicBezTo>
                  <a:pt x="5508625" y="755708"/>
                  <a:pt x="5487389" y="736952"/>
                  <a:pt x="5468319" y="732272"/>
                </a:cubicBezTo>
                <a:cubicBezTo>
                  <a:pt x="5483617" y="725076"/>
                  <a:pt x="5497693" y="707892"/>
                  <a:pt x="5497693" y="684141"/>
                </a:cubicBezTo>
                <a:cubicBezTo>
                  <a:pt x="5497693" y="647886"/>
                  <a:pt x="5469541" y="624764"/>
                  <a:pt x="5427977" y="624764"/>
                </a:cubicBezTo>
                <a:close/>
                <a:moveTo>
                  <a:pt x="4976957" y="624764"/>
                </a:moveTo>
                <a:lnTo>
                  <a:pt x="4976957" y="846415"/>
                </a:lnTo>
                <a:lnTo>
                  <a:pt x="5121697" y="846415"/>
                </a:lnTo>
                <a:lnTo>
                  <a:pt x="5121697" y="810160"/>
                </a:lnTo>
                <a:lnTo>
                  <a:pt x="5017927" y="810160"/>
                </a:lnTo>
                <a:lnTo>
                  <a:pt x="5017927" y="752634"/>
                </a:lnTo>
                <a:lnTo>
                  <a:pt x="5100147" y="752634"/>
                </a:lnTo>
                <a:lnTo>
                  <a:pt x="5100147" y="716694"/>
                </a:lnTo>
                <a:lnTo>
                  <a:pt x="5017927" y="716694"/>
                </a:lnTo>
                <a:lnTo>
                  <a:pt x="5017927" y="661054"/>
                </a:lnTo>
                <a:lnTo>
                  <a:pt x="5117960" y="661054"/>
                </a:lnTo>
                <a:lnTo>
                  <a:pt x="5117960" y="624764"/>
                </a:lnTo>
                <a:lnTo>
                  <a:pt x="4976992" y="624764"/>
                </a:lnTo>
                <a:close/>
                <a:moveTo>
                  <a:pt x="5238041" y="620713"/>
                </a:moveTo>
                <a:cubicBezTo>
                  <a:pt x="5191762" y="620713"/>
                  <a:pt x="5161200" y="646630"/>
                  <a:pt x="5161200" y="684771"/>
                </a:cubicBezTo>
                <a:cubicBezTo>
                  <a:pt x="5161200" y="722912"/>
                  <a:pt x="5192461" y="736987"/>
                  <a:pt x="5219669" y="748234"/>
                </a:cubicBezTo>
                <a:cubicBezTo>
                  <a:pt x="5247506" y="759795"/>
                  <a:pt x="5263748" y="767304"/>
                  <a:pt x="5263748" y="783860"/>
                </a:cubicBezTo>
                <a:cubicBezTo>
                  <a:pt x="5263748" y="801708"/>
                  <a:pt x="5246843" y="812326"/>
                  <a:pt x="5224349" y="812326"/>
                </a:cubicBezTo>
                <a:cubicBezTo>
                  <a:pt x="5200599" y="812326"/>
                  <a:pt x="5177127" y="801394"/>
                  <a:pt x="5160886" y="787318"/>
                </a:cubicBezTo>
                <a:lnTo>
                  <a:pt x="5160886" y="831082"/>
                </a:lnTo>
                <a:cubicBezTo>
                  <a:pt x="5176184" y="842015"/>
                  <a:pt x="5200249" y="849838"/>
                  <a:pt x="5226829" y="849838"/>
                </a:cubicBezTo>
                <a:cubicBezTo>
                  <a:pt x="5275274" y="849838"/>
                  <a:pt x="5307477" y="823259"/>
                  <a:pt x="5307477" y="782638"/>
                </a:cubicBezTo>
                <a:cubicBezTo>
                  <a:pt x="5307477" y="742017"/>
                  <a:pt x="5274331" y="728255"/>
                  <a:pt x="5242442" y="715437"/>
                </a:cubicBezTo>
                <a:cubicBezTo>
                  <a:pt x="5216491" y="704819"/>
                  <a:pt x="5203672" y="697624"/>
                  <a:pt x="5203672" y="682919"/>
                </a:cubicBezTo>
                <a:cubicBezTo>
                  <a:pt x="5203672" y="666992"/>
                  <a:pt x="5218971" y="658540"/>
                  <a:pt x="5239613" y="658540"/>
                </a:cubicBezTo>
                <a:cubicBezTo>
                  <a:pt x="5258369" y="658540"/>
                  <a:pt x="5279605" y="665420"/>
                  <a:pt x="5294938" y="676353"/>
                </a:cubicBezTo>
                <a:lnTo>
                  <a:pt x="5294938" y="635417"/>
                </a:lnTo>
                <a:cubicBezTo>
                  <a:pt x="5280233" y="626651"/>
                  <a:pt x="5260220" y="620713"/>
                  <a:pt x="5238041" y="620713"/>
                </a:cubicBezTo>
                <a:close/>
                <a:moveTo>
                  <a:pt x="0" y="0"/>
                </a:moveTo>
                <a:lnTo>
                  <a:pt x="2930179" y="0"/>
                </a:lnTo>
                <a:lnTo>
                  <a:pt x="6096001" y="0"/>
                </a:lnTo>
                <a:lnTo>
                  <a:pt x="6096001" y="6858000"/>
                </a:lnTo>
                <a:lnTo>
                  <a:pt x="679453" y="6858000"/>
                </a:lnTo>
                <a:lnTo>
                  <a:pt x="306294" y="6858000"/>
                </a:lnTo>
                <a:close/>
              </a:path>
            </a:pathLst>
          </a:custGeom>
          <a:solidFill>
            <a:schemeClr val="tx2"/>
          </a:solidFill>
        </p:spPr>
        <p:txBody>
          <a:bodyPr wrap="square" lIns="360000" tIns="360000" rIns="360000" bIns="360000">
            <a:noAutofit/>
          </a:bodyPr>
          <a:lstStyle>
            <a:lvl1pPr marL="0" indent="0">
              <a:buNone/>
              <a:defRPr/>
            </a:lvl1pPr>
          </a:lstStyle>
          <a:p>
            <a:r>
              <a:rPr lang="en-US" dirty="0"/>
              <a:t>Auf Icon </a:t>
            </a:r>
            <a:r>
              <a:rPr lang="en-US" dirty="0" err="1"/>
              <a:t>klicken</a:t>
            </a:r>
            <a:r>
              <a:rPr lang="en-US" dirty="0"/>
              <a:t>, um Bild </a:t>
            </a:r>
            <a:r>
              <a:rPr lang="en-US" dirty="0" err="1"/>
              <a:t>einzufügen</a:t>
            </a:r>
            <a:endParaRPr lang="en-US" dirty="0"/>
          </a:p>
        </p:txBody>
      </p:sp>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a:xfrm>
            <a:off x="587375" y="620713"/>
            <a:ext cx="5256213" cy="344710"/>
          </a:xfrm>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3" name="Inhaltsplatzhalter 2">
            <a:extLst>
              <a:ext uri="{FF2B5EF4-FFF2-40B4-BE49-F238E27FC236}">
                <a16:creationId xmlns:a16="http://schemas.microsoft.com/office/drawing/2014/main" id="{52ECE494-4D41-9F19-B270-90FC1CF6EB6A}"/>
              </a:ext>
            </a:extLst>
          </p:cNvPr>
          <p:cNvSpPr>
            <a:spLocks noGrp="1"/>
          </p:cNvSpPr>
          <p:nvPr>
            <p:ph sz="half" idx="1" hasCustomPrompt="1"/>
          </p:nvPr>
        </p:nvSpPr>
        <p:spPr>
          <a:xfrm>
            <a:off x="587375" y="1628775"/>
            <a:ext cx="5256213"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lvl1pPr>
              <a:defRPr>
                <a:solidFill>
                  <a:schemeClr val="bg1"/>
                </a:solidFill>
              </a:defRPr>
            </a:lvl1pPr>
          </a:lstStyle>
          <a:p>
            <a:fld id="{E4E86D05-C121-4A60-9A22-18C5549D6ECB}" type="slidenum">
              <a:rPr lang="en-US" smtClean="0"/>
              <a:pPr/>
              <a:t>‹Nr.›</a:t>
            </a:fld>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Tree>
    <p:extLst>
      <p:ext uri="{BB962C8B-B14F-4D97-AF65-F5344CB8AC3E}">
        <p14:creationId xmlns:p14="http://schemas.microsoft.com/office/powerpoint/2010/main" val="3010763138"/>
      </p:ext>
    </p:extLst>
  </p:cSld>
  <p:clrMapOvr>
    <a:masterClrMapping/>
  </p:clrMapOvr>
  <p:extLst>
    <p:ext uri="{DCECCB84-F9BA-43D5-87BE-67443E8EF086}">
      <p15:sldGuideLst xmlns:p15="http://schemas.microsoft.com/office/powerpoint/2012/main">
        <p15:guide id="2" pos="3840">
          <p15:clr>
            <a:srgbClr val="FBAE40"/>
          </p15:clr>
        </p15:guide>
        <p15:guide id="3" pos="3681">
          <p15:clr>
            <a:srgbClr val="FBAE40"/>
          </p15:clr>
        </p15:guide>
        <p15:guide id="4" orient="horz" pos="8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amp; Statement">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2295890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10">
            <a:extLst>
              <a:ext uri="{FF2B5EF4-FFF2-40B4-BE49-F238E27FC236}">
                <a16:creationId xmlns:a16="http://schemas.microsoft.com/office/drawing/2014/main" id="{8BD69DF4-F317-391D-A178-C5AC74052C30}"/>
              </a:ext>
            </a:extLst>
          </p:cNvPr>
          <p:cNvSpPr>
            <a:spLocks noGrp="1"/>
          </p:cNvSpPr>
          <p:nvPr>
            <p:ph type="pic" sz="quarter" idx="13" hasCustomPrompt="1"/>
          </p:nvPr>
        </p:nvSpPr>
        <p:spPr>
          <a:xfrm>
            <a:off x="1" y="0"/>
            <a:ext cx="6096001" cy="6858000"/>
          </a:xfrm>
          <a:custGeom>
            <a:avLst/>
            <a:gdLst>
              <a:gd name="connsiteX0" fmla="*/ 0 w 6096001"/>
              <a:gd name="connsiteY0" fmla="*/ 0 h 6858000"/>
              <a:gd name="connsiteX1" fmla="*/ 5416548 w 6096001"/>
              <a:gd name="connsiteY1" fmla="*/ 0 h 6858000"/>
              <a:gd name="connsiteX2" fmla="*/ 5789707 w 6096001"/>
              <a:gd name="connsiteY2" fmla="*/ 0 h 6858000"/>
              <a:gd name="connsiteX3" fmla="*/ 6096001 w 6096001"/>
              <a:gd name="connsiteY3" fmla="*/ 6858000 h 6858000"/>
              <a:gd name="connsiteX4" fmla="*/ 3165822 w 6096001"/>
              <a:gd name="connsiteY4" fmla="*/ 6858000 h 6858000"/>
              <a:gd name="connsiteX5" fmla="*/ 0 w 609600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858000">
                <a:moveTo>
                  <a:pt x="0" y="0"/>
                </a:moveTo>
                <a:lnTo>
                  <a:pt x="5416548" y="0"/>
                </a:lnTo>
                <a:lnTo>
                  <a:pt x="5789707" y="0"/>
                </a:lnTo>
                <a:lnTo>
                  <a:pt x="6096001" y="6858000"/>
                </a:lnTo>
                <a:lnTo>
                  <a:pt x="3165822" y="6858000"/>
                </a:lnTo>
                <a:lnTo>
                  <a:pt x="0" y="6858000"/>
                </a:lnTo>
                <a:close/>
              </a:path>
            </a:pathLst>
          </a:custGeom>
          <a:solidFill>
            <a:schemeClr val="tx2"/>
          </a:solidFill>
        </p:spPr>
        <p:txBody>
          <a:bodyPr wrap="square" lIns="360000" tIns="360000" rIns="360000" bIns="360000">
            <a:noAutofit/>
          </a:bodyPr>
          <a:lstStyle>
            <a:lvl1pPr marL="0" indent="0">
              <a:buNone/>
              <a:defRPr/>
            </a:lvl1pPr>
          </a:lstStyle>
          <a:p>
            <a:r>
              <a:rPr lang="en-US" dirty="0"/>
              <a:t>Auf Icon </a:t>
            </a:r>
            <a:r>
              <a:rPr lang="en-US" dirty="0" err="1"/>
              <a:t>klicken</a:t>
            </a:r>
            <a:r>
              <a:rPr lang="en-US" dirty="0"/>
              <a:t>, um Bild </a:t>
            </a:r>
            <a:r>
              <a:rPr lang="en-US" dirty="0" err="1"/>
              <a:t>einzufügen</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6600825" y="6468805"/>
            <a:ext cx="371157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
        <p:nvSpPr>
          <p:cNvPr id="4" name="Titel 3">
            <a:extLst>
              <a:ext uri="{FF2B5EF4-FFF2-40B4-BE49-F238E27FC236}">
                <a16:creationId xmlns:a16="http://schemas.microsoft.com/office/drawing/2014/main" id="{43539078-7539-9A42-B585-D528E659CFBA}"/>
              </a:ext>
            </a:extLst>
          </p:cNvPr>
          <p:cNvSpPr>
            <a:spLocks noGrp="1"/>
          </p:cNvSpPr>
          <p:nvPr>
            <p:ph type="title" hasCustomPrompt="1"/>
          </p:nvPr>
        </p:nvSpPr>
        <p:spPr>
          <a:xfrm>
            <a:off x="6600825" y="3105150"/>
            <a:ext cx="5003799" cy="344710"/>
          </a:xfrm>
        </p:spPr>
        <p:txBody>
          <a:bodyPr vert="horz" anchor="b"/>
          <a:lstStyle/>
          <a:p>
            <a:r>
              <a:rPr lang="de-DE" dirty="0"/>
              <a:t>Titel, Franklin </a:t>
            </a:r>
            <a:r>
              <a:rPr lang="de-DE" dirty="0" err="1"/>
              <a:t>Gothic</a:t>
            </a:r>
            <a:r>
              <a:rPr lang="de-DE" dirty="0"/>
              <a:t> Book, 28pt</a:t>
            </a:r>
            <a:endParaRPr lang="en-US" dirty="0"/>
          </a:p>
        </p:txBody>
      </p:sp>
      <p:sp>
        <p:nvSpPr>
          <p:cNvPr id="18" name="Textplatzhalter 17">
            <a:extLst>
              <a:ext uri="{FF2B5EF4-FFF2-40B4-BE49-F238E27FC236}">
                <a16:creationId xmlns:a16="http://schemas.microsoft.com/office/drawing/2014/main" id="{F2B9EEA9-868D-990C-823A-A1B7D2A5C565}"/>
              </a:ext>
            </a:extLst>
          </p:cNvPr>
          <p:cNvSpPr>
            <a:spLocks noGrp="1"/>
          </p:cNvSpPr>
          <p:nvPr>
            <p:ph type="body" sz="quarter" idx="14" hasCustomPrompt="1"/>
          </p:nvPr>
        </p:nvSpPr>
        <p:spPr>
          <a:xfrm>
            <a:off x="6600825" y="3544887"/>
            <a:ext cx="5003800" cy="196977"/>
          </a:xfrm>
        </p:spPr>
        <p:txBody>
          <a:bodyPr>
            <a:spAutoFit/>
          </a:bodyPr>
          <a:lstStyle>
            <a:lvl1pPr marL="0" indent="0">
              <a:lnSpc>
                <a:spcPct val="80000"/>
              </a:lnSpc>
              <a:spcAft>
                <a:spcPts val="0"/>
              </a:spcAft>
              <a:buNone/>
              <a:defRPr sz="1600"/>
            </a:lvl1pPr>
            <a:lvl2pPr marL="180000" indent="0">
              <a:lnSpc>
                <a:spcPct val="80000"/>
              </a:lnSpc>
              <a:spcAft>
                <a:spcPts val="0"/>
              </a:spcAft>
              <a:buNone/>
              <a:defRPr sz="1600"/>
            </a:lvl2pPr>
            <a:lvl3pPr marL="360000" indent="0">
              <a:lnSpc>
                <a:spcPct val="80000"/>
              </a:lnSpc>
              <a:spcAft>
                <a:spcPts val="0"/>
              </a:spcAft>
              <a:buNone/>
              <a:defRPr sz="1600"/>
            </a:lvl3pPr>
            <a:lvl4pPr marL="540000" indent="0">
              <a:lnSpc>
                <a:spcPct val="80000"/>
              </a:lnSpc>
              <a:spcAft>
                <a:spcPts val="0"/>
              </a:spcAft>
              <a:buNone/>
              <a:defRPr sz="1600"/>
            </a:lvl4pPr>
            <a:lvl5pPr marL="720000" indent="0">
              <a:lnSpc>
                <a:spcPct val="80000"/>
              </a:lnSpc>
              <a:spcAft>
                <a:spcPts val="0"/>
              </a:spcAft>
              <a:buNone/>
              <a:defRPr sz="1600"/>
            </a:lvl5pPr>
          </a:lstStyle>
          <a:p>
            <a:pPr lvl="0"/>
            <a:r>
              <a:rPr lang="de-DE" dirty="0"/>
              <a:t>Untertitel, Franklin </a:t>
            </a:r>
            <a:r>
              <a:rPr lang="de-DE" dirty="0" err="1"/>
              <a:t>Gothic</a:t>
            </a:r>
            <a:r>
              <a:rPr lang="de-DE" dirty="0"/>
              <a:t> Book, 16pt</a:t>
            </a:r>
            <a:endParaRPr lang="en-US" dirty="0"/>
          </a:p>
        </p:txBody>
      </p:sp>
    </p:spTree>
    <p:extLst>
      <p:ext uri="{BB962C8B-B14F-4D97-AF65-F5344CB8AC3E}">
        <p14:creationId xmlns:p14="http://schemas.microsoft.com/office/powerpoint/2010/main" val="1419962706"/>
      </p:ext>
    </p:extLst>
  </p:cSld>
  <p:clrMapOvr>
    <a:masterClrMapping/>
  </p:clrMapOvr>
  <p:extLst>
    <p:ext uri="{DCECCB84-F9BA-43D5-87BE-67443E8EF086}">
      <p15:sldGuideLst xmlns:p15="http://schemas.microsoft.com/office/powerpoint/2012/main">
        <p15:guide id="2" pos="3840">
          <p15:clr>
            <a:srgbClr val="FBAE40"/>
          </p15:clr>
        </p15:guide>
        <p15:guide id="3" pos="3999" userDrawn="1">
          <p15:clr>
            <a:srgbClr val="FBAE40"/>
          </p15:clr>
        </p15:guide>
        <p15:guide id="4" orient="horz" pos="828">
          <p15:clr>
            <a:srgbClr val="FBAE40"/>
          </p15:clr>
        </p15:guide>
        <p15:guide id="5" pos="4158" userDrawn="1">
          <p15:clr>
            <a:srgbClr val="FBAE40"/>
          </p15:clr>
        </p15:guide>
        <p15:guide id="6" orient="horz" pos="1956" userDrawn="1">
          <p15:clr>
            <a:srgbClr val="FBAE40"/>
          </p15:clr>
        </p15:guide>
        <p15:guide id="7" orient="horz" pos="222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amp; Bild vollflächig">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37211087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Bildplatzhalter 14">
            <a:extLst>
              <a:ext uri="{FF2B5EF4-FFF2-40B4-BE49-F238E27FC236}">
                <a16:creationId xmlns:a16="http://schemas.microsoft.com/office/drawing/2014/main" id="{8CB4BDB7-D3D7-F463-974E-27BE82A70CF1}"/>
              </a:ext>
            </a:extLst>
          </p:cNvPr>
          <p:cNvSpPr>
            <a:spLocks noGrp="1"/>
          </p:cNvSpPr>
          <p:nvPr>
            <p:ph type="pic" sz="quarter" idx="11" hasCustomPrompt="1"/>
          </p:nvPr>
        </p:nvSpPr>
        <p:spPr>
          <a:xfrm>
            <a:off x="0" y="1317625"/>
            <a:ext cx="12192000" cy="5540375"/>
          </a:xfrm>
          <a:custGeom>
            <a:avLst/>
            <a:gdLst>
              <a:gd name="connsiteX0" fmla="*/ 12192000 w 12192000"/>
              <a:gd name="connsiteY0" fmla="*/ 0 h 5540375"/>
              <a:gd name="connsiteX1" fmla="*/ 12192000 w 12192000"/>
              <a:gd name="connsiteY1" fmla="*/ 4401004 h 5540375"/>
              <a:gd name="connsiteX2" fmla="*/ 12192000 w 12192000"/>
              <a:gd name="connsiteY2" fmla="*/ 5229224 h 5540375"/>
              <a:gd name="connsiteX3" fmla="*/ 12192000 w 12192000"/>
              <a:gd name="connsiteY3" fmla="*/ 5540375 h 5540375"/>
              <a:gd name="connsiteX4" fmla="*/ 0 w 12192000"/>
              <a:gd name="connsiteY4" fmla="*/ 5540375 h 5540375"/>
              <a:gd name="connsiteX5" fmla="*/ 0 w 12192000"/>
              <a:gd name="connsiteY5" fmla="*/ 5229224 h 5540375"/>
              <a:gd name="connsiteX6" fmla="*/ 0 w 12192000"/>
              <a:gd name="connsiteY6" fmla="*/ 4401004 h 5540375"/>
              <a:gd name="connsiteX7" fmla="*/ 0 w 12192000"/>
              <a:gd name="connsiteY7" fmla="*/ 544520 h 554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540375">
                <a:moveTo>
                  <a:pt x="12192000" y="0"/>
                </a:moveTo>
                <a:lnTo>
                  <a:pt x="12192000" y="4401004"/>
                </a:lnTo>
                <a:lnTo>
                  <a:pt x="12192000" y="5229224"/>
                </a:lnTo>
                <a:lnTo>
                  <a:pt x="12192000" y="5540375"/>
                </a:lnTo>
                <a:lnTo>
                  <a:pt x="0" y="5540375"/>
                </a:lnTo>
                <a:lnTo>
                  <a:pt x="0" y="5229224"/>
                </a:lnTo>
                <a:lnTo>
                  <a:pt x="0" y="4401004"/>
                </a:lnTo>
                <a:lnTo>
                  <a:pt x="0" y="544520"/>
                </a:lnTo>
                <a:close/>
              </a:path>
            </a:pathLst>
          </a:custGeom>
          <a:solidFill>
            <a:schemeClr val="tx2"/>
          </a:solidFill>
        </p:spPr>
        <p:txBody>
          <a:bodyPr wrap="square" lIns="360000" tIns="360000" rIns="360000" bIns="360000" anchor="b">
            <a:noAutofit/>
          </a:bodyPr>
          <a:lstStyle>
            <a:lvl1pPr marL="0" indent="0">
              <a:buNone/>
              <a:defRPr/>
            </a:lvl1pPr>
          </a:lstStyle>
          <a:p>
            <a:r>
              <a:rPr lang="en-US" dirty="0"/>
              <a:t>Auf Icon </a:t>
            </a:r>
            <a:r>
              <a:rPr lang="en-US" dirty="0" err="1"/>
              <a:t>klicken</a:t>
            </a:r>
            <a:r>
              <a:rPr lang="en-US" dirty="0"/>
              <a:t>, um Bild </a:t>
            </a:r>
            <a:r>
              <a:rPr lang="en-US" dirty="0" err="1"/>
              <a:t>einzufügen</a:t>
            </a:r>
            <a:endParaRPr lang="en-US" dirty="0"/>
          </a:p>
        </p:txBody>
      </p:sp>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a:xfrm>
            <a:off x="587375" y="620713"/>
            <a:ext cx="9725025" cy="344710"/>
          </a:xfrm>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lvl1pPr>
              <a:defRPr>
                <a:solidFill>
                  <a:schemeClr val="bg1"/>
                </a:solidFill>
              </a:defRPr>
            </a:lvl1pPr>
          </a:lstStyle>
          <a:p>
            <a:fld id="{E4E86D05-C121-4A60-9A22-18C5549D6ECB}" type="slidenum">
              <a:rPr lang="en-US" smtClean="0"/>
              <a:pPr/>
              <a:t>‹Nr.›</a:t>
            </a:fld>
            <a:endParaRPr lang="en-US" dirty="0"/>
          </a:p>
        </p:txBody>
      </p:sp>
    </p:spTree>
    <p:extLst>
      <p:ext uri="{BB962C8B-B14F-4D97-AF65-F5344CB8AC3E}">
        <p14:creationId xmlns:p14="http://schemas.microsoft.com/office/powerpoint/2010/main" val="1232140097"/>
      </p:ext>
    </p:extLst>
  </p:cSld>
  <p:clrMapOvr>
    <a:masterClrMapping/>
  </p:clrMapOvr>
  <p:extLst>
    <p:ext uri="{DCECCB84-F9BA-43D5-87BE-67443E8EF086}">
      <p15:sldGuideLst xmlns:p15="http://schemas.microsoft.com/office/powerpoint/2012/main">
        <p15:guide id="4" orient="horz" pos="82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nhalt &amp; Fläche klein">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3189742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Freihandform: Form 8">
            <a:extLst>
              <a:ext uri="{FF2B5EF4-FFF2-40B4-BE49-F238E27FC236}">
                <a16:creationId xmlns:a16="http://schemas.microsoft.com/office/drawing/2014/main" id="{327FA0D6-46E3-F5FB-DFFD-BCAC1CFD5231}"/>
              </a:ext>
            </a:extLst>
          </p:cNvPr>
          <p:cNvSpPr>
            <a:spLocks/>
          </p:cNvSpPr>
          <p:nvPr userDrawn="1"/>
        </p:nvSpPr>
        <p:spPr>
          <a:xfrm>
            <a:off x="7608888" y="0"/>
            <a:ext cx="4583112" cy="6858000"/>
          </a:xfrm>
          <a:custGeom>
            <a:avLst/>
            <a:gdLst>
              <a:gd name="connsiteX0" fmla="*/ 0 w 4591051"/>
              <a:gd name="connsiteY0" fmla="*/ 0 h 6858000"/>
              <a:gd name="connsiteX1" fmla="*/ 2930179 w 4591051"/>
              <a:gd name="connsiteY1" fmla="*/ 0 h 6858000"/>
              <a:gd name="connsiteX2" fmla="*/ 4591051 w 4591051"/>
              <a:gd name="connsiteY2" fmla="*/ 0 h 6858000"/>
              <a:gd name="connsiteX3" fmla="*/ 4591051 w 4591051"/>
              <a:gd name="connsiteY3" fmla="*/ 6858000 h 6858000"/>
              <a:gd name="connsiteX4" fmla="*/ 679453 w 4591051"/>
              <a:gd name="connsiteY4" fmla="*/ 6858000 h 6858000"/>
              <a:gd name="connsiteX5" fmla="*/ 306294 w 459105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51" h="6858000">
                <a:moveTo>
                  <a:pt x="0" y="0"/>
                </a:moveTo>
                <a:lnTo>
                  <a:pt x="2930179" y="0"/>
                </a:lnTo>
                <a:lnTo>
                  <a:pt x="4591051" y="0"/>
                </a:lnTo>
                <a:lnTo>
                  <a:pt x="4591051" y="6858000"/>
                </a:lnTo>
                <a:lnTo>
                  <a:pt x="679453" y="6858000"/>
                </a:lnTo>
                <a:lnTo>
                  <a:pt x="306294" y="685800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1908"/>
            <a:endParaRPr lang="en-US" sz="2000"/>
          </a:p>
        </p:txBody>
      </p:sp>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a:xfrm>
            <a:off x="587376" y="620713"/>
            <a:ext cx="6769100" cy="344710"/>
          </a:xfrm>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3" name="Inhaltsplatzhalter 2">
            <a:extLst>
              <a:ext uri="{FF2B5EF4-FFF2-40B4-BE49-F238E27FC236}">
                <a16:creationId xmlns:a16="http://schemas.microsoft.com/office/drawing/2014/main" id="{52ECE494-4D41-9F19-B270-90FC1CF6EB6A}"/>
              </a:ext>
            </a:extLst>
          </p:cNvPr>
          <p:cNvSpPr>
            <a:spLocks noGrp="1"/>
          </p:cNvSpPr>
          <p:nvPr>
            <p:ph sz="half" idx="1" hasCustomPrompt="1"/>
          </p:nvPr>
        </p:nvSpPr>
        <p:spPr>
          <a:xfrm>
            <a:off x="587375" y="1628775"/>
            <a:ext cx="6769100"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10" name="Textplatzhalter 9">
            <a:extLst>
              <a:ext uri="{FF2B5EF4-FFF2-40B4-BE49-F238E27FC236}">
                <a16:creationId xmlns:a16="http://schemas.microsoft.com/office/drawing/2014/main" id="{2D2E64F2-2A56-4C00-F149-DEEDA359CF57}"/>
              </a:ext>
            </a:extLst>
          </p:cNvPr>
          <p:cNvSpPr>
            <a:spLocks noGrp="1"/>
          </p:cNvSpPr>
          <p:nvPr>
            <p:ph type="body" sz="quarter" idx="11" hasCustomPrompt="1"/>
          </p:nvPr>
        </p:nvSpPr>
        <p:spPr>
          <a:xfrm>
            <a:off x="587376" y="1052513"/>
            <a:ext cx="6769100" cy="196977"/>
          </a:xfrm>
        </p:spPr>
        <p:txBody>
          <a:bodyPr wrap="square">
            <a:spAutoFit/>
          </a:bodyPr>
          <a:lstStyle>
            <a:lvl1pPr marL="0" indent="0">
              <a:lnSpc>
                <a:spcPct val="80000"/>
              </a:lnSpc>
              <a:spcAft>
                <a:spcPts val="0"/>
              </a:spcAft>
              <a:buNone/>
              <a:defRPr sz="1600"/>
            </a:lvl1pPr>
            <a:lvl2pPr marL="180000" indent="0">
              <a:buFont typeface="Arial" panose="020B0604020202020204" pitchFamily="34" charset="0"/>
              <a:buNone/>
              <a:defRPr sz="1600"/>
            </a:lvl2pPr>
            <a:lvl3pPr marL="360000" indent="0">
              <a:buFont typeface="Arial" panose="020B0604020202020204" pitchFamily="34" charset="0"/>
              <a:buNone/>
              <a:defRPr sz="1600"/>
            </a:lvl3pPr>
            <a:lvl4pPr marL="540000" indent="0">
              <a:buFont typeface="Arial" panose="020B0604020202020204" pitchFamily="34" charset="0"/>
              <a:buNone/>
              <a:defRPr sz="1600"/>
            </a:lvl4pPr>
            <a:lvl5pPr marL="720000" indent="0">
              <a:buNone/>
              <a:defRPr sz="1600"/>
            </a:lvl5pPr>
          </a:lstStyle>
          <a:p>
            <a:pPr lvl="0"/>
            <a:r>
              <a:rPr lang="de-DE" dirty="0"/>
              <a:t>Untertitel, Franklin </a:t>
            </a:r>
            <a:r>
              <a:rPr lang="de-DE" dirty="0" err="1"/>
              <a:t>Gothic</a:t>
            </a:r>
            <a:r>
              <a:rPr lang="de-DE" dirty="0"/>
              <a:t> Book, 16pt</a:t>
            </a:r>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
        <p:nvSpPr>
          <p:cNvPr id="40" name="Inhaltsplatzhalter 39">
            <a:extLst>
              <a:ext uri="{FF2B5EF4-FFF2-40B4-BE49-F238E27FC236}">
                <a16:creationId xmlns:a16="http://schemas.microsoft.com/office/drawing/2014/main" id="{39B38A41-9F3A-CBA4-0ABC-328F6AC8753C}"/>
              </a:ext>
            </a:extLst>
          </p:cNvPr>
          <p:cNvSpPr>
            <a:spLocks noGrp="1"/>
          </p:cNvSpPr>
          <p:nvPr>
            <p:ph sz="quarter" idx="13" hasCustomPrompt="1"/>
          </p:nvPr>
        </p:nvSpPr>
        <p:spPr>
          <a:xfrm>
            <a:off x="8328025" y="1628775"/>
            <a:ext cx="3276600" cy="456565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14pt</a:t>
            </a:r>
          </a:p>
          <a:p>
            <a:pPr lvl="4"/>
            <a:r>
              <a:rPr lang="de-DE" dirty="0"/>
              <a:t>Fünfte Ebene, 14pt</a:t>
            </a:r>
          </a:p>
          <a:p>
            <a:pPr lvl="5"/>
            <a:r>
              <a:rPr lang="en-US" dirty="0" err="1"/>
              <a:t>Sechste</a:t>
            </a:r>
            <a:r>
              <a:rPr lang="en-US" dirty="0"/>
              <a:t> Ebene</a:t>
            </a:r>
            <a:r>
              <a:rPr lang="de-DE" dirty="0"/>
              <a:t>, 14pt</a:t>
            </a:r>
            <a:endParaRPr lang="en-US" dirty="0"/>
          </a:p>
          <a:p>
            <a:pPr lvl="6"/>
            <a:r>
              <a:rPr lang="en-US" dirty="0" err="1"/>
              <a:t>Siebte</a:t>
            </a:r>
            <a:r>
              <a:rPr lang="en-US" dirty="0"/>
              <a:t> Ebene</a:t>
            </a:r>
            <a:r>
              <a:rPr lang="de-DE" dirty="0"/>
              <a:t>, 14pt</a:t>
            </a:r>
            <a:endParaRPr lang="en-US" dirty="0"/>
          </a:p>
          <a:p>
            <a:pPr lvl="7"/>
            <a:r>
              <a:rPr lang="en-US" dirty="0" err="1"/>
              <a:t>Achte</a:t>
            </a:r>
            <a:r>
              <a:rPr lang="en-US" dirty="0"/>
              <a:t> Ebene</a:t>
            </a:r>
            <a:r>
              <a:rPr lang="de-DE" dirty="0"/>
              <a:t>, 14pt</a:t>
            </a:r>
            <a:endParaRPr lang="en-US" dirty="0"/>
          </a:p>
          <a:p>
            <a:pPr lvl="8"/>
            <a:r>
              <a:rPr lang="en-US" dirty="0" err="1"/>
              <a:t>Neunte</a:t>
            </a:r>
            <a:r>
              <a:rPr lang="en-US" dirty="0"/>
              <a:t> Ebene</a:t>
            </a:r>
            <a:r>
              <a:rPr lang="de-DE" dirty="0"/>
              <a:t>, 14pt</a:t>
            </a:r>
            <a:endParaRPr lang="en-US" dirty="0"/>
          </a:p>
        </p:txBody>
      </p:sp>
      <p:grpSp>
        <p:nvGrpSpPr>
          <p:cNvPr id="33" name="Gruppieren 32">
            <a:extLst>
              <a:ext uri="{FF2B5EF4-FFF2-40B4-BE49-F238E27FC236}">
                <a16:creationId xmlns:a16="http://schemas.microsoft.com/office/drawing/2014/main" id="{51BEB22F-4AF0-493B-90E3-629632560942}"/>
              </a:ext>
            </a:extLst>
          </p:cNvPr>
          <p:cNvGrpSpPr/>
          <p:nvPr userDrawn="1"/>
        </p:nvGrpSpPr>
        <p:grpSpPr>
          <a:xfrm>
            <a:off x="10801674" y="620713"/>
            <a:ext cx="802951" cy="327831"/>
            <a:chOff x="6935751" y="735654"/>
            <a:chExt cx="2189701" cy="894016"/>
          </a:xfrm>
        </p:grpSpPr>
        <p:sp>
          <p:nvSpPr>
            <p:cNvPr id="34" name="Freihandform: Form 33">
              <a:extLst>
                <a:ext uri="{FF2B5EF4-FFF2-40B4-BE49-F238E27FC236}">
                  <a16:creationId xmlns:a16="http://schemas.microsoft.com/office/drawing/2014/main" id="{A494A286-68A0-42DC-BB9C-CBA5F27F3371}"/>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35" name="Freihandform: Form 34">
              <a:extLst>
                <a:ext uri="{FF2B5EF4-FFF2-40B4-BE49-F238E27FC236}">
                  <a16:creationId xmlns:a16="http://schemas.microsoft.com/office/drawing/2014/main" id="{953A2FDB-1122-477C-ABB7-128B88D64538}"/>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36" name="Freihandform: Form 35">
              <a:extLst>
                <a:ext uri="{FF2B5EF4-FFF2-40B4-BE49-F238E27FC236}">
                  <a16:creationId xmlns:a16="http://schemas.microsoft.com/office/drawing/2014/main" id="{B05B5383-F40D-4C10-9FE7-F805607B7312}"/>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37" name="Freihandform: Form 36">
              <a:extLst>
                <a:ext uri="{FF2B5EF4-FFF2-40B4-BE49-F238E27FC236}">
                  <a16:creationId xmlns:a16="http://schemas.microsoft.com/office/drawing/2014/main" id="{54BEED4A-802C-4013-8017-FE4D2E8768B2}"/>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38" name="Freihandform: Form 37">
              <a:extLst>
                <a:ext uri="{FF2B5EF4-FFF2-40B4-BE49-F238E27FC236}">
                  <a16:creationId xmlns:a16="http://schemas.microsoft.com/office/drawing/2014/main" id="{97135104-FA73-4F09-B11F-00BE1BB82C0A}"/>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39" name="Freihandform: Form 38">
              <a:extLst>
                <a:ext uri="{FF2B5EF4-FFF2-40B4-BE49-F238E27FC236}">
                  <a16:creationId xmlns:a16="http://schemas.microsoft.com/office/drawing/2014/main" id="{26C5BA08-F6BF-4D4D-A9FE-83AACBB12B67}"/>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1" name="Freihandform: Form 40">
              <a:extLst>
                <a:ext uri="{FF2B5EF4-FFF2-40B4-BE49-F238E27FC236}">
                  <a16:creationId xmlns:a16="http://schemas.microsoft.com/office/drawing/2014/main" id="{B485F7AF-6808-4665-9375-F0132D159C2F}"/>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42" name="Freihandform: Form 41">
              <a:extLst>
                <a:ext uri="{FF2B5EF4-FFF2-40B4-BE49-F238E27FC236}">
                  <a16:creationId xmlns:a16="http://schemas.microsoft.com/office/drawing/2014/main" id="{02CE53C4-DE0E-4864-87CB-84535B20521A}"/>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43" name="Freihandform: Form 42">
              <a:extLst>
                <a:ext uri="{FF2B5EF4-FFF2-40B4-BE49-F238E27FC236}">
                  <a16:creationId xmlns:a16="http://schemas.microsoft.com/office/drawing/2014/main" id="{6C7122C9-C062-42AA-B18A-8AC38D3614FB}"/>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44" name="Freihandform: Form 43">
              <a:extLst>
                <a:ext uri="{FF2B5EF4-FFF2-40B4-BE49-F238E27FC236}">
                  <a16:creationId xmlns:a16="http://schemas.microsoft.com/office/drawing/2014/main" id="{2EAF2853-18FE-4E6F-9412-65AA5A7208B1}"/>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5" name="Freihandform: Form 44">
              <a:extLst>
                <a:ext uri="{FF2B5EF4-FFF2-40B4-BE49-F238E27FC236}">
                  <a16:creationId xmlns:a16="http://schemas.microsoft.com/office/drawing/2014/main" id="{F48B7348-6D1F-4A28-9CC5-2C199E70A51A}"/>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6" name="Freihandform: Form 45">
              <a:extLst>
                <a:ext uri="{FF2B5EF4-FFF2-40B4-BE49-F238E27FC236}">
                  <a16:creationId xmlns:a16="http://schemas.microsoft.com/office/drawing/2014/main" id="{3069960D-1BAE-4808-AF45-9A4D3E1BB96F}"/>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7" name="Freihandform: Form 46">
              <a:extLst>
                <a:ext uri="{FF2B5EF4-FFF2-40B4-BE49-F238E27FC236}">
                  <a16:creationId xmlns:a16="http://schemas.microsoft.com/office/drawing/2014/main" id="{565622DD-1E64-48F1-A3C2-B2F36A5D5A97}"/>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48" name="Freihandform: Form 47">
              <a:extLst>
                <a:ext uri="{FF2B5EF4-FFF2-40B4-BE49-F238E27FC236}">
                  <a16:creationId xmlns:a16="http://schemas.microsoft.com/office/drawing/2014/main" id="{A9395ED1-064B-4115-9C84-84225906DC10}"/>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49" name="Freihandform: Form 48">
              <a:extLst>
                <a:ext uri="{FF2B5EF4-FFF2-40B4-BE49-F238E27FC236}">
                  <a16:creationId xmlns:a16="http://schemas.microsoft.com/office/drawing/2014/main" id="{4CAF8E1A-DCF3-4091-990C-3672B9FD83EF}"/>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50" name="Freihandform: Form 49">
              <a:extLst>
                <a:ext uri="{FF2B5EF4-FFF2-40B4-BE49-F238E27FC236}">
                  <a16:creationId xmlns:a16="http://schemas.microsoft.com/office/drawing/2014/main" id="{E79B4E25-CB23-4516-8197-7D589017319E}"/>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51" name="Freihandform: Form 50">
              <a:extLst>
                <a:ext uri="{FF2B5EF4-FFF2-40B4-BE49-F238E27FC236}">
                  <a16:creationId xmlns:a16="http://schemas.microsoft.com/office/drawing/2014/main" id="{CD5DE2E1-AEA3-4B08-8216-2AFE58C476A8}"/>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52" name="Freihandform: Form 51">
              <a:extLst>
                <a:ext uri="{FF2B5EF4-FFF2-40B4-BE49-F238E27FC236}">
                  <a16:creationId xmlns:a16="http://schemas.microsoft.com/office/drawing/2014/main" id="{655EBFE0-3D8F-444B-AA90-F80E945CFF33}"/>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53" name="Freihandform: Form 52">
              <a:extLst>
                <a:ext uri="{FF2B5EF4-FFF2-40B4-BE49-F238E27FC236}">
                  <a16:creationId xmlns:a16="http://schemas.microsoft.com/office/drawing/2014/main" id="{98D2B327-2CA2-4404-8E89-17D4497563FA}"/>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82917520"/>
      </p:ext>
    </p:extLst>
  </p:cSld>
  <p:clrMapOvr>
    <a:masterClrMapping/>
  </p:clrMapOvr>
  <p:extLst>
    <p:ext uri="{DCECCB84-F9BA-43D5-87BE-67443E8EF086}">
      <p15:sldGuideLst xmlns:p15="http://schemas.microsoft.com/office/powerpoint/2012/main">
        <p15:guide id="1" pos="4793" userDrawn="1">
          <p15:clr>
            <a:srgbClr val="FBAE40"/>
          </p15:clr>
        </p15:guide>
        <p15:guide id="2" pos="4634" userDrawn="1">
          <p15:clr>
            <a:srgbClr val="FBAE40"/>
          </p15:clr>
        </p15:guide>
        <p15:guide id="4" orient="horz" pos="663">
          <p15:clr>
            <a:srgbClr val="FBAE40"/>
          </p15:clr>
        </p15:guide>
        <p15:guide id="5" pos="5246" userDrawn="1">
          <p15:clr>
            <a:srgbClr val="FBAE40"/>
          </p15:clr>
        </p15:guide>
        <p15:guide id="6" orient="horz" pos="1530" userDrawn="1">
          <p15:clr>
            <a:srgbClr val="FBAE40"/>
          </p15:clr>
        </p15:guide>
        <p15:guide id="7" orient="horz" pos="168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halt &amp; Fläche groß">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724DD280-E744-1FDC-9D67-18646555F8AA}"/>
              </a:ext>
            </a:extLst>
          </p:cNvPr>
          <p:cNvGraphicFramePr>
            <a:graphicFrameLocks noChangeAspect="1"/>
          </p:cNvGraphicFramePr>
          <p:nvPr userDrawn="1">
            <p:custDataLst>
              <p:tags r:id="rId1"/>
            </p:custDataLst>
            <p:extLst>
              <p:ext uri="{D42A27DB-BD31-4B8C-83A1-F6EECF244321}">
                <p14:modId xmlns:p14="http://schemas.microsoft.com/office/powerpoint/2010/main" val="3280070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12" name="Objekt 11" hidden="1">
                        <a:extLst>
                          <a:ext uri="{FF2B5EF4-FFF2-40B4-BE49-F238E27FC236}">
                            <a16:creationId xmlns:a16="http://schemas.microsoft.com/office/drawing/2014/main" id="{724DD280-E744-1FDC-9D67-18646555F8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3" name="Freihandform: Form 32">
            <a:extLst>
              <a:ext uri="{FF2B5EF4-FFF2-40B4-BE49-F238E27FC236}">
                <a16:creationId xmlns:a16="http://schemas.microsoft.com/office/drawing/2014/main" id="{D63D878F-FE74-89E2-764C-5B0AA568D739}"/>
              </a:ext>
            </a:extLst>
          </p:cNvPr>
          <p:cNvSpPr>
            <a:spLocks/>
          </p:cNvSpPr>
          <p:nvPr userDrawn="1"/>
        </p:nvSpPr>
        <p:spPr>
          <a:xfrm>
            <a:off x="6095999" y="0"/>
            <a:ext cx="6096001" cy="6858000"/>
          </a:xfrm>
          <a:custGeom>
            <a:avLst/>
            <a:gdLst>
              <a:gd name="connsiteX0" fmla="*/ 0 w 6096001"/>
              <a:gd name="connsiteY0" fmla="*/ 0 h 6858000"/>
              <a:gd name="connsiteX1" fmla="*/ 2930179 w 6096001"/>
              <a:gd name="connsiteY1" fmla="*/ 0 h 6858000"/>
              <a:gd name="connsiteX2" fmla="*/ 2930179 w 6096001"/>
              <a:gd name="connsiteY2" fmla="*/ 0 h 6858000"/>
              <a:gd name="connsiteX3" fmla="*/ 6096001 w 6096001"/>
              <a:gd name="connsiteY3" fmla="*/ 0 h 6858000"/>
              <a:gd name="connsiteX4" fmla="*/ 6096001 w 6096001"/>
              <a:gd name="connsiteY4" fmla="*/ 6858000 h 6858000"/>
              <a:gd name="connsiteX5" fmla="*/ 679453 w 6096001"/>
              <a:gd name="connsiteY5" fmla="*/ 6858000 h 6858000"/>
              <a:gd name="connsiteX6" fmla="*/ 679453 w 6096001"/>
              <a:gd name="connsiteY6" fmla="*/ 6858000 h 6858000"/>
              <a:gd name="connsiteX7" fmla="*/ 306294 w 609600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0" y="0"/>
                </a:moveTo>
                <a:lnTo>
                  <a:pt x="2930179" y="0"/>
                </a:lnTo>
                <a:lnTo>
                  <a:pt x="2930179" y="0"/>
                </a:lnTo>
                <a:lnTo>
                  <a:pt x="6096001" y="0"/>
                </a:lnTo>
                <a:lnTo>
                  <a:pt x="6096001" y="6858000"/>
                </a:lnTo>
                <a:lnTo>
                  <a:pt x="679453" y="6858000"/>
                </a:lnTo>
                <a:lnTo>
                  <a:pt x="679453" y="6858000"/>
                </a:lnTo>
                <a:lnTo>
                  <a:pt x="306294" y="685800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1908"/>
            <a:endParaRPr lang="en-US" sz="2000"/>
          </a:p>
        </p:txBody>
      </p:sp>
      <p:sp>
        <p:nvSpPr>
          <p:cNvPr id="2" name="Titel 1">
            <a:extLst>
              <a:ext uri="{FF2B5EF4-FFF2-40B4-BE49-F238E27FC236}">
                <a16:creationId xmlns:a16="http://schemas.microsoft.com/office/drawing/2014/main" id="{E3901776-CFD1-97D1-1DBA-A4D063D942A7}"/>
              </a:ext>
            </a:extLst>
          </p:cNvPr>
          <p:cNvSpPr>
            <a:spLocks noGrp="1"/>
          </p:cNvSpPr>
          <p:nvPr>
            <p:ph type="title" hasCustomPrompt="1"/>
          </p:nvPr>
        </p:nvSpPr>
        <p:spPr>
          <a:xfrm>
            <a:off x="587376" y="620713"/>
            <a:ext cx="5256212" cy="344710"/>
          </a:xfrm>
        </p:spPr>
        <p:txBody>
          <a:bodyPr vert="horz"/>
          <a:lstStyle>
            <a:lvl1pPr>
              <a:defRPr/>
            </a:lvl1pPr>
          </a:lstStyle>
          <a:p>
            <a:pPr lvl="0"/>
            <a:r>
              <a:rPr lang="de-DE" dirty="0"/>
              <a:t>Titel, Franklin </a:t>
            </a:r>
            <a:r>
              <a:rPr lang="de-DE" dirty="0" err="1"/>
              <a:t>Gothic</a:t>
            </a:r>
            <a:r>
              <a:rPr lang="de-DE" dirty="0"/>
              <a:t> Book, 28pt</a:t>
            </a:r>
            <a:endParaRPr lang="en-US" dirty="0"/>
          </a:p>
        </p:txBody>
      </p:sp>
      <p:sp>
        <p:nvSpPr>
          <p:cNvPr id="3" name="Inhaltsplatzhalter 2">
            <a:extLst>
              <a:ext uri="{FF2B5EF4-FFF2-40B4-BE49-F238E27FC236}">
                <a16:creationId xmlns:a16="http://schemas.microsoft.com/office/drawing/2014/main" id="{52ECE494-4D41-9F19-B270-90FC1CF6EB6A}"/>
              </a:ext>
            </a:extLst>
          </p:cNvPr>
          <p:cNvSpPr>
            <a:spLocks noGrp="1"/>
          </p:cNvSpPr>
          <p:nvPr>
            <p:ph sz="half" idx="1" hasCustomPrompt="1"/>
          </p:nvPr>
        </p:nvSpPr>
        <p:spPr>
          <a:xfrm>
            <a:off x="587375" y="1628775"/>
            <a:ext cx="5256213"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sp>
        <p:nvSpPr>
          <p:cNvPr id="8" name="Foliennummernplatzhalter 7">
            <a:extLst>
              <a:ext uri="{FF2B5EF4-FFF2-40B4-BE49-F238E27FC236}">
                <a16:creationId xmlns:a16="http://schemas.microsoft.com/office/drawing/2014/main" id="{C9B43216-5853-A7D6-AF5B-E35E61F24C0D}"/>
              </a:ext>
            </a:extLst>
          </p:cNvPr>
          <p:cNvSpPr>
            <a:spLocks noGrp="1"/>
          </p:cNvSpPr>
          <p:nvPr>
            <p:ph type="sldNum" sz="quarter" idx="10"/>
          </p:nvPr>
        </p:nvSpPr>
        <p:spPr/>
        <p:txBody>
          <a:bodyPr/>
          <a:lstStyle/>
          <a:p>
            <a:fld id="{E4E86D05-C121-4A60-9A22-18C5549D6ECB}" type="slidenum">
              <a:rPr lang="en-US" smtClean="0"/>
              <a:pPr/>
              <a:t>‹Nr.›</a:t>
            </a:fld>
            <a:endParaRPr lang="en-US" dirty="0"/>
          </a:p>
        </p:txBody>
      </p:sp>
      <p:sp>
        <p:nvSpPr>
          <p:cNvPr id="10" name="Textplatzhalter 9">
            <a:extLst>
              <a:ext uri="{FF2B5EF4-FFF2-40B4-BE49-F238E27FC236}">
                <a16:creationId xmlns:a16="http://schemas.microsoft.com/office/drawing/2014/main" id="{2D2E64F2-2A56-4C00-F149-DEEDA359CF57}"/>
              </a:ext>
            </a:extLst>
          </p:cNvPr>
          <p:cNvSpPr>
            <a:spLocks noGrp="1"/>
          </p:cNvSpPr>
          <p:nvPr>
            <p:ph type="body" sz="quarter" idx="11" hasCustomPrompt="1"/>
          </p:nvPr>
        </p:nvSpPr>
        <p:spPr>
          <a:xfrm>
            <a:off x="587376" y="1052513"/>
            <a:ext cx="5256212" cy="196977"/>
          </a:xfrm>
        </p:spPr>
        <p:txBody>
          <a:bodyPr wrap="square">
            <a:spAutoFit/>
          </a:bodyPr>
          <a:lstStyle>
            <a:lvl1pPr marL="0" indent="0">
              <a:lnSpc>
                <a:spcPct val="80000"/>
              </a:lnSpc>
              <a:spcAft>
                <a:spcPts val="0"/>
              </a:spcAft>
              <a:buNone/>
              <a:defRPr sz="1600"/>
            </a:lvl1pPr>
            <a:lvl2pPr marL="180000" indent="0">
              <a:buFont typeface="Arial" panose="020B0604020202020204" pitchFamily="34" charset="0"/>
              <a:buNone/>
              <a:defRPr sz="1600"/>
            </a:lvl2pPr>
            <a:lvl3pPr marL="360000" indent="0">
              <a:buFont typeface="Arial" panose="020B0604020202020204" pitchFamily="34" charset="0"/>
              <a:buNone/>
              <a:defRPr sz="1600"/>
            </a:lvl3pPr>
            <a:lvl4pPr marL="540000" indent="0">
              <a:buFont typeface="Arial" panose="020B0604020202020204" pitchFamily="34" charset="0"/>
              <a:buNone/>
              <a:defRPr sz="1600"/>
            </a:lvl4pPr>
            <a:lvl5pPr marL="720000" indent="0">
              <a:buNone/>
              <a:defRPr sz="1600"/>
            </a:lvl5pPr>
          </a:lstStyle>
          <a:p>
            <a:pPr lvl="0"/>
            <a:r>
              <a:rPr lang="de-DE" dirty="0"/>
              <a:t>Untertitel, Franklin </a:t>
            </a:r>
            <a:r>
              <a:rPr lang="de-DE" dirty="0" err="1"/>
              <a:t>Gothic</a:t>
            </a:r>
            <a:r>
              <a:rPr lang="de-DE" dirty="0"/>
              <a:t> Book, 16pt</a:t>
            </a:r>
            <a:endParaRPr lang="en-US" dirty="0"/>
          </a:p>
        </p:txBody>
      </p:sp>
      <p:sp>
        <p:nvSpPr>
          <p:cNvPr id="19" name="Textplatzhalter 18">
            <a:extLst>
              <a:ext uri="{FF2B5EF4-FFF2-40B4-BE49-F238E27FC236}">
                <a16:creationId xmlns:a16="http://schemas.microsoft.com/office/drawing/2014/main" id="{C3E7E11B-AE18-3D85-E23F-DF84BF8513D2}"/>
              </a:ext>
            </a:extLst>
          </p:cNvPr>
          <p:cNvSpPr>
            <a:spLocks noGrp="1"/>
          </p:cNvSpPr>
          <p:nvPr>
            <p:ph type="body" sz="quarter" idx="12" hasCustomPrompt="1"/>
          </p:nvPr>
        </p:nvSpPr>
        <p:spPr>
          <a:xfrm>
            <a:off x="587375" y="6468805"/>
            <a:ext cx="9725025" cy="123111"/>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sp>
        <p:nvSpPr>
          <p:cNvPr id="6" name="Inhaltsplatzhalter 5">
            <a:extLst>
              <a:ext uri="{FF2B5EF4-FFF2-40B4-BE49-F238E27FC236}">
                <a16:creationId xmlns:a16="http://schemas.microsoft.com/office/drawing/2014/main" id="{F42011F8-1879-4246-6FE0-B4C496D304BD}"/>
              </a:ext>
            </a:extLst>
          </p:cNvPr>
          <p:cNvSpPr>
            <a:spLocks noGrp="1"/>
          </p:cNvSpPr>
          <p:nvPr>
            <p:ph sz="quarter" idx="13" hasCustomPrompt="1"/>
          </p:nvPr>
        </p:nvSpPr>
        <p:spPr>
          <a:xfrm>
            <a:off x="6816725" y="1628775"/>
            <a:ext cx="4787900" cy="4572000"/>
          </a:xfrm>
        </p:spPr>
        <p:txBody>
          <a:bodyPr/>
          <a:lstStyle/>
          <a:p>
            <a:pPr lvl="0"/>
            <a:r>
              <a:rPr lang="de-DE" dirty="0"/>
              <a:t>Erste Ebene, Franklin </a:t>
            </a:r>
            <a:r>
              <a:rPr lang="de-DE" dirty="0" err="1"/>
              <a:t>Gothic</a:t>
            </a:r>
            <a:r>
              <a:rPr lang="de-DE" dirty="0"/>
              <a:t> Book, 14pt</a:t>
            </a:r>
          </a:p>
          <a:p>
            <a:pPr marL="360000" marR="0" lvl="1"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Zweite Ebene, Franklin </a:t>
            </a:r>
            <a:r>
              <a:rPr lang="de-DE" dirty="0" err="1"/>
              <a:t>Gothic</a:t>
            </a:r>
            <a:r>
              <a:rPr lang="de-DE" dirty="0"/>
              <a:t> Book, 14pt</a:t>
            </a:r>
          </a:p>
          <a:p>
            <a:pPr marL="540000" marR="0" lvl="2"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Dritte Ebene, Franklin </a:t>
            </a:r>
            <a:r>
              <a:rPr lang="de-DE" dirty="0" err="1"/>
              <a:t>Gothic</a:t>
            </a:r>
            <a:r>
              <a:rPr lang="de-DE" dirty="0"/>
              <a:t> Book, 14pt</a:t>
            </a:r>
          </a:p>
          <a:p>
            <a:pPr marL="720000" marR="0" lvl="3" indent="-1800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en-US" dirty="0" err="1"/>
              <a:t>Sechste</a:t>
            </a:r>
            <a:r>
              <a:rPr lang="en-US" dirty="0"/>
              <a:t> Ebene</a:t>
            </a:r>
            <a:r>
              <a:rPr lang="de-DE" dirty="0"/>
              <a:t>, Franklin </a:t>
            </a:r>
            <a:r>
              <a:rPr lang="de-DE" dirty="0" err="1"/>
              <a:t>Gothic</a:t>
            </a:r>
            <a:r>
              <a:rPr lang="de-DE" dirty="0"/>
              <a:t> Book, 14pt</a:t>
            </a:r>
            <a:endParaRPr lang="en-US" dirty="0"/>
          </a:p>
          <a:p>
            <a:pPr lvl="6"/>
            <a:r>
              <a:rPr lang="en-US" dirty="0" err="1"/>
              <a:t>Siebte</a:t>
            </a:r>
            <a:r>
              <a:rPr lang="en-US" dirty="0"/>
              <a:t> Ebene</a:t>
            </a:r>
            <a:r>
              <a:rPr lang="de-DE" dirty="0"/>
              <a:t>, Franklin </a:t>
            </a:r>
            <a:r>
              <a:rPr lang="de-DE" dirty="0" err="1"/>
              <a:t>Gothic</a:t>
            </a:r>
            <a:r>
              <a:rPr lang="de-DE" dirty="0"/>
              <a:t> Book, 14pt</a:t>
            </a:r>
            <a:endParaRPr lang="en-US" dirty="0"/>
          </a:p>
          <a:p>
            <a:pPr lvl="7"/>
            <a:r>
              <a:rPr lang="en-US" dirty="0" err="1"/>
              <a:t>Achte</a:t>
            </a:r>
            <a:r>
              <a:rPr lang="en-US" dirty="0"/>
              <a:t> Ebene</a:t>
            </a:r>
            <a:r>
              <a:rPr lang="de-DE" dirty="0"/>
              <a:t>, Franklin </a:t>
            </a:r>
            <a:r>
              <a:rPr lang="de-DE" dirty="0" err="1"/>
              <a:t>Gothic</a:t>
            </a:r>
            <a:r>
              <a:rPr lang="de-DE" dirty="0"/>
              <a:t> Book, 14pt</a:t>
            </a:r>
            <a:endParaRPr lang="en-US" dirty="0"/>
          </a:p>
          <a:p>
            <a:pPr lvl="8"/>
            <a:r>
              <a:rPr lang="en-US" dirty="0" err="1"/>
              <a:t>Neunte</a:t>
            </a:r>
            <a:r>
              <a:rPr lang="en-US" dirty="0"/>
              <a:t> Ebene</a:t>
            </a:r>
            <a:r>
              <a:rPr lang="de-DE" dirty="0"/>
              <a:t>, Franklin </a:t>
            </a:r>
            <a:r>
              <a:rPr lang="de-DE" dirty="0" err="1"/>
              <a:t>Gothic</a:t>
            </a:r>
            <a:r>
              <a:rPr lang="de-DE" dirty="0"/>
              <a:t> Book, 14pt</a:t>
            </a:r>
            <a:endParaRPr lang="en-US" dirty="0"/>
          </a:p>
        </p:txBody>
      </p:sp>
      <p:grpSp>
        <p:nvGrpSpPr>
          <p:cNvPr id="34" name="Gruppieren 33">
            <a:extLst>
              <a:ext uri="{FF2B5EF4-FFF2-40B4-BE49-F238E27FC236}">
                <a16:creationId xmlns:a16="http://schemas.microsoft.com/office/drawing/2014/main" id="{389336A1-84E3-45BF-82D6-5811268D0BA4}"/>
              </a:ext>
            </a:extLst>
          </p:cNvPr>
          <p:cNvGrpSpPr/>
          <p:nvPr userDrawn="1"/>
        </p:nvGrpSpPr>
        <p:grpSpPr>
          <a:xfrm>
            <a:off x="10801674" y="620713"/>
            <a:ext cx="802951" cy="327831"/>
            <a:chOff x="6935751" y="735654"/>
            <a:chExt cx="2189701" cy="894016"/>
          </a:xfrm>
        </p:grpSpPr>
        <p:sp>
          <p:nvSpPr>
            <p:cNvPr id="35" name="Freihandform: Form 34">
              <a:extLst>
                <a:ext uri="{FF2B5EF4-FFF2-40B4-BE49-F238E27FC236}">
                  <a16:creationId xmlns:a16="http://schemas.microsoft.com/office/drawing/2014/main" id="{F4269880-95FA-46C7-B028-57D534B01AA6}"/>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36" name="Freihandform: Form 35">
              <a:extLst>
                <a:ext uri="{FF2B5EF4-FFF2-40B4-BE49-F238E27FC236}">
                  <a16:creationId xmlns:a16="http://schemas.microsoft.com/office/drawing/2014/main" id="{DF75D8FF-5CE1-4803-892C-6B06B2B66DA8}"/>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37" name="Freihandform: Form 36">
              <a:extLst>
                <a:ext uri="{FF2B5EF4-FFF2-40B4-BE49-F238E27FC236}">
                  <a16:creationId xmlns:a16="http://schemas.microsoft.com/office/drawing/2014/main" id="{2955FDA5-607A-4106-9B01-6E93D324312F}"/>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38" name="Freihandform: Form 37">
              <a:extLst>
                <a:ext uri="{FF2B5EF4-FFF2-40B4-BE49-F238E27FC236}">
                  <a16:creationId xmlns:a16="http://schemas.microsoft.com/office/drawing/2014/main" id="{B5F887D7-53F0-4097-873E-56F4B4A08A23}"/>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39" name="Freihandform: Form 38">
              <a:extLst>
                <a:ext uri="{FF2B5EF4-FFF2-40B4-BE49-F238E27FC236}">
                  <a16:creationId xmlns:a16="http://schemas.microsoft.com/office/drawing/2014/main" id="{A0BF928C-7A97-4362-8123-E2FF06CC5244}"/>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40" name="Freihandform: Form 39">
              <a:extLst>
                <a:ext uri="{FF2B5EF4-FFF2-40B4-BE49-F238E27FC236}">
                  <a16:creationId xmlns:a16="http://schemas.microsoft.com/office/drawing/2014/main" id="{D996E763-E330-462B-82E3-6637A6712A45}"/>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1" name="Freihandform: Form 40">
              <a:extLst>
                <a:ext uri="{FF2B5EF4-FFF2-40B4-BE49-F238E27FC236}">
                  <a16:creationId xmlns:a16="http://schemas.microsoft.com/office/drawing/2014/main" id="{9DA20F48-F900-42F0-85BD-19F3575EC77C}"/>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42" name="Freihandform: Form 41">
              <a:extLst>
                <a:ext uri="{FF2B5EF4-FFF2-40B4-BE49-F238E27FC236}">
                  <a16:creationId xmlns:a16="http://schemas.microsoft.com/office/drawing/2014/main" id="{E5F37A3A-EA4F-451C-B8D7-D719BBA562C4}"/>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43" name="Freihandform: Form 42">
              <a:extLst>
                <a:ext uri="{FF2B5EF4-FFF2-40B4-BE49-F238E27FC236}">
                  <a16:creationId xmlns:a16="http://schemas.microsoft.com/office/drawing/2014/main" id="{61A84F77-8A70-4EE7-B892-1CC57FE626D9}"/>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44" name="Freihandform: Form 43">
              <a:extLst>
                <a:ext uri="{FF2B5EF4-FFF2-40B4-BE49-F238E27FC236}">
                  <a16:creationId xmlns:a16="http://schemas.microsoft.com/office/drawing/2014/main" id="{CFF9F3DB-5AD1-4AB3-955A-3D0C0DAFC438}"/>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5" name="Freihandform: Form 44">
              <a:extLst>
                <a:ext uri="{FF2B5EF4-FFF2-40B4-BE49-F238E27FC236}">
                  <a16:creationId xmlns:a16="http://schemas.microsoft.com/office/drawing/2014/main" id="{3AE2642D-8015-43EB-8879-71822327F1EB}"/>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6" name="Freihandform: Form 45">
              <a:extLst>
                <a:ext uri="{FF2B5EF4-FFF2-40B4-BE49-F238E27FC236}">
                  <a16:creationId xmlns:a16="http://schemas.microsoft.com/office/drawing/2014/main" id="{B6B97741-BCED-4D7D-8D1E-CB5A77D3106A}"/>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47" name="Freihandform: Form 46">
              <a:extLst>
                <a:ext uri="{FF2B5EF4-FFF2-40B4-BE49-F238E27FC236}">
                  <a16:creationId xmlns:a16="http://schemas.microsoft.com/office/drawing/2014/main" id="{1887B476-2B9F-4C75-B85B-9C9E7DA963D2}"/>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48" name="Freihandform: Form 47">
              <a:extLst>
                <a:ext uri="{FF2B5EF4-FFF2-40B4-BE49-F238E27FC236}">
                  <a16:creationId xmlns:a16="http://schemas.microsoft.com/office/drawing/2014/main" id="{F3409C92-A3B3-4EDB-B96B-518A6A4AE299}"/>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49" name="Freihandform: Form 48">
              <a:extLst>
                <a:ext uri="{FF2B5EF4-FFF2-40B4-BE49-F238E27FC236}">
                  <a16:creationId xmlns:a16="http://schemas.microsoft.com/office/drawing/2014/main" id="{2E3147FD-2B10-4E68-9909-ED870CB1CDBD}"/>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50" name="Freihandform: Form 49">
              <a:extLst>
                <a:ext uri="{FF2B5EF4-FFF2-40B4-BE49-F238E27FC236}">
                  <a16:creationId xmlns:a16="http://schemas.microsoft.com/office/drawing/2014/main" id="{EE610449-3EED-4FC8-BF10-BC4A2D28040A}"/>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51" name="Freihandform: Form 50">
              <a:extLst>
                <a:ext uri="{FF2B5EF4-FFF2-40B4-BE49-F238E27FC236}">
                  <a16:creationId xmlns:a16="http://schemas.microsoft.com/office/drawing/2014/main" id="{4F458CEB-ECC0-4B54-85C6-CD1E4BB9C9DF}"/>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52" name="Freihandform: Form 51">
              <a:extLst>
                <a:ext uri="{FF2B5EF4-FFF2-40B4-BE49-F238E27FC236}">
                  <a16:creationId xmlns:a16="http://schemas.microsoft.com/office/drawing/2014/main" id="{F45814EB-C2E8-4DD3-BC30-8212397111C3}"/>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53" name="Freihandform: Form 52">
              <a:extLst>
                <a:ext uri="{FF2B5EF4-FFF2-40B4-BE49-F238E27FC236}">
                  <a16:creationId xmlns:a16="http://schemas.microsoft.com/office/drawing/2014/main" id="{9A71D097-8819-48B8-8613-DB1A0D002257}"/>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777366170"/>
      </p:ext>
    </p:extLst>
  </p:cSld>
  <p:clrMapOvr>
    <a:masterClrMapping/>
  </p:clrMapOvr>
  <p:extLst>
    <p:ext uri="{DCECCB84-F9BA-43D5-87BE-67443E8EF086}">
      <p15:sldGuideLst xmlns:p15="http://schemas.microsoft.com/office/powerpoint/2012/main">
        <p15:guide id="1" pos="3681" userDrawn="1">
          <p15:clr>
            <a:srgbClr val="FBAE40"/>
          </p15:clr>
        </p15:guide>
        <p15:guide id="2" pos="3840" userDrawn="1">
          <p15:clr>
            <a:srgbClr val="FBAE40"/>
          </p15:clr>
        </p15:guide>
        <p15:guide id="4" orient="horz" pos="663">
          <p15:clr>
            <a:srgbClr val="FBAE40"/>
          </p15:clr>
        </p15:guide>
        <p15:guide id="5" pos="4294" userDrawn="1">
          <p15:clr>
            <a:srgbClr val="FBAE40"/>
          </p15:clr>
        </p15:guide>
        <p15:guide id="6" orient="horz" pos="1530">
          <p15:clr>
            <a:srgbClr val="FBAE40"/>
          </p15:clr>
        </p15:guide>
        <p15:guide id="7" orient="horz" pos="16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bschlussfolie Gradien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7C10711-1AAA-0885-6F7F-8A793250DDE0}"/>
              </a:ext>
            </a:extLst>
          </p:cNvPr>
          <p:cNvGraphicFramePr>
            <a:graphicFrameLocks noChangeAspect="1"/>
          </p:cNvGraphicFramePr>
          <p:nvPr userDrawn="1">
            <p:custDataLst>
              <p:tags r:id="rId1"/>
            </p:custDataLst>
            <p:extLst>
              <p:ext uri="{D42A27DB-BD31-4B8C-83A1-F6EECF244321}">
                <p14:modId xmlns:p14="http://schemas.microsoft.com/office/powerpoint/2010/main" val="3384676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8" name="Freihandform: Form 67">
            <a:extLst>
              <a:ext uri="{FF2B5EF4-FFF2-40B4-BE49-F238E27FC236}">
                <a16:creationId xmlns:a16="http://schemas.microsoft.com/office/drawing/2014/main" id="{3634651C-8B5E-C85C-B139-C6718F4F5752}"/>
              </a:ext>
            </a:extLst>
          </p:cNvPr>
          <p:cNvSpPr>
            <a:spLocks/>
          </p:cNvSpPr>
          <p:nvPr userDrawn="1"/>
        </p:nvSpPr>
        <p:spPr>
          <a:xfrm>
            <a:off x="0" y="1632121"/>
            <a:ext cx="12192001" cy="5274824"/>
          </a:xfrm>
          <a:custGeom>
            <a:avLst/>
            <a:gdLst>
              <a:gd name="connsiteX0" fmla="*/ 12192001 w 12192001"/>
              <a:gd name="connsiteY0" fmla="*/ 0 h 5274824"/>
              <a:gd name="connsiteX1" fmla="*/ 12192001 w 12192001"/>
              <a:gd name="connsiteY1" fmla="*/ 4573416 h 5274824"/>
              <a:gd name="connsiteX2" fmla="*/ 12191999 w 12192001"/>
              <a:gd name="connsiteY2" fmla="*/ 4573416 h 5274824"/>
              <a:gd name="connsiteX3" fmla="*/ 12191999 w 12192001"/>
              <a:gd name="connsiteY3" fmla="*/ 5274824 h 5274824"/>
              <a:gd name="connsiteX4" fmla="*/ 0 w 12192001"/>
              <a:gd name="connsiteY4" fmla="*/ 5274824 h 5274824"/>
              <a:gd name="connsiteX5" fmla="*/ 0 w 12192001"/>
              <a:gd name="connsiteY5" fmla="*/ 4235280 h 5274824"/>
              <a:gd name="connsiteX6" fmla="*/ 1 w 12192001"/>
              <a:gd name="connsiteY6" fmla="*/ 4235280 h 5274824"/>
              <a:gd name="connsiteX7" fmla="*/ 1 w 12192001"/>
              <a:gd name="connsiteY7" fmla="*/ 544520 h 527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1" h="5274824">
                <a:moveTo>
                  <a:pt x="12192001" y="0"/>
                </a:moveTo>
                <a:lnTo>
                  <a:pt x="12192001" y="4573416"/>
                </a:lnTo>
                <a:lnTo>
                  <a:pt x="12191999" y="4573416"/>
                </a:lnTo>
                <a:lnTo>
                  <a:pt x="12191999" y="5274824"/>
                </a:lnTo>
                <a:lnTo>
                  <a:pt x="0" y="5274824"/>
                </a:lnTo>
                <a:lnTo>
                  <a:pt x="0" y="4235280"/>
                </a:lnTo>
                <a:lnTo>
                  <a:pt x="1" y="4235280"/>
                </a:lnTo>
                <a:lnTo>
                  <a:pt x="1" y="544520"/>
                </a:lnTo>
                <a:close/>
              </a:path>
            </a:pathLst>
          </a:custGeom>
          <a:gradFill>
            <a:gsLst>
              <a:gs pos="0">
                <a:schemeClr val="bg2"/>
              </a:gs>
              <a:gs pos="100000">
                <a:schemeClr val="accent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ihandform: Form 4">
            <a:extLst>
              <a:ext uri="{FF2B5EF4-FFF2-40B4-BE49-F238E27FC236}">
                <a16:creationId xmlns:a16="http://schemas.microsoft.com/office/drawing/2014/main" id="{2A42695C-A376-9F56-849A-82B43667992D}"/>
              </a:ext>
            </a:extLst>
          </p:cNvPr>
          <p:cNvSpPr>
            <a:spLocks/>
          </p:cNvSpPr>
          <p:nvPr userDrawn="1"/>
        </p:nvSpPr>
        <p:spPr>
          <a:xfrm>
            <a:off x="1" y="1632121"/>
            <a:ext cx="12191999" cy="685685"/>
          </a:xfrm>
          <a:custGeom>
            <a:avLst/>
            <a:gdLst>
              <a:gd name="connsiteX0" fmla="*/ 12191999 w 12191999"/>
              <a:gd name="connsiteY0" fmla="*/ 0 h 685685"/>
              <a:gd name="connsiteX1" fmla="*/ 12191998 w 12191999"/>
              <a:gd name="connsiteY1" fmla="*/ 141164 h 685685"/>
              <a:gd name="connsiteX2" fmla="*/ 0 w 12191999"/>
              <a:gd name="connsiteY2" fmla="*/ 685685 h 685685"/>
              <a:gd name="connsiteX3" fmla="*/ 0 w 12191999"/>
              <a:gd name="connsiteY3" fmla="*/ 544520 h 685685"/>
            </a:gdLst>
            <a:ahLst/>
            <a:cxnLst>
              <a:cxn ang="0">
                <a:pos x="connsiteX0" y="connsiteY0"/>
              </a:cxn>
              <a:cxn ang="0">
                <a:pos x="connsiteX1" y="connsiteY1"/>
              </a:cxn>
              <a:cxn ang="0">
                <a:pos x="connsiteX2" y="connsiteY2"/>
              </a:cxn>
              <a:cxn ang="0">
                <a:pos x="connsiteX3" y="connsiteY3"/>
              </a:cxn>
            </a:cxnLst>
            <a:rect l="l" t="t" r="r" b="b"/>
            <a:pathLst>
              <a:path w="12191999" h="685685">
                <a:moveTo>
                  <a:pt x="12191999" y="0"/>
                </a:moveTo>
                <a:lnTo>
                  <a:pt x="12191998" y="141164"/>
                </a:lnTo>
                <a:lnTo>
                  <a:pt x="0" y="685685"/>
                </a:lnTo>
                <a:lnTo>
                  <a:pt x="0" y="544520"/>
                </a:lnTo>
                <a:close/>
              </a:path>
            </a:pathLst>
          </a:custGeom>
          <a:gradFill flip="none" rotWithShape="1">
            <a:gsLst>
              <a:gs pos="100000">
                <a:srgbClr val="12235B"/>
              </a:gs>
              <a:gs pos="0">
                <a:srgbClr val="0B72B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el 1">
            <a:extLst>
              <a:ext uri="{FF2B5EF4-FFF2-40B4-BE49-F238E27FC236}">
                <a16:creationId xmlns:a16="http://schemas.microsoft.com/office/drawing/2014/main" id="{C69B1A15-56E3-40CE-FB22-1E3E9FB467F9}"/>
              </a:ext>
            </a:extLst>
          </p:cNvPr>
          <p:cNvSpPr>
            <a:spLocks noGrp="1"/>
          </p:cNvSpPr>
          <p:nvPr userDrawn="1">
            <p:ph type="title" hasCustomPrompt="1"/>
          </p:nvPr>
        </p:nvSpPr>
        <p:spPr>
          <a:xfrm>
            <a:off x="1055687" y="3776028"/>
            <a:ext cx="10548937" cy="984885"/>
          </a:xfrm>
        </p:spPr>
        <p:txBody>
          <a:bodyPr vert="horz" anchor="b"/>
          <a:lstStyle>
            <a:lvl1pPr>
              <a:defRPr sz="8000">
                <a:solidFill>
                  <a:schemeClr val="bg1"/>
                </a:solidFill>
                <a:latin typeface="+mj-lt"/>
              </a:defRPr>
            </a:lvl1pPr>
          </a:lstStyle>
          <a:p>
            <a:r>
              <a:rPr lang="de-DE" dirty="0"/>
              <a:t>Vielen Dank!</a:t>
            </a:r>
            <a:endParaRPr lang="en-US" dirty="0"/>
          </a:p>
        </p:txBody>
      </p:sp>
      <p:sp>
        <p:nvSpPr>
          <p:cNvPr id="76" name="Textplatzhalter 75">
            <a:extLst>
              <a:ext uri="{FF2B5EF4-FFF2-40B4-BE49-F238E27FC236}">
                <a16:creationId xmlns:a16="http://schemas.microsoft.com/office/drawing/2014/main" id="{789F9F71-1D4B-9B1B-B1C4-FBB19429F529}"/>
              </a:ext>
            </a:extLst>
          </p:cNvPr>
          <p:cNvSpPr>
            <a:spLocks noGrp="1"/>
          </p:cNvSpPr>
          <p:nvPr>
            <p:ph type="body" sz="quarter" idx="10" hasCustomPrompt="1"/>
          </p:nvPr>
        </p:nvSpPr>
        <p:spPr>
          <a:xfrm>
            <a:off x="1055687" y="5408613"/>
            <a:ext cx="2311401" cy="198438"/>
          </a:xfrm>
        </p:spPr>
        <p:txBody>
          <a:bodyPr/>
          <a:lstStyle>
            <a:lvl1pPr marL="0" indent="0">
              <a:spcAft>
                <a:spcPts val="600"/>
              </a:spcAft>
              <a:buNone/>
              <a:defRPr>
                <a:solidFill>
                  <a:schemeClr val="bg1"/>
                </a:solidFill>
                <a:latin typeface="+mj-lt"/>
              </a:defRPr>
            </a:lvl1pPr>
            <a:lvl2pPr marL="180000" indent="0">
              <a:spcAft>
                <a:spcPts val="0"/>
              </a:spcAft>
              <a:buNone/>
              <a:defRPr>
                <a:solidFill>
                  <a:schemeClr val="bg1"/>
                </a:solidFill>
              </a:defRPr>
            </a:lvl2pPr>
            <a:lvl3pPr marL="360000" indent="0">
              <a:spcAft>
                <a:spcPts val="0"/>
              </a:spcAft>
              <a:buNone/>
              <a:defRPr>
                <a:solidFill>
                  <a:schemeClr val="bg1"/>
                </a:solidFill>
              </a:defRPr>
            </a:lvl3pPr>
            <a:lvl4pPr marL="540000" indent="0">
              <a:spcAft>
                <a:spcPts val="0"/>
              </a:spcAft>
              <a:buNone/>
              <a:defRPr>
                <a:solidFill>
                  <a:schemeClr val="bg1"/>
                </a:solidFill>
              </a:defRPr>
            </a:lvl4pPr>
            <a:lvl5pPr marL="720000" indent="0">
              <a:spcAft>
                <a:spcPts val="0"/>
              </a:spcAft>
              <a:buNone/>
              <a:defRPr>
                <a:solidFill>
                  <a:schemeClr val="bg1"/>
                </a:solidFill>
              </a:defRPr>
            </a:lvl5pPr>
          </a:lstStyle>
          <a:p>
            <a:pPr lvl="0"/>
            <a:r>
              <a:rPr lang="de-DE" dirty="0"/>
              <a:t>Name Vorname</a:t>
            </a:r>
          </a:p>
        </p:txBody>
      </p:sp>
      <p:sp>
        <p:nvSpPr>
          <p:cNvPr id="78" name="Textplatzhalter 77">
            <a:extLst>
              <a:ext uri="{FF2B5EF4-FFF2-40B4-BE49-F238E27FC236}">
                <a16:creationId xmlns:a16="http://schemas.microsoft.com/office/drawing/2014/main" id="{9F39DCAE-C8FD-41CA-A4DE-123FE17D6C1A}"/>
              </a:ext>
            </a:extLst>
          </p:cNvPr>
          <p:cNvSpPr>
            <a:spLocks noGrp="1"/>
          </p:cNvSpPr>
          <p:nvPr>
            <p:ph type="body" sz="quarter" idx="11" hasCustomPrompt="1"/>
          </p:nvPr>
        </p:nvSpPr>
        <p:spPr>
          <a:xfrm>
            <a:off x="1055688" y="5662166"/>
            <a:ext cx="2311401" cy="538609"/>
          </a:xfrm>
        </p:spPr>
        <p:txBody>
          <a:bodyPr>
            <a:spAutoFit/>
          </a:bodyPr>
          <a:lstStyle>
            <a:lvl1pPr marL="0" indent="0">
              <a:spcAft>
                <a:spcPts val="300"/>
              </a:spcAft>
              <a:buNone/>
              <a:defRPr sz="1000">
                <a:solidFill>
                  <a:schemeClr val="accent3"/>
                </a:solidFill>
              </a:defRPr>
            </a:lvl1pPr>
            <a:lvl2pPr marL="180000" indent="0">
              <a:buNone/>
              <a:defRPr>
                <a:solidFill>
                  <a:schemeClr val="accent2"/>
                </a:solidFill>
              </a:defRPr>
            </a:lvl2pPr>
            <a:lvl3pPr marL="360000" indent="0">
              <a:buNone/>
              <a:defRPr>
                <a:solidFill>
                  <a:schemeClr val="accent2"/>
                </a:solidFill>
              </a:defRPr>
            </a:lvl3pPr>
            <a:lvl4pPr marL="540000" indent="0">
              <a:buNone/>
              <a:defRPr>
                <a:solidFill>
                  <a:schemeClr val="accent2"/>
                </a:solidFill>
              </a:defRPr>
            </a:lvl4pPr>
            <a:lvl5pPr marL="720000" indent="0">
              <a:buNone/>
              <a:defRPr>
                <a:solidFill>
                  <a:schemeClr val="accent2"/>
                </a:solidFill>
              </a:defRPr>
            </a:lvl5pPr>
          </a:lstStyle>
          <a:p>
            <a:pPr lvl="0"/>
            <a:r>
              <a:rPr lang="de-DE" dirty="0"/>
              <a:t>Position</a:t>
            </a:r>
          </a:p>
          <a:p>
            <a:pPr lvl="0"/>
            <a:r>
              <a:rPr lang="de-DE" dirty="0"/>
              <a:t>Mail</a:t>
            </a:r>
          </a:p>
          <a:p>
            <a:pPr lvl="0"/>
            <a:r>
              <a:rPr lang="de-DE" dirty="0"/>
              <a:t>Telefonnummer</a:t>
            </a:r>
            <a:endParaRPr lang="en-US" dirty="0"/>
          </a:p>
        </p:txBody>
      </p:sp>
      <p:sp>
        <p:nvSpPr>
          <p:cNvPr id="80" name="Textplatzhalter 79">
            <a:extLst>
              <a:ext uri="{FF2B5EF4-FFF2-40B4-BE49-F238E27FC236}">
                <a16:creationId xmlns:a16="http://schemas.microsoft.com/office/drawing/2014/main" id="{914350B3-5075-D5DD-D0A8-1EBC5867C22E}"/>
              </a:ext>
            </a:extLst>
          </p:cNvPr>
          <p:cNvSpPr>
            <a:spLocks noGrp="1"/>
          </p:cNvSpPr>
          <p:nvPr>
            <p:ph type="body" sz="quarter" idx="12" hasCustomPrompt="1"/>
          </p:nvPr>
        </p:nvSpPr>
        <p:spPr>
          <a:xfrm>
            <a:off x="3659187" y="5408613"/>
            <a:ext cx="2311401" cy="198437"/>
          </a:xfrm>
        </p:spPr>
        <p:txBody>
          <a:bodyPr/>
          <a:lstStyle>
            <a:lvl1pPr marL="0" indent="0">
              <a:spcAft>
                <a:spcPts val="0"/>
              </a:spcAft>
              <a:buNone/>
              <a:defRPr>
                <a:solidFill>
                  <a:schemeClr val="bg1"/>
                </a:solidFill>
                <a:latin typeface="+mj-lt"/>
              </a:defRPr>
            </a:lvl1pPr>
            <a:lvl2pPr marL="180000" indent="0">
              <a:buNone/>
              <a:defRPr>
                <a:solidFill>
                  <a:schemeClr val="bg1"/>
                </a:solidFill>
              </a:defRPr>
            </a:lvl2pPr>
            <a:lvl3pPr marL="360000"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de-DE" dirty="0"/>
              <a:t>Name Vorname</a:t>
            </a:r>
          </a:p>
        </p:txBody>
      </p:sp>
      <p:sp>
        <p:nvSpPr>
          <p:cNvPr id="82" name="Textplatzhalter 81">
            <a:extLst>
              <a:ext uri="{FF2B5EF4-FFF2-40B4-BE49-F238E27FC236}">
                <a16:creationId xmlns:a16="http://schemas.microsoft.com/office/drawing/2014/main" id="{29EC5020-C4DD-352A-A689-3431AA2B2E05}"/>
              </a:ext>
            </a:extLst>
          </p:cNvPr>
          <p:cNvSpPr>
            <a:spLocks noGrp="1"/>
          </p:cNvSpPr>
          <p:nvPr>
            <p:ph type="body" sz="quarter" idx="13" hasCustomPrompt="1"/>
          </p:nvPr>
        </p:nvSpPr>
        <p:spPr>
          <a:xfrm>
            <a:off x="3659187" y="5662166"/>
            <a:ext cx="2311401" cy="538609"/>
          </a:xfrm>
        </p:spPr>
        <p:txBody>
          <a:bodyPr>
            <a:spAutoFit/>
          </a:bodyPr>
          <a:lstStyle>
            <a:lvl1pPr marL="0" indent="0">
              <a:spcAft>
                <a:spcPts val="300"/>
              </a:spcAft>
              <a:buNone/>
              <a:defRPr sz="1000">
                <a:solidFill>
                  <a:schemeClr val="accent3"/>
                </a:solidFill>
              </a:defRPr>
            </a:lvl1pPr>
            <a:lvl2pPr marL="180000" indent="0">
              <a:buNone/>
              <a:defRPr>
                <a:solidFill>
                  <a:schemeClr val="bg1"/>
                </a:solidFill>
              </a:defRPr>
            </a:lvl2pPr>
            <a:lvl3pPr marL="360000"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de-DE" dirty="0"/>
              <a:t>Position</a:t>
            </a:r>
          </a:p>
          <a:p>
            <a:pPr lvl="0"/>
            <a:r>
              <a:rPr lang="de-DE" dirty="0"/>
              <a:t>Mail</a:t>
            </a:r>
          </a:p>
          <a:p>
            <a:pPr lvl="0"/>
            <a:r>
              <a:rPr lang="de-DE" dirty="0"/>
              <a:t>Telefonnummer</a:t>
            </a:r>
            <a:endParaRPr lang="en-US" dirty="0"/>
          </a:p>
        </p:txBody>
      </p:sp>
      <p:sp>
        <p:nvSpPr>
          <p:cNvPr id="84" name="Textplatzhalter 83">
            <a:extLst>
              <a:ext uri="{FF2B5EF4-FFF2-40B4-BE49-F238E27FC236}">
                <a16:creationId xmlns:a16="http://schemas.microsoft.com/office/drawing/2014/main" id="{0A061217-B496-D4D3-D5A3-C1C50E09C7AD}"/>
              </a:ext>
            </a:extLst>
          </p:cNvPr>
          <p:cNvSpPr>
            <a:spLocks noGrp="1"/>
          </p:cNvSpPr>
          <p:nvPr>
            <p:ph type="body" sz="quarter" idx="14" hasCustomPrompt="1"/>
          </p:nvPr>
        </p:nvSpPr>
        <p:spPr>
          <a:xfrm>
            <a:off x="6262688" y="5408613"/>
            <a:ext cx="2116137" cy="198437"/>
          </a:xfrm>
        </p:spPr>
        <p:txBody>
          <a:bodyPr/>
          <a:lstStyle>
            <a:lvl1pPr marL="0" indent="0">
              <a:spcAft>
                <a:spcPts val="0"/>
              </a:spcAft>
              <a:buNone/>
              <a:defRPr>
                <a:solidFill>
                  <a:schemeClr val="bg1"/>
                </a:solidFill>
                <a:latin typeface="+mj-lt"/>
              </a:defRPr>
            </a:lvl1pPr>
            <a:lvl2pPr marL="180000" indent="0">
              <a:spcAft>
                <a:spcPts val="0"/>
              </a:spcAft>
              <a:buNone/>
              <a:defRPr>
                <a:solidFill>
                  <a:schemeClr val="bg1"/>
                </a:solidFill>
                <a:latin typeface="+mj-lt"/>
              </a:defRPr>
            </a:lvl2pPr>
            <a:lvl3pPr marL="360000" indent="0">
              <a:spcAft>
                <a:spcPts val="0"/>
              </a:spcAft>
              <a:buNone/>
              <a:defRPr>
                <a:solidFill>
                  <a:schemeClr val="bg1"/>
                </a:solidFill>
                <a:latin typeface="+mj-lt"/>
              </a:defRPr>
            </a:lvl3pPr>
            <a:lvl4pPr marL="540000" indent="0">
              <a:spcAft>
                <a:spcPts val="0"/>
              </a:spcAft>
              <a:buNone/>
              <a:defRPr>
                <a:solidFill>
                  <a:schemeClr val="bg1"/>
                </a:solidFill>
                <a:latin typeface="+mj-lt"/>
              </a:defRPr>
            </a:lvl4pPr>
            <a:lvl5pPr marL="720000" indent="0">
              <a:spcAft>
                <a:spcPts val="0"/>
              </a:spcAft>
              <a:buNone/>
              <a:defRPr>
                <a:solidFill>
                  <a:schemeClr val="bg1"/>
                </a:solidFill>
                <a:latin typeface="+mj-lt"/>
              </a:defRPr>
            </a:lvl5pPr>
          </a:lstStyle>
          <a:p>
            <a:pPr lvl="0"/>
            <a:r>
              <a:rPr lang="de-DE" dirty="0"/>
              <a:t>Name Vorname</a:t>
            </a:r>
          </a:p>
        </p:txBody>
      </p:sp>
      <p:sp>
        <p:nvSpPr>
          <p:cNvPr id="86" name="Textplatzhalter 85">
            <a:extLst>
              <a:ext uri="{FF2B5EF4-FFF2-40B4-BE49-F238E27FC236}">
                <a16:creationId xmlns:a16="http://schemas.microsoft.com/office/drawing/2014/main" id="{CB3A82FB-DBC2-2772-7882-ADD3DD759768}"/>
              </a:ext>
            </a:extLst>
          </p:cNvPr>
          <p:cNvSpPr>
            <a:spLocks noGrp="1"/>
          </p:cNvSpPr>
          <p:nvPr>
            <p:ph type="body" sz="quarter" idx="15" hasCustomPrompt="1"/>
          </p:nvPr>
        </p:nvSpPr>
        <p:spPr>
          <a:xfrm>
            <a:off x="6262688" y="5662166"/>
            <a:ext cx="2116137" cy="512762"/>
          </a:xfrm>
        </p:spPr>
        <p:txBody>
          <a:bodyPr/>
          <a:lstStyle>
            <a:lvl1pPr marL="0" indent="0">
              <a:spcAft>
                <a:spcPts val="300"/>
              </a:spcAft>
              <a:buFont typeface="Arial" panose="020B0604020202020204" pitchFamily="34" charset="0"/>
              <a:buNone/>
              <a:defRPr sz="1000">
                <a:solidFill>
                  <a:schemeClr val="accent3"/>
                </a:solidFill>
              </a:defRPr>
            </a:lvl1pPr>
            <a:lvl2pPr marL="180000" indent="0">
              <a:spcAft>
                <a:spcPts val="300"/>
              </a:spcAft>
              <a:buFont typeface="Arial" panose="020B0604020202020204" pitchFamily="34" charset="0"/>
              <a:buNone/>
              <a:defRPr sz="1000"/>
            </a:lvl2pPr>
            <a:lvl3pPr marL="360000" indent="0">
              <a:spcAft>
                <a:spcPts val="300"/>
              </a:spcAft>
              <a:buFont typeface="Arial" panose="020B0604020202020204" pitchFamily="34" charset="0"/>
              <a:buNone/>
              <a:defRPr sz="1000"/>
            </a:lvl3pPr>
            <a:lvl4pPr marL="540000" indent="0">
              <a:spcAft>
                <a:spcPts val="300"/>
              </a:spcAft>
              <a:buFont typeface="Arial" panose="020B0604020202020204" pitchFamily="34" charset="0"/>
              <a:buNone/>
              <a:defRPr sz="1000"/>
            </a:lvl4pPr>
            <a:lvl5pPr marL="720000" indent="0">
              <a:spcAft>
                <a:spcPts val="300"/>
              </a:spcAft>
              <a:buFont typeface="Arial" panose="020B0604020202020204" pitchFamily="34" charset="0"/>
              <a:buNone/>
              <a:defRPr sz="1000"/>
            </a:lvl5pPr>
          </a:lstStyle>
          <a:p>
            <a:pPr lvl="0"/>
            <a:r>
              <a:rPr lang="de-DE" dirty="0"/>
              <a:t>Position</a:t>
            </a:r>
          </a:p>
          <a:p>
            <a:pPr lvl="0"/>
            <a:r>
              <a:rPr lang="de-DE" dirty="0"/>
              <a:t>Mail</a:t>
            </a:r>
          </a:p>
          <a:p>
            <a:pPr lvl="0"/>
            <a:r>
              <a:rPr lang="de-DE" dirty="0"/>
              <a:t>Telefonnummer</a:t>
            </a:r>
            <a:endParaRPr lang="en-US" dirty="0"/>
          </a:p>
        </p:txBody>
      </p:sp>
      <p:grpSp>
        <p:nvGrpSpPr>
          <p:cNvPr id="59" name="Gruppieren 58">
            <a:extLst>
              <a:ext uri="{FF2B5EF4-FFF2-40B4-BE49-F238E27FC236}">
                <a16:creationId xmlns:a16="http://schemas.microsoft.com/office/drawing/2014/main" id="{DE2BCA92-4969-4998-B3E5-14F36B02F74E}"/>
              </a:ext>
            </a:extLst>
          </p:cNvPr>
          <p:cNvGrpSpPr/>
          <p:nvPr userDrawn="1"/>
        </p:nvGrpSpPr>
        <p:grpSpPr>
          <a:xfrm>
            <a:off x="1055688" y="620713"/>
            <a:ext cx="3522437" cy="472793"/>
            <a:chOff x="8082189" y="5727982"/>
            <a:chExt cx="3522437" cy="472793"/>
          </a:xfrm>
        </p:grpSpPr>
        <p:grpSp>
          <p:nvGrpSpPr>
            <p:cNvPr id="60" name="Gruppieren 59">
              <a:extLst>
                <a:ext uri="{FF2B5EF4-FFF2-40B4-BE49-F238E27FC236}">
                  <a16:creationId xmlns:a16="http://schemas.microsoft.com/office/drawing/2014/main" id="{1E8EED57-874C-454A-99A5-D8E63E7F3DB8}"/>
                </a:ext>
              </a:extLst>
            </p:cNvPr>
            <p:cNvGrpSpPr>
              <a:grpSpLocks noChangeAspect="1"/>
            </p:cNvGrpSpPr>
            <p:nvPr userDrawn="1"/>
          </p:nvGrpSpPr>
          <p:grpSpPr>
            <a:xfrm>
              <a:off x="8082189" y="5727982"/>
              <a:ext cx="1955764" cy="472793"/>
              <a:chOff x="8478545" y="5246530"/>
              <a:chExt cx="1667065" cy="403002"/>
            </a:xfrm>
          </p:grpSpPr>
          <p:sp>
            <p:nvSpPr>
              <p:cNvPr id="88" name="Freihandform: Form 87">
                <a:extLst>
                  <a:ext uri="{FF2B5EF4-FFF2-40B4-BE49-F238E27FC236}">
                    <a16:creationId xmlns:a16="http://schemas.microsoft.com/office/drawing/2014/main" id="{95578CBE-5B87-4DB3-BEEF-0AC8ACA7653B}"/>
                  </a:ext>
                </a:extLst>
              </p:cNvPr>
              <p:cNvSpPr/>
              <p:nvPr/>
            </p:nvSpPr>
            <p:spPr>
              <a:xfrm>
                <a:off x="8478545" y="5510658"/>
                <a:ext cx="192690" cy="79152"/>
              </a:xfrm>
              <a:custGeom>
                <a:avLst/>
                <a:gdLst>
                  <a:gd name="connsiteX0" fmla="*/ 192596 w 192690"/>
                  <a:gd name="connsiteY0" fmla="*/ 61913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4 h 79152"/>
                  <a:gd name="connsiteX8" fmla="*/ 92012 w 192690"/>
                  <a:gd name="connsiteY8" fmla="*/ 12764 h 79152"/>
                  <a:gd name="connsiteX9" fmla="*/ 89821 w 192690"/>
                  <a:gd name="connsiteY9" fmla="*/ 14954 h 79152"/>
                  <a:gd name="connsiteX10" fmla="*/ 89821 w 192690"/>
                  <a:gd name="connsiteY10" fmla="*/ 19241 h 79152"/>
                  <a:gd name="connsiteX11" fmla="*/ 130493 w 192690"/>
                  <a:gd name="connsiteY11" fmla="*/ 19241 h 79152"/>
                  <a:gd name="connsiteX12" fmla="*/ 139065 w 192690"/>
                  <a:gd name="connsiteY12" fmla="*/ 10668 h 79152"/>
                  <a:gd name="connsiteX13" fmla="*/ 175451 w 192690"/>
                  <a:gd name="connsiteY13" fmla="*/ 10668 h 79152"/>
                  <a:gd name="connsiteX14" fmla="*/ 175451 w 192690"/>
                  <a:gd name="connsiteY14" fmla="*/ 19241 h 79152"/>
                  <a:gd name="connsiteX15" fmla="*/ 141161 w 192690"/>
                  <a:gd name="connsiteY15" fmla="*/ 19241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8 h 79152"/>
                  <a:gd name="connsiteX27" fmla="*/ 27813 w 192690"/>
                  <a:gd name="connsiteY27" fmla="*/ 25718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6 h 79152"/>
                  <a:gd name="connsiteX39" fmla="*/ 17145 w 192690"/>
                  <a:gd name="connsiteY39" fmla="*/ 70676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626 h 79152"/>
                  <a:gd name="connsiteX46" fmla="*/ 132779 w 192690"/>
                  <a:gd name="connsiteY46" fmla="*/ 70580 h 79152"/>
                  <a:gd name="connsiteX47" fmla="*/ 117824 w 192690"/>
                  <a:gd name="connsiteY47" fmla="*/ 70580 h 79152"/>
                  <a:gd name="connsiteX48" fmla="*/ 115634 w 192690"/>
                  <a:gd name="connsiteY48" fmla="*/ 72771 h 79152"/>
                  <a:gd name="connsiteX49" fmla="*/ 115634 w 192690"/>
                  <a:gd name="connsiteY49" fmla="*/ 79153 h 79152"/>
                  <a:gd name="connsiteX50" fmla="*/ 139160 w 192690"/>
                  <a:gd name="connsiteY50" fmla="*/ 79153 h 79152"/>
                  <a:gd name="connsiteX51" fmla="*/ 162687 w 192690"/>
                  <a:gd name="connsiteY51" fmla="*/ 55626 h 79152"/>
                  <a:gd name="connsiteX52" fmla="*/ 179832 w 192690"/>
                  <a:gd name="connsiteY52" fmla="*/ 70580 h 79152"/>
                  <a:gd name="connsiteX53" fmla="*/ 166973 w 192690"/>
                  <a:gd name="connsiteY53" fmla="*/ 70580 h 79152"/>
                  <a:gd name="connsiteX54" fmla="*/ 164783 w 192690"/>
                  <a:gd name="connsiteY54" fmla="*/ 72771 h 79152"/>
                  <a:gd name="connsiteX55" fmla="*/ 164783 w 192690"/>
                  <a:gd name="connsiteY55" fmla="*/ 79153 h 79152"/>
                  <a:gd name="connsiteX56" fmla="*/ 190500 w 192690"/>
                  <a:gd name="connsiteY56" fmla="*/ 79153 h 79152"/>
                  <a:gd name="connsiteX57" fmla="*/ 192691 w 192690"/>
                  <a:gd name="connsiteY57" fmla="*/ 77057 h 79152"/>
                  <a:gd name="connsiteX58" fmla="*/ 192691 w 192690"/>
                  <a:gd name="connsiteY58" fmla="*/ 62103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3"/>
                    </a:moveTo>
                    <a:lnTo>
                      <a:pt x="177641" y="46958"/>
                    </a:lnTo>
                    <a:lnTo>
                      <a:pt x="177641" y="27718"/>
                    </a:lnTo>
                    <a:lnTo>
                      <a:pt x="181928" y="23432"/>
                    </a:lnTo>
                    <a:lnTo>
                      <a:pt x="181928" y="8477"/>
                    </a:lnTo>
                    <a:lnTo>
                      <a:pt x="177641" y="4191"/>
                    </a:lnTo>
                    <a:lnTo>
                      <a:pt x="134874" y="4191"/>
                    </a:lnTo>
                    <a:lnTo>
                      <a:pt x="126302" y="12764"/>
                    </a:lnTo>
                    <a:lnTo>
                      <a:pt x="92012" y="12764"/>
                    </a:lnTo>
                    <a:lnTo>
                      <a:pt x="89821" y="14954"/>
                    </a:lnTo>
                    <a:lnTo>
                      <a:pt x="89821" y="19241"/>
                    </a:lnTo>
                    <a:lnTo>
                      <a:pt x="130493" y="19241"/>
                    </a:lnTo>
                    <a:lnTo>
                      <a:pt x="139065" y="10668"/>
                    </a:lnTo>
                    <a:lnTo>
                      <a:pt x="175451" y="10668"/>
                    </a:lnTo>
                    <a:lnTo>
                      <a:pt x="175451" y="19241"/>
                    </a:lnTo>
                    <a:lnTo>
                      <a:pt x="141161" y="19241"/>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8"/>
                    </a:lnTo>
                    <a:lnTo>
                      <a:pt x="27813" y="25718"/>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6"/>
                    </a:lnTo>
                    <a:lnTo>
                      <a:pt x="17145" y="70676"/>
                    </a:lnTo>
                    <a:lnTo>
                      <a:pt x="14954" y="72771"/>
                    </a:lnTo>
                    <a:lnTo>
                      <a:pt x="14954" y="79153"/>
                    </a:lnTo>
                    <a:lnTo>
                      <a:pt x="64770" y="79153"/>
                    </a:lnTo>
                    <a:lnTo>
                      <a:pt x="74962" y="68485"/>
                    </a:lnTo>
                    <a:cubicBezTo>
                      <a:pt x="74962" y="68485"/>
                      <a:pt x="92964" y="70580"/>
                      <a:pt x="109823" y="60293"/>
                    </a:cubicBezTo>
                    <a:cubicBezTo>
                      <a:pt x="121253" y="53245"/>
                      <a:pt x="132779" y="51626"/>
                      <a:pt x="132779" y="51626"/>
                    </a:cubicBezTo>
                    <a:lnTo>
                      <a:pt x="132779" y="70580"/>
                    </a:lnTo>
                    <a:lnTo>
                      <a:pt x="117824" y="70580"/>
                    </a:lnTo>
                    <a:lnTo>
                      <a:pt x="115634" y="72771"/>
                    </a:lnTo>
                    <a:lnTo>
                      <a:pt x="115634" y="79153"/>
                    </a:lnTo>
                    <a:lnTo>
                      <a:pt x="139160" y="79153"/>
                    </a:lnTo>
                    <a:lnTo>
                      <a:pt x="162687" y="55626"/>
                    </a:lnTo>
                    <a:lnTo>
                      <a:pt x="179832" y="70580"/>
                    </a:lnTo>
                    <a:lnTo>
                      <a:pt x="166973" y="70580"/>
                    </a:lnTo>
                    <a:lnTo>
                      <a:pt x="164783" y="72771"/>
                    </a:lnTo>
                    <a:lnTo>
                      <a:pt x="164783" y="79153"/>
                    </a:lnTo>
                    <a:lnTo>
                      <a:pt x="190500" y="79153"/>
                    </a:lnTo>
                    <a:lnTo>
                      <a:pt x="192691" y="77057"/>
                    </a:lnTo>
                    <a:lnTo>
                      <a:pt x="192691" y="62103"/>
                    </a:lnTo>
                    <a:close/>
                  </a:path>
                </a:pathLst>
              </a:custGeom>
              <a:solidFill>
                <a:srgbClr val="6D6E71"/>
              </a:solidFill>
              <a:ln w="9525" cap="flat">
                <a:noFill/>
                <a:prstDash val="solid"/>
                <a:miter/>
              </a:ln>
            </p:spPr>
            <p:txBody>
              <a:bodyPr rtlCol="0" anchor="ctr"/>
              <a:lstStyle/>
              <a:p>
                <a:endParaRPr lang="en-US"/>
              </a:p>
            </p:txBody>
          </p:sp>
          <p:sp>
            <p:nvSpPr>
              <p:cNvPr id="89" name="Freihandform: Form 88">
                <a:extLst>
                  <a:ext uri="{FF2B5EF4-FFF2-40B4-BE49-F238E27FC236}">
                    <a16:creationId xmlns:a16="http://schemas.microsoft.com/office/drawing/2014/main" id="{8B1C4EFD-75E4-4977-A878-1E391FF08B70}"/>
                  </a:ext>
                </a:extLst>
              </p:cNvPr>
              <p:cNvSpPr/>
              <p:nvPr/>
            </p:nvSpPr>
            <p:spPr>
              <a:xfrm>
                <a:off x="8478545" y="5397120"/>
                <a:ext cx="192690" cy="79152"/>
              </a:xfrm>
              <a:custGeom>
                <a:avLst/>
                <a:gdLst>
                  <a:gd name="connsiteX0" fmla="*/ 192596 w 192690"/>
                  <a:gd name="connsiteY0" fmla="*/ 61912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3 h 79152"/>
                  <a:gd name="connsiteX8" fmla="*/ 92012 w 192690"/>
                  <a:gd name="connsiteY8" fmla="*/ 12763 h 79152"/>
                  <a:gd name="connsiteX9" fmla="*/ 89821 w 192690"/>
                  <a:gd name="connsiteY9" fmla="*/ 14954 h 79152"/>
                  <a:gd name="connsiteX10" fmla="*/ 89821 w 192690"/>
                  <a:gd name="connsiteY10" fmla="*/ 19240 h 79152"/>
                  <a:gd name="connsiteX11" fmla="*/ 130493 w 192690"/>
                  <a:gd name="connsiteY11" fmla="*/ 19240 h 79152"/>
                  <a:gd name="connsiteX12" fmla="*/ 139065 w 192690"/>
                  <a:gd name="connsiteY12" fmla="*/ 10668 h 79152"/>
                  <a:gd name="connsiteX13" fmla="*/ 175451 w 192690"/>
                  <a:gd name="connsiteY13" fmla="*/ 10668 h 79152"/>
                  <a:gd name="connsiteX14" fmla="*/ 175451 w 192690"/>
                  <a:gd name="connsiteY14" fmla="*/ 19240 h 79152"/>
                  <a:gd name="connsiteX15" fmla="*/ 141161 w 192690"/>
                  <a:gd name="connsiteY15" fmla="*/ 19240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7 h 79152"/>
                  <a:gd name="connsiteX27" fmla="*/ 27813 w 192690"/>
                  <a:gd name="connsiteY27" fmla="*/ 25717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5 h 79152"/>
                  <a:gd name="connsiteX39" fmla="*/ 17145 w 192690"/>
                  <a:gd name="connsiteY39" fmla="*/ 70675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530 h 79152"/>
                  <a:gd name="connsiteX46" fmla="*/ 132779 w 192690"/>
                  <a:gd name="connsiteY46" fmla="*/ 70485 h 79152"/>
                  <a:gd name="connsiteX47" fmla="*/ 117824 w 192690"/>
                  <a:gd name="connsiteY47" fmla="*/ 70485 h 79152"/>
                  <a:gd name="connsiteX48" fmla="*/ 115634 w 192690"/>
                  <a:gd name="connsiteY48" fmla="*/ 72676 h 79152"/>
                  <a:gd name="connsiteX49" fmla="*/ 115634 w 192690"/>
                  <a:gd name="connsiteY49" fmla="*/ 79058 h 79152"/>
                  <a:gd name="connsiteX50" fmla="*/ 139160 w 192690"/>
                  <a:gd name="connsiteY50" fmla="*/ 79058 h 79152"/>
                  <a:gd name="connsiteX51" fmla="*/ 162687 w 192690"/>
                  <a:gd name="connsiteY51" fmla="*/ 55531 h 79152"/>
                  <a:gd name="connsiteX52" fmla="*/ 179832 w 192690"/>
                  <a:gd name="connsiteY52" fmla="*/ 70485 h 79152"/>
                  <a:gd name="connsiteX53" fmla="*/ 166973 w 192690"/>
                  <a:gd name="connsiteY53" fmla="*/ 70485 h 79152"/>
                  <a:gd name="connsiteX54" fmla="*/ 164783 w 192690"/>
                  <a:gd name="connsiteY54" fmla="*/ 72676 h 79152"/>
                  <a:gd name="connsiteX55" fmla="*/ 164783 w 192690"/>
                  <a:gd name="connsiteY55" fmla="*/ 79058 h 79152"/>
                  <a:gd name="connsiteX56" fmla="*/ 190500 w 192690"/>
                  <a:gd name="connsiteY56" fmla="*/ 79058 h 79152"/>
                  <a:gd name="connsiteX57" fmla="*/ 192691 w 192690"/>
                  <a:gd name="connsiteY57" fmla="*/ 76962 h 79152"/>
                  <a:gd name="connsiteX58" fmla="*/ 192691 w 192690"/>
                  <a:gd name="connsiteY58" fmla="*/ 62008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2"/>
                    </a:moveTo>
                    <a:lnTo>
                      <a:pt x="177641" y="46958"/>
                    </a:lnTo>
                    <a:lnTo>
                      <a:pt x="177641" y="27718"/>
                    </a:lnTo>
                    <a:lnTo>
                      <a:pt x="181928" y="23432"/>
                    </a:lnTo>
                    <a:lnTo>
                      <a:pt x="181928" y="8477"/>
                    </a:lnTo>
                    <a:lnTo>
                      <a:pt x="177641" y="4191"/>
                    </a:lnTo>
                    <a:lnTo>
                      <a:pt x="134874" y="4191"/>
                    </a:lnTo>
                    <a:lnTo>
                      <a:pt x="126302" y="12763"/>
                    </a:lnTo>
                    <a:lnTo>
                      <a:pt x="92012" y="12763"/>
                    </a:lnTo>
                    <a:lnTo>
                      <a:pt x="89821" y="14954"/>
                    </a:lnTo>
                    <a:lnTo>
                      <a:pt x="89821" y="19240"/>
                    </a:lnTo>
                    <a:lnTo>
                      <a:pt x="130493" y="19240"/>
                    </a:lnTo>
                    <a:lnTo>
                      <a:pt x="139065" y="10668"/>
                    </a:lnTo>
                    <a:lnTo>
                      <a:pt x="175451" y="10668"/>
                    </a:lnTo>
                    <a:lnTo>
                      <a:pt x="175451" y="19240"/>
                    </a:lnTo>
                    <a:lnTo>
                      <a:pt x="141161" y="19240"/>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7"/>
                    </a:lnTo>
                    <a:lnTo>
                      <a:pt x="27813" y="25717"/>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5"/>
                    </a:lnTo>
                    <a:lnTo>
                      <a:pt x="17145" y="70675"/>
                    </a:lnTo>
                    <a:lnTo>
                      <a:pt x="14954" y="72771"/>
                    </a:lnTo>
                    <a:lnTo>
                      <a:pt x="14954" y="79153"/>
                    </a:lnTo>
                    <a:lnTo>
                      <a:pt x="64770" y="79153"/>
                    </a:lnTo>
                    <a:lnTo>
                      <a:pt x="74962" y="68485"/>
                    </a:lnTo>
                    <a:cubicBezTo>
                      <a:pt x="74962" y="68485"/>
                      <a:pt x="92964" y="70580"/>
                      <a:pt x="109823" y="60293"/>
                    </a:cubicBezTo>
                    <a:cubicBezTo>
                      <a:pt x="121253" y="53245"/>
                      <a:pt x="132779" y="51530"/>
                      <a:pt x="132779" y="51530"/>
                    </a:cubicBezTo>
                    <a:lnTo>
                      <a:pt x="132779" y="70485"/>
                    </a:lnTo>
                    <a:lnTo>
                      <a:pt x="117824" y="70485"/>
                    </a:lnTo>
                    <a:lnTo>
                      <a:pt x="115634" y="72676"/>
                    </a:lnTo>
                    <a:lnTo>
                      <a:pt x="115634" y="79058"/>
                    </a:lnTo>
                    <a:lnTo>
                      <a:pt x="139160" y="79058"/>
                    </a:lnTo>
                    <a:lnTo>
                      <a:pt x="162687" y="55531"/>
                    </a:lnTo>
                    <a:lnTo>
                      <a:pt x="179832" y="70485"/>
                    </a:lnTo>
                    <a:lnTo>
                      <a:pt x="166973" y="70485"/>
                    </a:lnTo>
                    <a:lnTo>
                      <a:pt x="164783" y="72676"/>
                    </a:lnTo>
                    <a:lnTo>
                      <a:pt x="164783" y="79058"/>
                    </a:lnTo>
                    <a:lnTo>
                      <a:pt x="190500" y="79058"/>
                    </a:lnTo>
                    <a:lnTo>
                      <a:pt x="192691" y="76962"/>
                    </a:lnTo>
                    <a:lnTo>
                      <a:pt x="192691" y="62008"/>
                    </a:lnTo>
                    <a:close/>
                  </a:path>
                </a:pathLst>
              </a:custGeom>
              <a:solidFill>
                <a:srgbClr val="6D6E71"/>
              </a:solidFill>
              <a:ln w="9525" cap="flat">
                <a:noFill/>
                <a:prstDash val="solid"/>
                <a:miter/>
              </a:ln>
            </p:spPr>
            <p:txBody>
              <a:bodyPr rtlCol="0" anchor="ctr"/>
              <a:lstStyle/>
              <a:p>
                <a:endParaRPr lang="en-US"/>
              </a:p>
            </p:txBody>
          </p:sp>
          <p:sp>
            <p:nvSpPr>
              <p:cNvPr id="90" name="Freihandform: Form 89">
                <a:extLst>
                  <a:ext uri="{FF2B5EF4-FFF2-40B4-BE49-F238E27FC236}">
                    <a16:creationId xmlns:a16="http://schemas.microsoft.com/office/drawing/2014/main" id="{14F3A338-5EF5-465A-92AD-02A61728F2D1}"/>
                  </a:ext>
                </a:extLst>
              </p:cNvPr>
              <p:cNvSpPr/>
              <p:nvPr/>
            </p:nvSpPr>
            <p:spPr>
              <a:xfrm>
                <a:off x="8478545" y="5283487"/>
                <a:ext cx="192690" cy="79057"/>
              </a:xfrm>
              <a:custGeom>
                <a:avLst/>
                <a:gdLst>
                  <a:gd name="connsiteX0" fmla="*/ 192596 w 192690"/>
                  <a:gd name="connsiteY0" fmla="*/ 62008 h 79057"/>
                  <a:gd name="connsiteX1" fmla="*/ 177641 w 192690"/>
                  <a:gd name="connsiteY1" fmla="*/ 47053 h 79057"/>
                  <a:gd name="connsiteX2" fmla="*/ 177641 w 192690"/>
                  <a:gd name="connsiteY2" fmla="*/ 27813 h 79057"/>
                  <a:gd name="connsiteX3" fmla="*/ 181928 w 192690"/>
                  <a:gd name="connsiteY3" fmla="*/ 23527 h 79057"/>
                  <a:gd name="connsiteX4" fmla="*/ 181928 w 192690"/>
                  <a:gd name="connsiteY4" fmla="*/ 8573 h 79057"/>
                  <a:gd name="connsiteX5" fmla="*/ 177641 w 192690"/>
                  <a:gd name="connsiteY5" fmla="*/ 4286 h 79057"/>
                  <a:gd name="connsiteX6" fmla="*/ 134874 w 192690"/>
                  <a:gd name="connsiteY6" fmla="*/ 4286 h 79057"/>
                  <a:gd name="connsiteX7" fmla="*/ 126302 w 192690"/>
                  <a:gd name="connsiteY7" fmla="*/ 12859 h 79057"/>
                  <a:gd name="connsiteX8" fmla="*/ 92012 w 192690"/>
                  <a:gd name="connsiteY8" fmla="*/ 12859 h 79057"/>
                  <a:gd name="connsiteX9" fmla="*/ 89916 w 192690"/>
                  <a:gd name="connsiteY9" fmla="*/ 14954 h 79057"/>
                  <a:gd name="connsiteX10" fmla="*/ 89916 w 192690"/>
                  <a:gd name="connsiteY10" fmla="*/ 19241 h 79057"/>
                  <a:gd name="connsiteX11" fmla="*/ 130588 w 192690"/>
                  <a:gd name="connsiteY11" fmla="*/ 19241 h 79057"/>
                  <a:gd name="connsiteX12" fmla="*/ 139160 w 192690"/>
                  <a:gd name="connsiteY12" fmla="*/ 10668 h 79057"/>
                  <a:gd name="connsiteX13" fmla="*/ 175546 w 192690"/>
                  <a:gd name="connsiteY13" fmla="*/ 10668 h 79057"/>
                  <a:gd name="connsiteX14" fmla="*/ 175546 w 192690"/>
                  <a:gd name="connsiteY14" fmla="*/ 19241 h 79057"/>
                  <a:gd name="connsiteX15" fmla="*/ 141256 w 192690"/>
                  <a:gd name="connsiteY15" fmla="*/ 19241 h 79057"/>
                  <a:gd name="connsiteX16" fmla="*/ 132683 w 192690"/>
                  <a:gd name="connsiteY16" fmla="*/ 27813 h 79057"/>
                  <a:gd name="connsiteX17" fmla="*/ 85630 w 192690"/>
                  <a:gd name="connsiteY17" fmla="*/ 27813 h 79057"/>
                  <a:gd name="connsiteX18" fmla="*/ 72771 w 192690"/>
                  <a:gd name="connsiteY18" fmla="*/ 14954 h 79057"/>
                  <a:gd name="connsiteX19" fmla="*/ 70676 w 192690"/>
                  <a:gd name="connsiteY19" fmla="*/ 0 h 79057"/>
                  <a:gd name="connsiteX20" fmla="*/ 66389 w 192690"/>
                  <a:gd name="connsiteY20" fmla="*/ 6382 h 79057"/>
                  <a:gd name="connsiteX21" fmla="*/ 34195 w 192690"/>
                  <a:gd name="connsiteY21" fmla="*/ 6382 h 79057"/>
                  <a:gd name="connsiteX22" fmla="*/ 34195 w 192690"/>
                  <a:gd name="connsiteY22" fmla="*/ 8477 h 79057"/>
                  <a:gd name="connsiteX23" fmla="*/ 27813 w 192690"/>
                  <a:gd name="connsiteY23" fmla="*/ 12763 h 79057"/>
                  <a:gd name="connsiteX24" fmla="*/ 27813 w 192690"/>
                  <a:gd name="connsiteY24" fmla="*/ 21336 h 79057"/>
                  <a:gd name="connsiteX25" fmla="*/ 36386 w 192690"/>
                  <a:gd name="connsiteY25" fmla="*/ 21336 h 79057"/>
                  <a:gd name="connsiteX26" fmla="*/ 32099 w 192690"/>
                  <a:gd name="connsiteY26" fmla="*/ 25622 h 79057"/>
                  <a:gd name="connsiteX27" fmla="*/ 27813 w 192690"/>
                  <a:gd name="connsiteY27" fmla="*/ 25622 h 79057"/>
                  <a:gd name="connsiteX28" fmla="*/ 27813 w 192690"/>
                  <a:gd name="connsiteY28" fmla="*/ 29908 h 79057"/>
                  <a:gd name="connsiteX29" fmla="*/ 29909 w 192690"/>
                  <a:gd name="connsiteY29" fmla="*/ 32004 h 79057"/>
                  <a:gd name="connsiteX30" fmla="*/ 47149 w 192690"/>
                  <a:gd name="connsiteY30" fmla="*/ 32004 h 79057"/>
                  <a:gd name="connsiteX31" fmla="*/ 42863 w 192690"/>
                  <a:gd name="connsiteY31" fmla="*/ 44863 h 79057"/>
                  <a:gd name="connsiteX32" fmla="*/ 36290 w 192690"/>
                  <a:gd name="connsiteY32" fmla="*/ 44863 h 79057"/>
                  <a:gd name="connsiteX33" fmla="*/ 21336 w 192690"/>
                  <a:gd name="connsiteY33" fmla="*/ 32004 h 79057"/>
                  <a:gd name="connsiteX34" fmla="*/ 2096 w 192690"/>
                  <a:gd name="connsiteY34" fmla="*/ 32004 h 79057"/>
                  <a:gd name="connsiteX35" fmla="*/ 0 w 192690"/>
                  <a:gd name="connsiteY35" fmla="*/ 34195 h 79057"/>
                  <a:gd name="connsiteX36" fmla="*/ 0 w 192690"/>
                  <a:gd name="connsiteY36" fmla="*/ 40577 h 79057"/>
                  <a:gd name="connsiteX37" fmla="*/ 17145 w 192690"/>
                  <a:gd name="connsiteY37" fmla="*/ 40577 h 79057"/>
                  <a:gd name="connsiteX38" fmla="*/ 47149 w 192690"/>
                  <a:gd name="connsiteY38" fmla="*/ 70580 h 79057"/>
                  <a:gd name="connsiteX39" fmla="*/ 17145 w 192690"/>
                  <a:gd name="connsiteY39" fmla="*/ 70580 h 79057"/>
                  <a:gd name="connsiteX40" fmla="*/ 14954 w 192690"/>
                  <a:gd name="connsiteY40" fmla="*/ 72676 h 79057"/>
                  <a:gd name="connsiteX41" fmla="*/ 14954 w 192690"/>
                  <a:gd name="connsiteY41" fmla="*/ 79058 h 79057"/>
                  <a:gd name="connsiteX42" fmla="*/ 64770 w 192690"/>
                  <a:gd name="connsiteY42" fmla="*/ 79058 h 79057"/>
                  <a:gd name="connsiteX43" fmla="*/ 74962 w 192690"/>
                  <a:gd name="connsiteY43" fmla="*/ 68390 h 79057"/>
                  <a:gd name="connsiteX44" fmla="*/ 109823 w 192690"/>
                  <a:gd name="connsiteY44" fmla="*/ 60198 h 79057"/>
                  <a:gd name="connsiteX45" fmla="*/ 132779 w 192690"/>
                  <a:gd name="connsiteY45" fmla="*/ 51530 h 79057"/>
                  <a:gd name="connsiteX46" fmla="*/ 132779 w 192690"/>
                  <a:gd name="connsiteY46" fmla="*/ 70485 h 79057"/>
                  <a:gd name="connsiteX47" fmla="*/ 117824 w 192690"/>
                  <a:gd name="connsiteY47" fmla="*/ 70485 h 79057"/>
                  <a:gd name="connsiteX48" fmla="*/ 115634 w 192690"/>
                  <a:gd name="connsiteY48" fmla="*/ 72581 h 79057"/>
                  <a:gd name="connsiteX49" fmla="*/ 115634 w 192690"/>
                  <a:gd name="connsiteY49" fmla="*/ 78962 h 79057"/>
                  <a:gd name="connsiteX50" fmla="*/ 139160 w 192690"/>
                  <a:gd name="connsiteY50" fmla="*/ 78962 h 79057"/>
                  <a:gd name="connsiteX51" fmla="*/ 162687 w 192690"/>
                  <a:gd name="connsiteY51" fmla="*/ 55435 h 79057"/>
                  <a:gd name="connsiteX52" fmla="*/ 179832 w 192690"/>
                  <a:gd name="connsiteY52" fmla="*/ 70390 h 79057"/>
                  <a:gd name="connsiteX53" fmla="*/ 166973 w 192690"/>
                  <a:gd name="connsiteY53" fmla="*/ 70390 h 79057"/>
                  <a:gd name="connsiteX54" fmla="*/ 164783 w 192690"/>
                  <a:gd name="connsiteY54" fmla="*/ 72485 h 79057"/>
                  <a:gd name="connsiteX55" fmla="*/ 164783 w 192690"/>
                  <a:gd name="connsiteY55" fmla="*/ 78867 h 79057"/>
                  <a:gd name="connsiteX56" fmla="*/ 190500 w 192690"/>
                  <a:gd name="connsiteY56" fmla="*/ 78867 h 79057"/>
                  <a:gd name="connsiteX57" fmla="*/ 192691 w 192690"/>
                  <a:gd name="connsiteY57" fmla="*/ 76771 h 79057"/>
                  <a:gd name="connsiteX58" fmla="*/ 192691 w 192690"/>
                  <a:gd name="connsiteY58" fmla="*/ 61817 h 7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057">
                    <a:moveTo>
                      <a:pt x="192596" y="62008"/>
                    </a:moveTo>
                    <a:lnTo>
                      <a:pt x="177641" y="47053"/>
                    </a:lnTo>
                    <a:lnTo>
                      <a:pt x="177641" y="27813"/>
                    </a:lnTo>
                    <a:lnTo>
                      <a:pt x="181928" y="23527"/>
                    </a:lnTo>
                    <a:lnTo>
                      <a:pt x="181928" y="8573"/>
                    </a:lnTo>
                    <a:lnTo>
                      <a:pt x="177641" y="4286"/>
                    </a:lnTo>
                    <a:lnTo>
                      <a:pt x="134874" y="4286"/>
                    </a:lnTo>
                    <a:lnTo>
                      <a:pt x="126302" y="12859"/>
                    </a:lnTo>
                    <a:lnTo>
                      <a:pt x="92012" y="12859"/>
                    </a:lnTo>
                    <a:lnTo>
                      <a:pt x="89916" y="14954"/>
                    </a:lnTo>
                    <a:lnTo>
                      <a:pt x="89916" y="19241"/>
                    </a:lnTo>
                    <a:lnTo>
                      <a:pt x="130588" y="19241"/>
                    </a:lnTo>
                    <a:lnTo>
                      <a:pt x="139160" y="10668"/>
                    </a:lnTo>
                    <a:lnTo>
                      <a:pt x="175546" y="10668"/>
                    </a:lnTo>
                    <a:lnTo>
                      <a:pt x="175546" y="19241"/>
                    </a:lnTo>
                    <a:lnTo>
                      <a:pt x="141256" y="19241"/>
                    </a:lnTo>
                    <a:lnTo>
                      <a:pt x="132683" y="27813"/>
                    </a:lnTo>
                    <a:lnTo>
                      <a:pt x="85630" y="27813"/>
                    </a:lnTo>
                    <a:lnTo>
                      <a:pt x="72771" y="14954"/>
                    </a:lnTo>
                    <a:cubicBezTo>
                      <a:pt x="72771" y="14954"/>
                      <a:pt x="74200" y="4953"/>
                      <a:pt x="70676" y="0"/>
                    </a:cubicBezTo>
                    <a:lnTo>
                      <a:pt x="66389" y="6382"/>
                    </a:lnTo>
                    <a:lnTo>
                      <a:pt x="34195" y="6382"/>
                    </a:lnTo>
                    <a:lnTo>
                      <a:pt x="34195" y="8477"/>
                    </a:lnTo>
                    <a:lnTo>
                      <a:pt x="27813" y="12763"/>
                    </a:lnTo>
                    <a:lnTo>
                      <a:pt x="27813" y="21336"/>
                    </a:lnTo>
                    <a:lnTo>
                      <a:pt x="36386" y="21336"/>
                    </a:lnTo>
                    <a:lnTo>
                      <a:pt x="32099" y="25622"/>
                    </a:lnTo>
                    <a:lnTo>
                      <a:pt x="27813" y="25622"/>
                    </a:lnTo>
                    <a:lnTo>
                      <a:pt x="27813" y="29908"/>
                    </a:lnTo>
                    <a:lnTo>
                      <a:pt x="29909" y="32004"/>
                    </a:lnTo>
                    <a:lnTo>
                      <a:pt x="47149" y="32004"/>
                    </a:lnTo>
                    <a:lnTo>
                      <a:pt x="42863" y="44863"/>
                    </a:lnTo>
                    <a:lnTo>
                      <a:pt x="36290" y="44863"/>
                    </a:lnTo>
                    <a:lnTo>
                      <a:pt x="21336" y="32004"/>
                    </a:lnTo>
                    <a:lnTo>
                      <a:pt x="2096" y="32004"/>
                    </a:lnTo>
                    <a:lnTo>
                      <a:pt x="0" y="34195"/>
                    </a:lnTo>
                    <a:lnTo>
                      <a:pt x="0" y="40577"/>
                    </a:lnTo>
                    <a:lnTo>
                      <a:pt x="17145" y="40577"/>
                    </a:lnTo>
                    <a:lnTo>
                      <a:pt x="47149" y="70580"/>
                    </a:lnTo>
                    <a:lnTo>
                      <a:pt x="17145" y="70580"/>
                    </a:lnTo>
                    <a:lnTo>
                      <a:pt x="14954" y="72676"/>
                    </a:lnTo>
                    <a:lnTo>
                      <a:pt x="14954" y="79058"/>
                    </a:lnTo>
                    <a:lnTo>
                      <a:pt x="64770" y="79058"/>
                    </a:lnTo>
                    <a:lnTo>
                      <a:pt x="74962" y="68390"/>
                    </a:lnTo>
                    <a:cubicBezTo>
                      <a:pt x="74962" y="68390"/>
                      <a:pt x="92964" y="70485"/>
                      <a:pt x="109823" y="60198"/>
                    </a:cubicBezTo>
                    <a:cubicBezTo>
                      <a:pt x="121253" y="53150"/>
                      <a:pt x="132779" y="51530"/>
                      <a:pt x="132779" y="51530"/>
                    </a:cubicBezTo>
                    <a:lnTo>
                      <a:pt x="132779" y="70485"/>
                    </a:lnTo>
                    <a:lnTo>
                      <a:pt x="117824" y="70485"/>
                    </a:lnTo>
                    <a:lnTo>
                      <a:pt x="115634" y="72581"/>
                    </a:lnTo>
                    <a:lnTo>
                      <a:pt x="115634" y="78962"/>
                    </a:lnTo>
                    <a:lnTo>
                      <a:pt x="139160" y="78962"/>
                    </a:lnTo>
                    <a:lnTo>
                      <a:pt x="162687" y="55435"/>
                    </a:lnTo>
                    <a:lnTo>
                      <a:pt x="179832" y="70390"/>
                    </a:lnTo>
                    <a:lnTo>
                      <a:pt x="166973" y="70390"/>
                    </a:lnTo>
                    <a:lnTo>
                      <a:pt x="164783" y="72485"/>
                    </a:lnTo>
                    <a:lnTo>
                      <a:pt x="164783" y="78867"/>
                    </a:lnTo>
                    <a:lnTo>
                      <a:pt x="190500" y="78867"/>
                    </a:lnTo>
                    <a:lnTo>
                      <a:pt x="192691" y="76771"/>
                    </a:lnTo>
                    <a:lnTo>
                      <a:pt x="192691" y="61817"/>
                    </a:lnTo>
                    <a:close/>
                  </a:path>
                </a:pathLst>
              </a:custGeom>
              <a:solidFill>
                <a:srgbClr val="6D6E71"/>
              </a:solidFill>
              <a:ln w="9525" cap="flat">
                <a:noFill/>
                <a:prstDash val="solid"/>
                <a:miter/>
              </a:ln>
            </p:spPr>
            <p:txBody>
              <a:bodyPr rtlCol="0" anchor="ctr"/>
              <a:lstStyle/>
              <a:p>
                <a:endParaRPr lang="en-US"/>
              </a:p>
            </p:txBody>
          </p:sp>
          <p:sp>
            <p:nvSpPr>
              <p:cNvPr id="91" name="Freihandform: Form 90">
                <a:extLst>
                  <a:ext uri="{FF2B5EF4-FFF2-40B4-BE49-F238E27FC236}">
                    <a16:creationId xmlns:a16="http://schemas.microsoft.com/office/drawing/2014/main" id="{1BEEBCEE-026C-4817-B253-09CC94490635}"/>
                  </a:ext>
                </a:extLst>
              </p:cNvPr>
              <p:cNvSpPr/>
              <p:nvPr/>
            </p:nvSpPr>
            <p:spPr>
              <a:xfrm>
                <a:off x="8765056" y="5246530"/>
                <a:ext cx="22955" cy="403002"/>
              </a:xfrm>
              <a:custGeom>
                <a:avLst/>
                <a:gdLst>
                  <a:gd name="connsiteX0" fmla="*/ 22955 w 22955"/>
                  <a:gd name="connsiteY0" fmla="*/ 22860 h 403002"/>
                  <a:gd name="connsiteX1" fmla="*/ 22955 w 22955"/>
                  <a:gd name="connsiteY1" fmla="*/ 380048 h 403002"/>
                  <a:gd name="connsiteX2" fmla="*/ 0 w 22955"/>
                  <a:gd name="connsiteY2" fmla="*/ 403003 h 403002"/>
                  <a:gd name="connsiteX3" fmla="*/ 0 w 22955"/>
                  <a:gd name="connsiteY3" fmla="*/ 0 h 403002"/>
                  <a:gd name="connsiteX4" fmla="*/ 22955 w 22955"/>
                  <a:gd name="connsiteY4" fmla="*/ 22860 h 403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5" h="403002">
                    <a:moveTo>
                      <a:pt x="22955" y="22860"/>
                    </a:moveTo>
                    <a:lnTo>
                      <a:pt x="22955" y="380048"/>
                    </a:lnTo>
                    <a:lnTo>
                      <a:pt x="0" y="403003"/>
                    </a:lnTo>
                    <a:lnTo>
                      <a:pt x="0" y="0"/>
                    </a:lnTo>
                    <a:lnTo>
                      <a:pt x="22955" y="22860"/>
                    </a:lnTo>
                    <a:close/>
                  </a:path>
                </a:pathLst>
              </a:custGeom>
              <a:solidFill>
                <a:srgbClr val="6D6E71"/>
              </a:solidFill>
              <a:ln w="9525" cap="flat">
                <a:noFill/>
                <a:prstDash val="solid"/>
                <a:miter/>
              </a:ln>
            </p:spPr>
            <p:txBody>
              <a:bodyPr rtlCol="0" anchor="ctr"/>
              <a:lstStyle/>
              <a:p>
                <a:endParaRPr lang="en-US"/>
              </a:p>
            </p:txBody>
          </p:sp>
          <p:sp>
            <p:nvSpPr>
              <p:cNvPr id="92" name="Freihandform: Form 91">
                <a:extLst>
                  <a:ext uri="{FF2B5EF4-FFF2-40B4-BE49-F238E27FC236}">
                    <a16:creationId xmlns:a16="http://schemas.microsoft.com/office/drawing/2014/main" id="{0FE3BD3F-7C2B-46C7-959A-170F5DE7953C}"/>
                  </a:ext>
                </a:extLst>
              </p:cNvPr>
              <p:cNvSpPr/>
              <p:nvPr/>
            </p:nvSpPr>
            <p:spPr>
              <a:xfrm>
                <a:off x="8876499" y="5290249"/>
                <a:ext cx="57054" cy="79724"/>
              </a:xfrm>
              <a:custGeom>
                <a:avLst/>
                <a:gdLst>
                  <a:gd name="connsiteX0" fmla="*/ 43053 w 57054"/>
                  <a:gd name="connsiteY0" fmla="*/ 79724 h 79724"/>
                  <a:gd name="connsiteX1" fmla="*/ 43053 w 57054"/>
                  <a:gd name="connsiteY1" fmla="*/ 46768 h 79724"/>
                  <a:gd name="connsiteX2" fmla="*/ 14002 w 57054"/>
                  <a:gd name="connsiteY2" fmla="*/ 46768 h 79724"/>
                  <a:gd name="connsiteX3" fmla="*/ 14002 w 57054"/>
                  <a:gd name="connsiteY3" fmla="*/ 79724 h 79724"/>
                  <a:gd name="connsiteX4" fmla="*/ 0 w 57054"/>
                  <a:gd name="connsiteY4" fmla="*/ 79724 h 79724"/>
                  <a:gd name="connsiteX5" fmla="*/ 0 w 57054"/>
                  <a:gd name="connsiteY5" fmla="*/ 0 h 79724"/>
                  <a:gd name="connsiteX6" fmla="*/ 14002 w 57054"/>
                  <a:gd name="connsiteY6" fmla="*/ 0 h 79724"/>
                  <a:gd name="connsiteX7" fmla="*/ 14002 w 57054"/>
                  <a:gd name="connsiteY7" fmla="*/ 33433 h 79724"/>
                  <a:gd name="connsiteX8" fmla="*/ 43053 w 57054"/>
                  <a:gd name="connsiteY8" fmla="*/ 33433 h 79724"/>
                  <a:gd name="connsiteX9" fmla="*/ 43053 w 57054"/>
                  <a:gd name="connsiteY9" fmla="*/ 0 h 79724"/>
                  <a:gd name="connsiteX10" fmla="*/ 57055 w 57054"/>
                  <a:gd name="connsiteY10" fmla="*/ 0 h 79724"/>
                  <a:gd name="connsiteX11" fmla="*/ 57055 w 57054"/>
                  <a:gd name="connsiteY11" fmla="*/ 79724 h 79724"/>
                  <a:gd name="connsiteX12" fmla="*/ 43053 w 57054"/>
                  <a:gd name="connsiteY12"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054" h="79724">
                    <a:moveTo>
                      <a:pt x="43053" y="79724"/>
                    </a:moveTo>
                    <a:lnTo>
                      <a:pt x="43053" y="46768"/>
                    </a:lnTo>
                    <a:lnTo>
                      <a:pt x="14002" y="46768"/>
                    </a:lnTo>
                    <a:lnTo>
                      <a:pt x="14002" y="79724"/>
                    </a:lnTo>
                    <a:lnTo>
                      <a:pt x="0" y="79724"/>
                    </a:lnTo>
                    <a:lnTo>
                      <a:pt x="0" y="0"/>
                    </a:lnTo>
                    <a:lnTo>
                      <a:pt x="14002" y="0"/>
                    </a:lnTo>
                    <a:lnTo>
                      <a:pt x="14002" y="33433"/>
                    </a:lnTo>
                    <a:lnTo>
                      <a:pt x="43053" y="33433"/>
                    </a:lnTo>
                    <a:lnTo>
                      <a:pt x="43053" y="0"/>
                    </a:lnTo>
                    <a:lnTo>
                      <a:pt x="57055" y="0"/>
                    </a:lnTo>
                    <a:lnTo>
                      <a:pt x="57055" y="79724"/>
                    </a:lnTo>
                    <a:lnTo>
                      <a:pt x="43053" y="79724"/>
                    </a:lnTo>
                    <a:close/>
                  </a:path>
                </a:pathLst>
              </a:custGeom>
              <a:solidFill>
                <a:srgbClr val="6D6E71"/>
              </a:solidFill>
              <a:ln w="9525" cap="flat">
                <a:noFill/>
                <a:prstDash val="solid"/>
                <a:miter/>
              </a:ln>
            </p:spPr>
            <p:txBody>
              <a:bodyPr rtlCol="0" anchor="ctr"/>
              <a:lstStyle/>
              <a:p>
                <a:endParaRPr lang="en-US"/>
              </a:p>
            </p:txBody>
          </p:sp>
          <p:sp>
            <p:nvSpPr>
              <p:cNvPr id="93" name="Freihandform: Form 92">
                <a:extLst>
                  <a:ext uri="{FF2B5EF4-FFF2-40B4-BE49-F238E27FC236}">
                    <a16:creationId xmlns:a16="http://schemas.microsoft.com/office/drawing/2014/main" id="{14250290-F751-4330-A6D4-ED9787C09A55}"/>
                  </a:ext>
                </a:extLst>
              </p:cNvPr>
              <p:cNvSpPr/>
              <p:nvPr/>
            </p:nvSpPr>
            <p:spPr>
              <a:xfrm>
                <a:off x="8953080" y="5311776"/>
                <a:ext cx="49339" cy="58864"/>
              </a:xfrm>
              <a:custGeom>
                <a:avLst/>
                <a:gdLst>
                  <a:gd name="connsiteX0" fmla="*/ 47053 w 49339"/>
                  <a:gd name="connsiteY0" fmla="*/ 49530 h 58864"/>
                  <a:gd name="connsiteX1" fmla="*/ 40672 w 49339"/>
                  <a:gd name="connsiteY1" fmla="*/ 56102 h 58864"/>
                  <a:gd name="connsiteX2" fmla="*/ 30956 w 49339"/>
                  <a:gd name="connsiteY2" fmla="*/ 58865 h 58864"/>
                  <a:gd name="connsiteX3" fmla="*/ 18478 w 49339"/>
                  <a:gd name="connsiteY3" fmla="*/ 58865 h 58864"/>
                  <a:gd name="connsiteX4" fmla="*/ 8858 w 49339"/>
                  <a:gd name="connsiteY4" fmla="*/ 56102 h 58864"/>
                  <a:gd name="connsiteX5" fmla="*/ 2286 w 49339"/>
                  <a:gd name="connsiteY5" fmla="*/ 49530 h 58864"/>
                  <a:gd name="connsiteX6" fmla="*/ 0 w 49339"/>
                  <a:gd name="connsiteY6" fmla="*/ 41434 h 58864"/>
                  <a:gd name="connsiteX7" fmla="*/ 0 w 49339"/>
                  <a:gd name="connsiteY7" fmla="*/ 17431 h 58864"/>
                  <a:gd name="connsiteX8" fmla="*/ 2286 w 49339"/>
                  <a:gd name="connsiteY8" fmla="*/ 9335 h 58864"/>
                  <a:gd name="connsiteX9" fmla="*/ 8858 w 49339"/>
                  <a:gd name="connsiteY9" fmla="*/ 2953 h 58864"/>
                  <a:gd name="connsiteX10" fmla="*/ 18478 w 49339"/>
                  <a:gd name="connsiteY10" fmla="*/ 0 h 58864"/>
                  <a:gd name="connsiteX11" fmla="*/ 30956 w 49339"/>
                  <a:gd name="connsiteY11" fmla="*/ 0 h 58864"/>
                  <a:gd name="connsiteX12" fmla="*/ 40672 w 49339"/>
                  <a:gd name="connsiteY12" fmla="*/ 2953 h 58864"/>
                  <a:gd name="connsiteX13" fmla="*/ 47053 w 49339"/>
                  <a:gd name="connsiteY13" fmla="*/ 9335 h 58864"/>
                  <a:gd name="connsiteX14" fmla="*/ 49340 w 49339"/>
                  <a:gd name="connsiteY14" fmla="*/ 17431 h 58864"/>
                  <a:gd name="connsiteX15" fmla="*/ 49340 w 49339"/>
                  <a:gd name="connsiteY15" fmla="*/ 41434 h 58864"/>
                  <a:gd name="connsiteX16" fmla="*/ 47053 w 49339"/>
                  <a:gd name="connsiteY16" fmla="*/ 49530 h 58864"/>
                  <a:gd name="connsiteX17" fmla="*/ 13335 w 49339"/>
                  <a:gd name="connsiteY17" fmla="*/ 42101 h 58864"/>
                  <a:gd name="connsiteX18" fmla="*/ 17717 w 49339"/>
                  <a:gd name="connsiteY18" fmla="*/ 46101 h 58864"/>
                  <a:gd name="connsiteX19" fmla="*/ 18478 w 49339"/>
                  <a:gd name="connsiteY19" fmla="*/ 46196 h 58864"/>
                  <a:gd name="connsiteX20" fmla="*/ 30766 w 49339"/>
                  <a:gd name="connsiteY20" fmla="*/ 46196 h 58864"/>
                  <a:gd name="connsiteX21" fmla="*/ 31528 w 49339"/>
                  <a:gd name="connsiteY21" fmla="*/ 45911 h 58864"/>
                  <a:gd name="connsiteX22" fmla="*/ 35909 w 49339"/>
                  <a:gd name="connsiteY22" fmla="*/ 42005 h 58864"/>
                  <a:gd name="connsiteX23" fmla="*/ 35909 w 49339"/>
                  <a:gd name="connsiteY23" fmla="*/ 17717 h 58864"/>
                  <a:gd name="connsiteX24" fmla="*/ 35814 w 49339"/>
                  <a:gd name="connsiteY24" fmla="*/ 16955 h 58864"/>
                  <a:gd name="connsiteX25" fmla="*/ 31432 w 49339"/>
                  <a:gd name="connsiteY25" fmla="*/ 12668 h 58864"/>
                  <a:gd name="connsiteX26" fmla="*/ 30766 w 49339"/>
                  <a:gd name="connsiteY26" fmla="*/ 12573 h 58864"/>
                  <a:gd name="connsiteX27" fmla="*/ 18478 w 49339"/>
                  <a:gd name="connsiteY27" fmla="*/ 12573 h 58864"/>
                  <a:gd name="connsiteX28" fmla="*/ 17812 w 49339"/>
                  <a:gd name="connsiteY28" fmla="*/ 12668 h 58864"/>
                  <a:gd name="connsiteX29" fmla="*/ 13430 w 49339"/>
                  <a:gd name="connsiteY29" fmla="*/ 16955 h 58864"/>
                  <a:gd name="connsiteX30" fmla="*/ 13335 w 49339"/>
                  <a:gd name="connsiteY30" fmla="*/ 17717 h 58864"/>
                  <a:gd name="connsiteX31" fmla="*/ 13335 w 49339"/>
                  <a:gd name="connsiteY31" fmla="*/ 42005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339" h="58864">
                    <a:moveTo>
                      <a:pt x="47053" y="49530"/>
                    </a:moveTo>
                    <a:cubicBezTo>
                      <a:pt x="46006" y="51149"/>
                      <a:pt x="42672" y="54578"/>
                      <a:pt x="40672" y="56102"/>
                    </a:cubicBezTo>
                    <a:cubicBezTo>
                      <a:pt x="38005" y="58007"/>
                      <a:pt x="34290" y="58865"/>
                      <a:pt x="30956" y="58865"/>
                    </a:cubicBezTo>
                    <a:lnTo>
                      <a:pt x="18478" y="58865"/>
                    </a:lnTo>
                    <a:cubicBezTo>
                      <a:pt x="15145" y="58865"/>
                      <a:pt x="11525" y="57912"/>
                      <a:pt x="8858" y="56102"/>
                    </a:cubicBezTo>
                    <a:cubicBezTo>
                      <a:pt x="6858" y="54674"/>
                      <a:pt x="3429" y="51149"/>
                      <a:pt x="2286" y="49530"/>
                    </a:cubicBezTo>
                    <a:cubicBezTo>
                      <a:pt x="476" y="46958"/>
                      <a:pt x="0" y="44101"/>
                      <a:pt x="0" y="41434"/>
                    </a:cubicBezTo>
                    <a:lnTo>
                      <a:pt x="0" y="17431"/>
                    </a:lnTo>
                    <a:cubicBezTo>
                      <a:pt x="0" y="14764"/>
                      <a:pt x="381" y="11811"/>
                      <a:pt x="2286" y="9335"/>
                    </a:cubicBezTo>
                    <a:cubicBezTo>
                      <a:pt x="3334" y="7715"/>
                      <a:pt x="6858" y="4382"/>
                      <a:pt x="8858" y="2953"/>
                    </a:cubicBezTo>
                    <a:cubicBezTo>
                      <a:pt x="11525" y="1048"/>
                      <a:pt x="15145" y="0"/>
                      <a:pt x="18478" y="0"/>
                    </a:cubicBezTo>
                    <a:lnTo>
                      <a:pt x="30956" y="0"/>
                    </a:lnTo>
                    <a:cubicBezTo>
                      <a:pt x="34290" y="0"/>
                      <a:pt x="38005" y="1048"/>
                      <a:pt x="40672" y="2953"/>
                    </a:cubicBezTo>
                    <a:cubicBezTo>
                      <a:pt x="42672" y="4382"/>
                      <a:pt x="46006" y="7715"/>
                      <a:pt x="47053" y="9335"/>
                    </a:cubicBezTo>
                    <a:cubicBezTo>
                      <a:pt x="48958" y="11906"/>
                      <a:pt x="49340" y="14764"/>
                      <a:pt x="49340" y="17431"/>
                    </a:cubicBezTo>
                    <a:lnTo>
                      <a:pt x="49340" y="41434"/>
                    </a:lnTo>
                    <a:cubicBezTo>
                      <a:pt x="49340" y="44101"/>
                      <a:pt x="48958" y="47054"/>
                      <a:pt x="47053" y="49530"/>
                    </a:cubicBezTo>
                    <a:moveTo>
                      <a:pt x="13335" y="42101"/>
                    </a:moveTo>
                    <a:cubicBezTo>
                      <a:pt x="13335" y="43148"/>
                      <a:pt x="16097" y="45149"/>
                      <a:pt x="17717" y="46101"/>
                    </a:cubicBezTo>
                    <a:cubicBezTo>
                      <a:pt x="17717" y="46101"/>
                      <a:pt x="18002" y="46196"/>
                      <a:pt x="18478" y="46196"/>
                    </a:cubicBezTo>
                    <a:lnTo>
                      <a:pt x="30766" y="46196"/>
                    </a:lnTo>
                    <a:cubicBezTo>
                      <a:pt x="30766" y="46196"/>
                      <a:pt x="31337" y="46101"/>
                      <a:pt x="31528" y="45911"/>
                    </a:cubicBezTo>
                    <a:cubicBezTo>
                      <a:pt x="32766" y="45244"/>
                      <a:pt x="35814" y="43148"/>
                      <a:pt x="35909" y="42005"/>
                    </a:cubicBezTo>
                    <a:lnTo>
                      <a:pt x="35909" y="17717"/>
                    </a:lnTo>
                    <a:cubicBezTo>
                      <a:pt x="35909" y="17717"/>
                      <a:pt x="35909" y="17336"/>
                      <a:pt x="35814" y="16955"/>
                    </a:cubicBezTo>
                    <a:cubicBezTo>
                      <a:pt x="35052" y="15621"/>
                      <a:pt x="33052" y="13621"/>
                      <a:pt x="31432" y="12668"/>
                    </a:cubicBezTo>
                    <a:cubicBezTo>
                      <a:pt x="31147" y="12573"/>
                      <a:pt x="31052" y="12573"/>
                      <a:pt x="30766" y="12573"/>
                    </a:cubicBezTo>
                    <a:lnTo>
                      <a:pt x="18478" y="12573"/>
                    </a:lnTo>
                    <a:cubicBezTo>
                      <a:pt x="18478" y="12573"/>
                      <a:pt x="18098" y="12573"/>
                      <a:pt x="17812" y="12668"/>
                    </a:cubicBezTo>
                    <a:cubicBezTo>
                      <a:pt x="16193" y="13621"/>
                      <a:pt x="14383" y="15335"/>
                      <a:pt x="13430" y="16955"/>
                    </a:cubicBezTo>
                    <a:cubicBezTo>
                      <a:pt x="13335" y="17240"/>
                      <a:pt x="13335" y="17717"/>
                      <a:pt x="13335" y="17717"/>
                    </a:cubicBezTo>
                    <a:lnTo>
                      <a:pt x="13335" y="42005"/>
                    </a:lnTo>
                    <a:close/>
                  </a:path>
                </a:pathLst>
              </a:custGeom>
              <a:solidFill>
                <a:srgbClr val="6D6E71"/>
              </a:solidFill>
              <a:ln w="9525" cap="flat">
                <a:noFill/>
                <a:prstDash val="solid"/>
                <a:miter/>
              </a:ln>
            </p:spPr>
            <p:txBody>
              <a:bodyPr rtlCol="0" anchor="ctr"/>
              <a:lstStyle/>
              <a:p>
                <a:endParaRPr lang="en-US"/>
              </a:p>
            </p:txBody>
          </p:sp>
          <p:sp>
            <p:nvSpPr>
              <p:cNvPr id="94" name="Freihandform: Form 93">
                <a:extLst>
                  <a:ext uri="{FF2B5EF4-FFF2-40B4-BE49-F238E27FC236}">
                    <a16:creationId xmlns:a16="http://schemas.microsoft.com/office/drawing/2014/main" id="{297C4DB4-2719-41BC-8B0F-893D778ECF39}"/>
                  </a:ext>
                </a:extLst>
              </p:cNvPr>
              <p:cNvSpPr/>
              <p:nvPr/>
            </p:nvSpPr>
            <p:spPr>
              <a:xfrm>
                <a:off x="9022136"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8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8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576 w 49434"/>
                  <a:gd name="connsiteY21" fmla="*/ 16954 h 58864"/>
                  <a:gd name="connsiteX22" fmla="*/ 36195 w 49434"/>
                  <a:gd name="connsiteY22" fmla="*/ 16383 h 58864"/>
                  <a:gd name="connsiteX23" fmla="*/ 31242 w 49434"/>
                  <a:gd name="connsiteY23" fmla="*/ 12668 h 58864"/>
                  <a:gd name="connsiteX24" fmla="*/ 18764 w 49434"/>
                  <a:gd name="connsiteY24" fmla="*/ 12668 h 58864"/>
                  <a:gd name="connsiteX25" fmla="*/ 18002 w 49434"/>
                  <a:gd name="connsiteY25" fmla="*/ 12764 h 58864"/>
                  <a:gd name="connsiteX26" fmla="*/ 13621 w 49434"/>
                  <a:gd name="connsiteY26" fmla="*/ 16764 h 58864"/>
                  <a:gd name="connsiteX27" fmla="*/ 13526 w 49434"/>
                  <a:gd name="connsiteY27" fmla="*/ 17716 h 58864"/>
                  <a:gd name="connsiteX28" fmla="*/ 13526 w 49434"/>
                  <a:gd name="connsiteY28" fmla="*/ 41339 h 58864"/>
                  <a:gd name="connsiteX29" fmla="*/ 13526 w 49434"/>
                  <a:gd name="connsiteY29"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8"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0" y="58865"/>
                      <a:pt x="31242" y="58865"/>
                    </a:cubicBezTo>
                    <a:lnTo>
                      <a:pt x="18478" y="58865"/>
                    </a:lnTo>
                    <a:cubicBezTo>
                      <a:pt x="15145" y="58865"/>
                      <a:pt x="11430" y="57912"/>
                      <a:pt x="8763" y="56102"/>
                    </a:cubicBezTo>
                    <a:cubicBezTo>
                      <a:pt x="6763" y="54673"/>
                      <a:pt x="3429" y="51149"/>
                      <a:pt x="2381" y="49530"/>
                    </a:cubicBezTo>
                    <a:cubicBezTo>
                      <a:pt x="572" y="46958"/>
                      <a:pt x="0" y="44101"/>
                      <a:pt x="0" y="41434"/>
                    </a:cubicBezTo>
                    <a:lnTo>
                      <a:pt x="0" y="17431"/>
                    </a:lnTo>
                    <a:cubicBezTo>
                      <a:pt x="0" y="14764"/>
                      <a:pt x="572" y="11811"/>
                      <a:pt x="2381" y="9335"/>
                    </a:cubicBezTo>
                    <a:cubicBezTo>
                      <a:pt x="3429" y="7715"/>
                      <a:pt x="6763" y="4382"/>
                      <a:pt x="8763" y="2953"/>
                    </a:cubicBezTo>
                    <a:cubicBezTo>
                      <a:pt x="11430" y="1048"/>
                      <a:pt x="15145" y="0"/>
                      <a:pt x="18478" y="0"/>
                    </a:cubicBezTo>
                    <a:lnTo>
                      <a:pt x="30766" y="0"/>
                    </a:lnTo>
                    <a:cubicBezTo>
                      <a:pt x="33909" y="0"/>
                      <a:pt x="37814" y="1619"/>
                      <a:pt x="40386" y="3334"/>
                    </a:cubicBezTo>
                    <a:cubicBezTo>
                      <a:pt x="42481" y="4763"/>
                      <a:pt x="47720" y="10001"/>
                      <a:pt x="49054" y="13240"/>
                    </a:cubicBezTo>
                    <a:lnTo>
                      <a:pt x="36576" y="16954"/>
                    </a:lnTo>
                    <a:cubicBezTo>
                      <a:pt x="36576" y="16954"/>
                      <a:pt x="36481" y="16669"/>
                      <a:pt x="36195" y="16383"/>
                    </a:cubicBezTo>
                    <a:cubicBezTo>
                      <a:pt x="35433" y="15430"/>
                      <a:pt x="32576" y="12668"/>
                      <a:pt x="31242" y="12668"/>
                    </a:cubicBezTo>
                    <a:lnTo>
                      <a:pt x="18764" y="12668"/>
                    </a:lnTo>
                    <a:cubicBezTo>
                      <a:pt x="18764" y="12668"/>
                      <a:pt x="18193" y="12668"/>
                      <a:pt x="18002" y="12764"/>
                    </a:cubicBezTo>
                    <a:cubicBezTo>
                      <a:pt x="16383" y="13716"/>
                      <a:pt x="14573" y="15145"/>
                      <a:pt x="13621" y="16764"/>
                    </a:cubicBezTo>
                    <a:cubicBezTo>
                      <a:pt x="13526" y="17050"/>
                      <a:pt x="13526" y="17716"/>
                      <a:pt x="13526" y="17716"/>
                    </a:cubicBezTo>
                    <a:lnTo>
                      <a:pt x="13526" y="41339"/>
                    </a:lnTo>
                    <a:lnTo>
                      <a:pt x="13526" y="41339"/>
                    </a:lnTo>
                    <a:close/>
                  </a:path>
                </a:pathLst>
              </a:custGeom>
              <a:solidFill>
                <a:srgbClr val="6D6E71"/>
              </a:solidFill>
              <a:ln w="9525" cap="flat">
                <a:noFill/>
                <a:prstDash val="solid"/>
                <a:miter/>
              </a:ln>
            </p:spPr>
            <p:txBody>
              <a:bodyPr rtlCol="0" anchor="ctr"/>
              <a:lstStyle/>
              <a:p>
                <a:endParaRPr lang="en-US"/>
              </a:p>
            </p:txBody>
          </p:sp>
          <p:sp>
            <p:nvSpPr>
              <p:cNvPr id="95" name="Freihandform: Form 94">
                <a:extLst>
                  <a:ext uri="{FF2B5EF4-FFF2-40B4-BE49-F238E27FC236}">
                    <a16:creationId xmlns:a16="http://schemas.microsoft.com/office/drawing/2014/main" id="{6BD20DA1-58DF-4568-968D-6603EE2BB4AD}"/>
                  </a:ext>
                </a:extLst>
              </p:cNvPr>
              <p:cNvSpPr/>
              <p:nvPr/>
            </p:nvSpPr>
            <p:spPr>
              <a:xfrm>
                <a:off x="9085763" y="5290249"/>
                <a:ext cx="49149" cy="79724"/>
              </a:xfrm>
              <a:custGeom>
                <a:avLst/>
                <a:gdLst>
                  <a:gd name="connsiteX0" fmla="*/ 35719 w 49149"/>
                  <a:gd name="connsiteY0" fmla="*/ 39338 h 79724"/>
                  <a:gd name="connsiteX1" fmla="*/ 35623 w 49149"/>
                  <a:gd name="connsiteY1" fmla="*/ 38671 h 79724"/>
                  <a:gd name="connsiteX2" fmla="*/ 31337 w 49149"/>
                  <a:gd name="connsiteY2" fmla="*/ 34290 h 79724"/>
                  <a:gd name="connsiteX3" fmla="*/ 30575 w 49149"/>
                  <a:gd name="connsiteY3" fmla="*/ 34195 h 79724"/>
                  <a:gd name="connsiteX4" fmla="*/ 21431 w 49149"/>
                  <a:gd name="connsiteY4" fmla="*/ 34195 h 79724"/>
                  <a:gd name="connsiteX5" fmla="*/ 13335 w 49149"/>
                  <a:gd name="connsiteY5" fmla="*/ 40196 h 79724"/>
                  <a:gd name="connsiteX6" fmla="*/ 13335 w 49149"/>
                  <a:gd name="connsiteY6" fmla="*/ 79724 h 79724"/>
                  <a:gd name="connsiteX7" fmla="*/ 0 w 49149"/>
                  <a:gd name="connsiteY7" fmla="*/ 79724 h 79724"/>
                  <a:gd name="connsiteX8" fmla="*/ 0 w 49149"/>
                  <a:gd name="connsiteY8" fmla="*/ 0 h 79724"/>
                  <a:gd name="connsiteX9" fmla="*/ 13335 w 49149"/>
                  <a:gd name="connsiteY9" fmla="*/ 0 h 79724"/>
                  <a:gd name="connsiteX10" fmla="*/ 13335 w 49149"/>
                  <a:gd name="connsiteY10" fmla="*/ 24670 h 79724"/>
                  <a:gd name="connsiteX11" fmla="*/ 21146 w 49149"/>
                  <a:gd name="connsiteY11" fmla="*/ 21431 h 79724"/>
                  <a:gd name="connsiteX12" fmla="*/ 30766 w 49149"/>
                  <a:gd name="connsiteY12" fmla="*/ 21431 h 79724"/>
                  <a:gd name="connsiteX13" fmla="*/ 40386 w 49149"/>
                  <a:gd name="connsiteY13" fmla="*/ 24384 h 79724"/>
                  <a:gd name="connsiteX14" fmla="*/ 46768 w 49149"/>
                  <a:gd name="connsiteY14" fmla="*/ 30861 h 79724"/>
                  <a:gd name="connsiteX15" fmla="*/ 49149 w 49149"/>
                  <a:gd name="connsiteY15" fmla="*/ 38957 h 79724"/>
                  <a:gd name="connsiteX16" fmla="*/ 49149 w 49149"/>
                  <a:gd name="connsiteY16" fmla="*/ 79629 h 79724"/>
                  <a:gd name="connsiteX17" fmla="*/ 35814 w 49149"/>
                  <a:gd name="connsiteY17" fmla="*/ 79629 h 79724"/>
                  <a:gd name="connsiteX18" fmla="*/ 35814 w 49149"/>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49"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146" y="21431"/>
                    </a:cubicBezTo>
                    <a:lnTo>
                      <a:pt x="30766" y="21431"/>
                    </a:lnTo>
                    <a:cubicBezTo>
                      <a:pt x="34004" y="21431"/>
                      <a:pt x="37814" y="22479"/>
                      <a:pt x="40386" y="24384"/>
                    </a:cubicBezTo>
                    <a:cubicBezTo>
                      <a:pt x="42481" y="25813"/>
                      <a:pt x="45720" y="29432"/>
                      <a:pt x="46768" y="30861"/>
                    </a:cubicBezTo>
                    <a:cubicBezTo>
                      <a:pt x="48482" y="33433"/>
                      <a:pt x="49149" y="36100"/>
                      <a:pt x="49149" y="38957"/>
                    </a:cubicBezTo>
                    <a:lnTo>
                      <a:pt x="49149" y="79629"/>
                    </a:lnTo>
                    <a:lnTo>
                      <a:pt x="35814" y="79629"/>
                    </a:lnTo>
                    <a:lnTo>
                      <a:pt x="35814" y="39243"/>
                    </a:lnTo>
                    <a:close/>
                  </a:path>
                </a:pathLst>
              </a:custGeom>
              <a:solidFill>
                <a:srgbClr val="6D6E71"/>
              </a:solidFill>
              <a:ln w="9525" cap="flat">
                <a:noFill/>
                <a:prstDash val="solid"/>
                <a:miter/>
              </a:ln>
            </p:spPr>
            <p:txBody>
              <a:bodyPr rtlCol="0" anchor="ctr"/>
              <a:lstStyle/>
              <a:p>
                <a:endParaRPr lang="en-US"/>
              </a:p>
            </p:txBody>
          </p:sp>
          <p:sp>
            <p:nvSpPr>
              <p:cNvPr id="96" name="Freihandform: Form 95">
                <a:extLst>
                  <a:ext uri="{FF2B5EF4-FFF2-40B4-BE49-F238E27FC236}">
                    <a16:creationId xmlns:a16="http://schemas.microsoft.com/office/drawing/2014/main" id="{873BC227-8E46-4A21-A949-CC5BC69ED4F9}"/>
                  </a:ext>
                </a:extLst>
              </p:cNvPr>
              <p:cNvSpPr/>
              <p:nvPr/>
            </p:nvSpPr>
            <p:spPr>
              <a:xfrm>
                <a:off x="9151295" y="5311681"/>
                <a:ext cx="50577" cy="58673"/>
              </a:xfrm>
              <a:custGeom>
                <a:avLst/>
                <a:gdLst>
                  <a:gd name="connsiteX0" fmla="*/ 17621 w 50577"/>
                  <a:gd name="connsiteY0" fmla="*/ 46291 h 58673"/>
                  <a:gd name="connsiteX1" fmla="*/ 32290 w 50577"/>
                  <a:gd name="connsiteY1" fmla="*/ 46291 h 58673"/>
                  <a:gd name="connsiteX2" fmla="*/ 37052 w 50577"/>
                  <a:gd name="connsiteY2" fmla="*/ 41529 h 58673"/>
                  <a:gd name="connsiteX3" fmla="*/ 37052 w 50577"/>
                  <a:gd name="connsiteY3" fmla="*/ 38290 h 58673"/>
                  <a:gd name="connsiteX4" fmla="*/ 35338 w 50577"/>
                  <a:gd name="connsiteY4" fmla="*/ 36385 h 58673"/>
                  <a:gd name="connsiteX5" fmla="*/ 13526 w 50577"/>
                  <a:gd name="connsiteY5" fmla="*/ 34671 h 58673"/>
                  <a:gd name="connsiteX6" fmla="*/ 1048 w 50577"/>
                  <a:gd name="connsiteY6" fmla="*/ 21050 h 58673"/>
                  <a:gd name="connsiteX7" fmla="*/ 1048 w 50577"/>
                  <a:gd name="connsiteY7" fmla="*/ 17050 h 58673"/>
                  <a:gd name="connsiteX8" fmla="*/ 3429 w 50577"/>
                  <a:gd name="connsiteY8" fmla="*/ 8954 h 58673"/>
                  <a:gd name="connsiteX9" fmla="*/ 18860 w 50577"/>
                  <a:gd name="connsiteY9" fmla="*/ 0 h 58673"/>
                  <a:gd name="connsiteX10" fmla="*/ 31623 w 50577"/>
                  <a:gd name="connsiteY10" fmla="*/ 0 h 58673"/>
                  <a:gd name="connsiteX11" fmla="*/ 41243 w 50577"/>
                  <a:gd name="connsiteY11" fmla="*/ 3048 h 58673"/>
                  <a:gd name="connsiteX12" fmla="*/ 49911 w 50577"/>
                  <a:gd name="connsiteY12" fmla="*/ 12859 h 58673"/>
                  <a:gd name="connsiteX13" fmla="*/ 37338 w 50577"/>
                  <a:gd name="connsiteY13" fmla="*/ 16573 h 58673"/>
                  <a:gd name="connsiteX14" fmla="*/ 36957 w 50577"/>
                  <a:gd name="connsiteY14" fmla="*/ 16002 h 58673"/>
                  <a:gd name="connsiteX15" fmla="*/ 32004 w 50577"/>
                  <a:gd name="connsiteY15" fmla="*/ 12573 h 58673"/>
                  <a:gd name="connsiteX16" fmla="*/ 19241 w 50577"/>
                  <a:gd name="connsiteY16" fmla="*/ 12573 h 58673"/>
                  <a:gd name="connsiteX17" fmla="*/ 17526 w 50577"/>
                  <a:gd name="connsiteY17" fmla="*/ 12859 h 58673"/>
                  <a:gd name="connsiteX18" fmla="*/ 14478 w 50577"/>
                  <a:gd name="connsiteY18" fmla="*/ 15907 h 58673"/>
                  <a:gd name="connsiteX19" fmla="*/ 14383 w 50577"/>
                  <a:gd name="connsiteY19" fmla="*/ 17240 h 58673"/>
                  <a:gd name="connsiteX20" fmla="*/ 14383 w 50577"/>
                  <a:gd name="connsiteY20" fmla="*/ 20383 h 58673"/>
                  <a:gd name="connsiteX21" fmla="*/ 16383 w 50577"/>
                  <a:gd name="connsiteY21" fmla="*/ 22098 h 58673"/>
                  <a:gd name="connsiteX22" fmla="*/ 37338 w 50577"/>
                  <a:gd name="connsiteY22" fmla="*/ 24098 h 58673"/>
                  <a:gd name="connsiteX23" fmla="*/ 50578 w 50577"/>
                  <a:gd name="connsiteY23" fmla="*/ 37814 h 58673"/>
                  <a:gd name="connsiteX24" fmla="*/ 50578 w 50577"/>
                  <a:gd name="connsiteY24" fmla="*/ 41529 h 58673"/>
                  <a:gd name="connsiteX25" fmla="*/ 48006 w 50577"/>
                  <a:gd name="connsiteY25" fmla="*/ 49625 h 58673"/>
                  <a:gd name="connsiteX26" fmla="*/ 42005 w 50577"/>
                  <a:gd name="connsiteY26" fmla="*/ 55721 h 58673"/>
                  <a:gd name="connsiteX27" fmla="*/ 32576 w 50577"/>
                  <a:gd name="connsiteY27" fmla="*/ 58674 h 58673"/>
                  <a:gd name="connsiteX28" fmla="*/ 18193 w 50577"/>
                  <a:gd name="connsiteY28" fmla="*/ 58674 h 58673"/>
                  <a:gd name="connsiteX29" fmla="*/ 8573 w 50577"/>
                  <a:gd name="connsiteY29" fmla="*/ 55435 h 58673"/>
                  <a:gd name="connsiteX30" fmla="*/ 0 w 50577"/>
                  <a:gd name="connsiteY30" fmla="*/ 45625 h 58673"/>
                  <a:gd name="connsiteX31" fmla="*/ 12383 w 50577"/>
                  <a:gd name="connsiteY31" fmla="*/ 41910 h 58673"/>
                  <a:gd name="connsiteX32" fmla="*/ 12764 w 50577"/>
                  <a:gd name="connsiteY32" fmla="*/ 42482 h 58673"/>
                  <a:gd name="connsiteX33" fmla="*/ 17717 w 50577"/>
                  <a:gd name="connsiteY33" fmla="*/ 46101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577" h="58673">
                    <a:moveTo>
                      <a:pt x="17621" y="46291"/>
                    </a:moveTo>
                    <a:lnTo>
                      <a:pt x="32290" y="46291"/>
                    </a:lnTo>
                    <a:cubicBezTo>
                      <a:pt x="33909" y="46291"/>
                      <a:pt x="37052" y="43339"/>
                      <a:pt x="37052" y="41529"/>
                    </a:cubicBezTo>
                    <a:lnTo>
                      <a:pt x="37052" y="38290"/>
                    </a:lnTo>
                    <a:cubicBezTo>
                      <a:pt x="37052" y="37624"/>
                      <a:pt x="36767" y="36576"/>
                      <a:pt x="35338" y="36385"/>
                    </a:cubicBezTo>
                    <a:cubicBezTo>
                      <a:pt x="30671" y="36004"/>
                      <a:pt x="21050" y="35338"/>
                      <a:pt x="13526" y="34671"/>
                    </a:cubicBezTo>
                    <a:cubicBezTo>
                      <a:pt x="6477" y="34100"/>
                      <a:pt x="1048" y="29623"/>
                      <a:pt x="1048" y="21050"/>
                    </a:cubicBezTo>
                    <a:lnTo>
                      <a:pt x="1048" y="17050"/>
                    </a:lnTo>
                    <a:cubicBezTo>
                      <a:pt x="1048" y="14097"/>
                      <a:pt x="1715" y="11335"/>
                      <a:pt x="3429" y="8954"/>
                    </a:cubicBezTo>
                    <a:cubicBezTo>
                      <a:pt x="7144" y="3619"/>
                      <a:pt x="12192" y="0"/>
                      <a:pt x="18860" y="0"/>
                    </a:cubicBezTo>
                    <a:lnTo>
                      <a:pt x="31623" y="0"/>
                    </a:lnTo>
                    <a:cubicBezTo>
                      <a:pt x="34766" y="0"/>
                      <a:pt x="38672" y="1333"/>
                      <a:pt x="41243" y="3048"/>
                    </a:cubicBezTo>
                    <a:cubicBezTo>
                      <a:pt x="43339" y="4477"/>
                      <a:pt x="48578" y="9716"/>
                      <a:pt x="49911" y="12859"/>
                    </a:cubicBezTo>
                    <a:lnTo>
                      <a:pt x="37338" y="16573"/>
                    </a:lnTo>
                    <a:cubicBezTo>
                      <a:pt x="37338" y="16573"/>
                      <a:pt x="37243" y="16288"/>
                      <a:pt x="36957" y="16002"/>
                    </a:cubicBezTo>
                    <a:cubicBezTo>
                      <a:pt x="36195" y="15049"/>
                      <a:pt x="33338" y="12573"/>
                      <a:pt x="32004" y="12573"/>
                    </a:cubicBezTo>
                    <a:lnTo>
                      <a:pt x="19241" y="12573"/>
                    </a:lnTo>
                    <a:cubicBezTo>
                      <a:pt x="19241" y="12573"/>
                      <a:pt x="18002" y="12573"/>
                      <a:pt x="17526" y="12859"/>
                    </a:cubicBezTo>
                    <a:cubicBezTo>
                      <a:pt x="16955" y="13145"/>
                      <a:pt x="15240" y="14478"/>
                      <a:pt x="14478" y="15907"/>
                    </a:cubicBezTo>
                    <a:cubicBezTo>
                      <a:pt x="14478" y="15907"/>
                      <a:pt x="14383" y="16192"/>
                      <a:pt x="14383" y="17240"/>
                    </a:cubicBezTo>
                    <a:lnTo>
                      <a:pt x="14383" y="20383"/>
                    </a:lnTo>
                    <a:cubicBezTo>
                      <a:pt x="14383" y="20383"/>
                      <a:pt x="15050" y="22003"/>
                      <a:pt x="16383" y="22098"/>
                    </a:cubicBezTo>
                    <a:cubicBezTo>
                      <a:pt x="19812" y="22479"/>
                      <a:pt x="30004" y="23336"/>
                      <a:pt x="37338" y="24098"/>
                    </a:cubicBezTo>
                    <a:cubicBezTo>
                      <a:pt x="44482" y="24860"/>
                      <a:pt x="50578" y="29051"/>
                      <a:pt x="50578" y="37814"/>
                    </a:cubicBezTo>
                    <a:lnTo>
                      <a:pt x="50578" y="41529"/>
                    </a:lnTo>
                    <a:cubicBezTo>
                      <a:pt x="50578" y="44482"/>
                      <a:pt x="49816" y="47244"/>
                      <a:pt x="48006" y="49625"/>
                    </a:cubicBezTo>
                    <a:cubicBezTo>
                      <a:pt x="46958" y="51245"/>
                      <a:pt x="44196" y="54293"/>
                      <a:pt x="42005" y="55721"/>
                    </a:cubicBezTo>
                    <a:cubicBezTo>
                      <a:pt x="39338" y="57626"/>
                      <a:pt x="35909" y="58674"/>
                      <a:pt x="32576" y="58674"/>
                    </a:cubicBezTo>
                    <a:lnTo>
                      <a:pt x="18193" y="58674"/>
                    </a:lnTo>
                    <a:cubicBezTo>
                      <a:pt x="15050" y="58674"/>
                      <a:pt x="11144" y="57245"/>
                      <a:pt x="8573" y="55435"/>
                    </a:cubicBezTo>
                    <a:cubicBezTo>
                      <a:pt x="6477" y="54007"/>
                      <a:pt x="1429" y="48768"/>
                      <a:pt x="0" y="45625"/>
                    </a:cubicBezTo>
                    <a:lnTo>
                      <a:pt x="12383" y="41910"/>
                    </a:lnTo>
                    <a:lnTo>
                      <a:pt x="12764" y="42482"/>
                    </a:lnTo>
                    <a:cubicBezTo>
                      <a:pt x="13621" y="43434"/>
                      <a:pt x="16383" y="46006"/>
                      <a:pt x="17717" y="46101"/>
                    </a:cubicBezTo>
                  </a:path>
                </a:pathLst>
              </a:custGeom>
              <a:solidFill>
                <a:srgbClr val="6D6E71"/>
              </a:solidFill>
              <a:ln w="9525" cap="flat">
                <a:noFill/>
                <a:prstDash val="solid"/>
                <a:miter/>
              </a:ln>
            </p:spPr>
            <p:txBody>
              <a:bodyPr rtlCol="0" anchor="ctr"/>
              <a:lstStyle/>
              <a:p>
                <a:endParaRPr lang="en-US"/>
              </a:p>
            </p:txBody>
          </p:sp>
          <p:sp>
            <p:nvSpPr>
              <p:cNvPr id="97" name="Freihandform: Form 96">
                <a:extLst>
                  <a:ext uri="{FF2B5EF4-FFF2-40B4-BE49-F238E27FC236}">
                    <a16:creationId xmlns:a16="http://schemas.microsoft.com/office/drawing/2014/main" id="{E357025E-03C3-4A10-8D88-B875B89EBEF8}"/>
                  </a:ext>
                </a:extLst>
              </p:cNvPr>
              <p:cNvSpPr/>
              <p:nvPr/>
            </p:nvSpPr>
            <p:spPr>
              <a:xfrm>
                <a:off x="9216351"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9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9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481 w 49434"/>
                  <a:gd name="connsiteY21" fmla="*/ 16954 h 58864"/>
                  <a:gd name="connsiteX22" fmla="*/ 36100 w 49434"/>
                  <a:gd name="connsiteY22" fmla="*/ 16383 h 58864"/>
                  <a:gd name="connsiteX23" fmla="*/ 31147 w 49434"/>
                  <a:gd name="connsiteY23" fmla="*/ 12668 h 58864"/>
                  <a:gd name="connsiteX24" fmla="*/ 18574 w 49434"/>
                  <a:gd name="connsiteY24" fmla="*/ 12668 h 58864"/>
                  <a:gd name="connsiteX25" fmla="*/ 17812 w 49434"/>
                  <a:gd name="connsiteY25" fmla="*/ 12764 h 58864"/>
                  <a:gd name="connsiteX26" fmla="*/ 13430 w 49434"/>
                  <a:gd name="connsiteY26" fmla="*/ 16764 h 58864"/>
                  <a:gd name="connsiteX27" fmla="*/ 13335 w 49434"/>
                  <a:gd name="connsiteY27" fmla="*/ 17716 h 58864"/>
                  <a:gd name="connsiteX28" fmla="*/ 13335 w 49434"/>
                  <a:gd name="connsiteY28"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9"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1" y="58865"/>
                      <a:pt x="31242" y="58865"/>
                    </a:cubicBezTo>
                    <a:lnTo>
                      <a:pt x="18479" y="58865"/>
                    </a:lnTo>
                    <a:cubicBezTo>
                      <a:pt x="15145" y="58865"/>
                      <a:pt x="11430" y="57912"/>
                      <a:pt x="8763" y="56102"/>
                    </a:cubicBezTo>
                    <a:cubicBezTo>
                      <a:pt x="6763" y="54673"/>
                      <a:pt x="3429" y="51149"/>
                      <a:pt x="2381" y="49530"/>
                    </a:cubicBezTo>
                    <a:cubicBezTo>
                      <a:pt x="571" y="46958"/>
                      <a:pt x="0" y="44101"/>
                      <a:pt x="0" y="41434"/>
                    </a:cubicBezTo>
                    <a:lnTo>
                      <a:pt x="0" y="17431"/>
                    </a:lnTo>
                    <a:cubicBezTo>
                      <a:pt x="0" y="14764"/>
                      <a:pt x="571" y="11811"/>
                      <a:pt x="2381" y="9335"/>
                    </a:cubicBezTo>
                    <a:cubicBezTo>
                      <a:pt x="3429" y="7715"/>
                      <a:pt x="6763" y="4382"/>
                      <a:pt x="8763" y="2953"/>
                    </a:cubicBezTo>
                    <a:cubicBezTo>
                      <a:pt x="11430" y="1048"/>
                      <a:pt x="15145" y="0"/>
                      <a:pt x="18479" y="0"/>
                    </a:cubicBezTo>
                    <a:lnTo>
                      <a:pt x="30766" y="0"/>
                    </a:lnTo>
                    <a:cubicBezTo>
                      <a:pt x="33909" y="0"/>
                      <a:pt x="37814" y="1619"/>
                      <a:pt x="40386" y="3334"/>
                    </a:cubicBezTo>
                    <a:cubicBezTo>
                      <a:pt x="42481" y="4763"/>
                      <a:pt x="47720" y="10001"/>
                      <a:pt x="49054" y="13240"/>
                    </a:cubicBezTo>
                    <a:lnTo>
                      <a:pt x="36481" y="16954"/>
                    </a:lnTo>
                    <a:cubicBezTo>
                      <a:pt x="36481" y="16954"/>
                      <a:pt x="36385" y="16669"/>
                      <a:pt x="36100" y="16383"/>
                    </a:cubicBezTo>
                    <a:cubicBezTo>
                      <a:pt x="35338" y="15430"/>
                      <a:pt x="32480" y="12668"/>
                      <a:pt x="31147" y="12668"/>
                    </a:cubicBezTo>
                    <a:lnTo>
                      <a:pt x="18574" y="12668"/>
                    </a:lnTo>
                    <a:cubicBezTo>
                      <a:pt x="18574" y="12668"/>
                      <a:pt x="18002" y="12668"/>
                      <a:pt x="17812" y="12764"/>
                    </a:cubicBezTo>
                    <a:cubicBezTo>
                      <a:pt x="16193" y="13716"/>
                      <a:pt x="14383" y="15145"/>
                      <a:pt x="13430" y="16764"/>
                    </a:cubicBezTo>
                    <a:cubicBezTo>
                      <a:pt x="13335" y="17050"/>
                      <a:pt x="13335" y="17716"/>
                      <a:pt x="13335" y="17716"/>
                    </a:cubicBezTo>
                    <a:lnTo>
                      <a:pt x="13335" y="41339"/>
                    </a:lnTo>
                    <a:close/>
                  </a:path>
                </a:pathLst>
              </a:custGeom>
              <a:solidFill>
                <a:srgbClr val="6D6E71"/>
              </a:solidFill>
              <a:ln w="9525" cap="flat">
                <a:noFill/>
                <a:prstDash val="solid"/>
                <a:miter/>
              </a:ln>
            </p:spPr>
            <p:txBody>
              <a:bodyPr rtlCol="0" anchor="ctr"/>
              <a:lstStyle/>
              <a:p>
                <a:endParaRPr lang="en-US"/>
              </a:p>
            </p:txBody>
          </p:sp>
          <p:sp>
            <p:nvSpPr>
              <p:cNvPr id="98" name="Freihandform: Form 97">
                <a:extLst>
                  <a:ext uri="{FF2B5EF4-FFF2-40B4-BE49-F238E27FC236}">
                    <a16:creationId xmlns:a16="http://schemas.microsoft.com/office/drawing/2014/main" id="{D5F27AF3-AB1F-477A-B46E-A45773FC53E0}"/>
                  </a:ext>
                </a:extLst>
              </p:cNvPr>
              <p:cNvSpPr/>
              <p:nvPr/>
            </p:nvSpPr>
            <p:spPr>
              <a:xfrm>
                <a:off x="9280073" y="5290249"/>
                <a:ext cx="49244" cy="79724"/>
              </a:xfrm>
              <a:custGeom>
                <a:avLst/>
                <a:gdLst>
                  <a:gd name="connsiteX0" fmla="*/ 35719 w 49244"/>
                  <a:gd name="connsiteY0" fmla="*/ 39338 h 79724"/>
                  <a:gd name="connsiteX1" fmla="*/ 35623 w 49244"/>
                  <a:gd name="connsiteY1" fmla="*/ 38671 h 79724"/>
                  <a:gd name="connsiteX2" fmla="*/ 31337 w 49244"/>
                  <a:gd name="connsiteY2" fmla="*/ 34290 h 79724"/>
                  <a:gd name="connsiteX3" fmla="*/ 30575 w 49244"/>
                  <a:gd name="connsiteY3" fmla="*/ 34195 h 79724"/>
                  <a:gd name="connsiteX4" fmla="*/ 21431 w 49244"/>
                  <a:gd name="connsiteY4" fmla="*/ 34195 h 79724"/>
                  <a:gd name="connsiteX5" fmla="*/ 13335 w 49244"/>
                  <a:gd name="connsiteY5" fmla="*/ 40196 h 79724"/>
                  <a:gd name="connsiteX6" fmla="*/ 13335 w 49244"/>
                  <a:gd name="connsiteY6" fmla="*/ 79724 h 79724"/>
                  <a:gd name="connsiteX7" fmla="*/ 0 w 49244"/>
                  <a:gd name="connsiteY7" fmla="*/ 79724 h 79724"/>
                  <a:gd name="connsiteX8" fmla="*/ 0 w 49244"/>
                  <a:gd name="connsiteY8" fmla="*/ 0 h 79724"/>
                  <a:gd name="connsiteX9" fmla="*/ 13335 w 49244"/>
                  <a:gd name="connsiteY9" fmla="*/ 0 h 79724"/>
                  <a:gd name="connsiteX10" fmla="*/ 13335 w 49244"/>
                  <a:gd name="connsiteY10" fmla="*/ 24670 h 79724"/>
                  <a:gd name="connsiteX11" fmla="*/ 21241 w 49244"/>
                  <a:gd name="connsiteY11" fmla="*/ 21431 h 79724"/>
                  <a:gd name="connsiteX12" fmla="*/ 30861 w 49244"/>
                  <a:gd name="connsiteY12" fmla="*/ 21431 h 79724"/>
                  <a:gd name="connsiteX13" fmla="*/ 40481 w 49244"/>
                  <a:gd name="connsiteY13" fmla="*/ 24384 h 79724"/>
                  <a:gd name="connsiteX14" fmla="*/ 46863 w 49244"/>
                  <a:gd name="connsiteY14" fmla="*/ 30861 h 79724"/>
                  <a:gd name="connsiteX15" fmla="*/ 49244 w 49244"/>
                  <a:gd name="connsiteY15" fmla="*/ 38957 h 79724"/>
                  <a:gd name="connsiteX16" fmla="*/ 49244 w 49244"/>
                  <a:gd name="connsiteY16" fmla="*/ 79629 h 79724"/>
                  <a:gd name="connsiteX17" fmla="*/ 35909 w 49244"/>
                  <a:gd name="connsiteY17" fmla="*/ 79629 h 79724"/>
                  <a:gd name="connsiteX18" fmla="*/ 35909 w 49244"/>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44"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241" y="21431"/>
                    </a:cubicBezTo>
                    <a:lnTo>
                      <a:pt x="30861" y="21431"/>
                    </a:lnTo>
                    <a:cubicBezTo>
                      <a:pt x="34100" y="21431"/>
                      <a:pt x="37909" y="22479"/>
                      <a:pt x="40481" y="24384"/>
                    </a:cubicBezTo>
                    <a:cubicBezTo>
                      <a:pt x="42577" y="25813"/>
                      <a:pt x="45815" y="29432"/>
                      <a:pt x="46863" y="30861"/>
                    </a:cubicBezTo>
                    <a:cubicBezTo>
                      <a:pt x="48577" y="33433"/>
                      <a:pt x="49244" y="36100"/>
                      <a:pt x="49244" y="38957"/>
                    </a:cubicBezTo>
                    <a:lnTo>
                      <a:pt x="49244" y="79629"/>
                    </a:lnTo>
                    <a:lnTo>
                      <a:pt x="35909" y="79629"/>
                    </a:lnTo>
                    <a:lnTo>
                      <a:pt x="35909" y="39243"/>
                    </a:lnTo>
                    <a:close/>
                  </a:path>
                </a:pathLst>
              </a:custGeom>
              <a:solidFill>
                <a:srgbClr val="6D6E71"/>
              </a:solidFill>
              <a:ln w="9525" cap="flat">
                <a:noFill/>
                <a:prstDash val="solid"/>
                <a:miter/>
              </a:ln>
            </p:spPr>
            <p:txBody>
              <a:bodyPr rtlCol="0" anchor="ctr"/>
              <a:lstStyle/>
              <a:p>
                <a:endParaRPr lang="en-US"/>
              </a:p>
            </p:txBody>
          </p:sp>
          <p:sp>
            <p:nvSpPr>
              <p:cNvPr id="99" name="Freihandform: Form 98">
                <a:extLst>
                  <a:ext uri="{FF2B5EF4-FFF2-40B4-BE49-F238E27FC236}">
                    <a16:creationId xmlns:a16="http://schemas.microsoft.com/office/drawing/2014/main" id="{BD8FED5A-E17C-4DAE-B259-6B617856E0D8}"/>
                  </a:ext>
                </a:extLst>
              </p:cNvPr>
              <p:cNvSpPr/>
              <p:nvPr/>
            </p:nvSpPr>
            <p:spPr>
              <a:xfrm>
                <a:off x="9346558" y="5312443"/>
                <a:ext cx="50482" cy="58102"/>
              </a:xfrm>
              <a:custGeom>
                <a:avLst/>
                <a:gdLst>
                  <a:gd name="connsiteX0" fmla="*/ 37243 w 50482"/>
                  <a:gd name="connsiteY0" fmla="*/ 57531 h 58102"/>
                  <a:gd name="connsiteX1" fmla="*/ 36862 w 50482"/>
                  <a:gd name="connsiteY1" fmla="*/ 54197 h 58102"/>
                  <a:gd name="connsiteX2" fmla="*/ 28480 w 50482"/>
                  <a:gd name="connsiteY2" fmla="*/ 58103 h 58102"/>
                  <a:gd name="connsiteX3" fmla="*/ 18479 w 50482"/>
                  <a:gd name="connsiteY3" fmla="*/ 58103 h 58102"/>
                  <a:gd name="connsiteX4" fmla="*/ 8763 w 50482"/>
                  <a:gd name="connsiteY4" fmla="*/ 55340 h 58102"/>
                  <a:gd name="connsiteX5" fmla="*/ 2381 w 50482"/>
                  <a:gd name="connsiteY5" fmla="*/ 48768 h 58102"/>
                  <a:gd name="connsiteX6" fmla="*/ 0 w 50482"/>
                  <a:gd name="connsiteY6" fmla="*/ 40672 h 58102"/>
                  <a:gd name="connsiteX7" fmla="*/ 0 w 50482"/>
                  <a:gd name="connsiteY7" fmla="*/ 0 h 58102"/>
                  <a:gd name="connsiteX8" fmla="*/ 13335 w 50482"/>
                  <a:gd name="connsiteY8" fmla="*/ 0 h 58102"/>
                  <a:gd name="connsiteX9" fmla="*/ 13335 w 50482"/>
                  <a:gd name="connsiteY9" fmla="*/ 40386 h 58102"/>
                  <a:gd name="connsiteX10" fmla="*/ 13430 w 50482"/>
                  <a:gd name="connsiteY10" fmla="*/ 41339 h 58102"/>
                  <a:gd name="connsiteX11" fmla="*/ 17812 w 50482"/>
                  <a:gd name="connsiteY11" fmla="*/ 45339 h 58102"/>
                  <a:gd name="connsiteX12" fmla="*/ 18574 w 50482"/>
                  <a:gd name="connsiteY12" fmla="*/ 45434 h 58102"/>
                  <a:gd name="connsiteX13" fmla="*/ 28004 w 50482"/>
                  <a:gd name="connsiteY13" fmla="*/ 45434 h 58102"/>
                  <a:gd name="connsiteX14" fmla="*/ 35909 w 50482"/>
                  <a:gd name="connsiteY14" fmla="*/ 40100 h 58102"/>
                  <a:gd name="connsiteX15" fmla="*/ 35909 w 50482"/>
                  <a:gd name="connsiteY15" fmla="*/ 0 h 58102"/>
                  <a:gd name="connsiteX16" fmla="*/ 49244 w 50482"/>
                  <a:gd name="connsiteY16" fmla="*/ 0 h 58102"/>
                  <a:gd name="connsiteX17" fmla="*/ 49244 w 50482"/>
                  <a:gd name="connsiteY17" fmla="*/ 45720 h 58102"/>
                  <a:gd name="connsiteX18" fmla="*/ 50483 w 50482"/>
                  <a:gd name="connsiteY18" fmla="*/ 57531 h 58102"/>
                  <a:gd name="connsiteX19" fmla="*/ 37338 w 50482"/>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02">
                    <a:moveTo>
                      <a:pt x="37243" y="57531"/>
                    </a:moveTo>
                    <a:lnTo>
                      <a:pt x="36862" y="54197"/>
                    </a:lnTo>
                    <a:cubicBezTo>
                      <a:pt x="34481" y="55912"/>
                      <a:pt x="31528" y="58103"/>
                      <a:pt x="28480" y="58103"/>
                    </a:cubicBezTo>
                    <a:lnTo>
                      <a:pt x="18479" y="58103"/>
                    </a:lnTo>
                    <a:cubicBezTo>
                      <a:pt x="15145" y="58103"/>
                      <a:pt x="11430" y="57150"/>
                      <a:pt x="8763" y="55340"/>
                    </a:cubicBezTo>
                    <a:cubicBezTo>
                      <a:pt x="6763" y="53912"/>
                      <a:pt x="3429" y="50387"/>
                      <a:pt x="2381" y="48768"/>
                    </a:cubicBezTo>
                    <a:cubicBezTo>
                      <a:pt x="476" y="46196"/>
                      <a:pt x="0" y="43339"/>
                      <a:pt x="0" y="40672"/>
                    </a:cubicBezTo>
                    <a:lnTo>
                      <a:pt x="0" y="0"/>
                    </a:lnTo>
                    <a:lnTo>
                      <a:pt x="13335" y="0"/>
                    </a:lnTo>
                    <a:lnTo>
                      <a:pt x="13335" y="40386"/>
                    </a:lnTo>
                    <a:cubicBezTo>
                      <a:pt x="13335" y="40386"/>
                      <a:pt x="13335" y="41053"/>
                      <a:pt x="13430" y="41339"/>
                    </a:cubicBezTo>
                    <a:cubicBezTo>
                      <a:pt x="14192" y="42767"/>
                      <a:pt x="16383" y="44387"/>
                      <a:pt x="17812" y="45339"/>
                    </a:cubicBezTo>
                    <a:cubicBezTo>
                      <a:pt x="18098" y="45434"/>
                      <a:pt x="18193" y="45434"/>
                      <a:pt x="18574" y="45434"/>
                    </a:cubicBezTo>
                    <a:lnTo>
                      <a:pt x="28004" y="45434"/>
                    </a:lnTo>
                    <a:cubicBezTo>
                      <a:pt x="29337" y="45434"/>
                      <a:pt x="34100" y="42005"/>
                      <a:pt x="35909" y="40100"/>
                    </a:cubicBezTo>
                    <a:lnTo>
                      <a:pt x="35909" y="0"/>
                    </a:lnTo>
                    <a:lnTo>
                      <a:pt x="49244" y="0"/>
                    </a:lnTo>
                    <a:lnTo>
                      <a:pt x="49244" y="45720"/>
                    </a:lnTo>
                    <a:lnTo>
                      <a:pt x="50483" y="57531"/>
                    </a:lnTo>
                    <a:lnTo>
                      <a:pt x="37338" y="57531"/>
                    </a:lnTo>
                    <a:close/>
                  </a:path>
                </a:pathLst>
              </a:custGeom>
              <a:solidFill>
                <a:srgbClr val="6D6E71"/>
              </a:solidFill>
              <a:ln w="9525" cap="flat">
                <a:noFill/>
                <a:prstDash val="solid"/>
                <a:miter/>
              </a:ln>
            </p:spPr>
            <p:txBody>
              <a:bodyPr rtlCol="0" anchor="ctr"/>
              <a:lstStyle/>
              <a:p>
                <a:endParaRPr lang="en-US"/>
              </a:p>
            </p:txBody>
          </p:sp>
          <p:sp>
            <p:nvSpPr>
              <p:cNvPr id="100" name="Freihandform: Form 99">
                <a:extLst>
                  <a:ext uri="{FF2B5EF4-FFF2-40B4-BE49-F238E27FC236}">
                    <a16:creationId xmlns:a16="http://schemas.microsoft.com/office/drawing/2014/main" id="{9EA30BA2-147B-483E-8F5A-E320A9DD67C0}"/>
                  </a:ext>
                </a:extLst>
              </p:cNvPr>
              <p:cNvSpPr/>
              <p:nvPr/>
            </p:nvSpPr>
            <p:spPr>
              <a:xfrm>
                <a:off x="9414566" y="5290249"/>
                <a:ext cx="14573" cy="79724"/>
              </a:xfrm>
              <a:custGeom>
                <a:avLst/>
                <a:gdLst>
                  <a:gd name="connsiteX0" fmla="*/ 1334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334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4" y="79724"/>
                    </a:moveTo>
                    <a:cubicBezTo>
                      <a:pt x="953" y="77057"/>
                      <a:pt x="0" y="72390"/>
                      <a:pt x="0" y="69914"/>
                    </a:cubicBezTo>
                    <a:lnTo>
                      <a:pt x="0" y="0"/>
                    </a:lnTo>
                    <a:lnTo>
                      <a:pt x="13335" y="0"/>
                    </a:lnTo>
                    <a:lnTo>
                      <a:pt x="13335" y="68390"/>
                    </a:lnTo>
                    <a:cubicBezTo>
                      <a:pt x="13335" y="70961"/>
                      <a:pt x="14002" y="73724"/>
                      <a:pt x="14573" y="79724"/>
                    </a:cubicBezTo>
                    <a:lnTo>
                      <a:pt x="1334" y="79724"/>
                    </a:lnTo>
                    <a:close/>
                  </a:path>
                </a:pathLst>
              </a:custGeom>
              <a:solidFill>
                <a:srgbClr val="6D6E71"/>
              </a:solidFill>
              <a:ln w="9525" cap="flat">
                <a:noFill/>
                <a:prstDash val="solid"/>
                <a:miter/>
              </a:ln>
            </p:spPr>
            <p:txBody>
              <a:bodyPr rtlCol="0" anchor="ctr"/>
              <a:lstStyle/>
              <a:p>
                <a:endParaRPr lang="en-US"/>
              </a:p>
            </p:txBody>
          </p:sp>
          <p:sp>
            <p:nvSpPr>
              <p:cNvPr id="101" name="Freihandform: Form 100">
                <a:extLst>
                  <a:ext uri="{FF2B5EF4-FFF2-40B4-BE49-F238E27FC236}">
                    <a16:creationId xmlns:a16="http://schemas.microsoft.com/office/drawing/2014/main" id="{B4CF70AE-5588-4731-9A4B-44F648B8C59A}"/>
                  </a:ext>
                </a:extLst>
              </p:cNvPr>
              <p:cNvSpPr/>
              <p:nvPr/>
            </p:nvSpPr>
            <p:spPr>
              <a:xfrm>
                <a:off x="9448094"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956 w 49434"/>
                  <a:gd name="connsiteY27" fmla="*/ 12763 h 58864"/>
                  <a:gd name="connsiteX28" fmla="*/ 18859 w 49434"/>
                  <a:gd name="connsiteY28" fmla="*/ 12763 h 58864"/>
                  <a:gd name="connsiteX29" fmla="*/ 13621 w 49434"/>
                  <a:gd name="connsiteY29" fmla="*/ 17050 h 58864"/>
                  <a:gd name="connsiteX30" fmla="*/ 13525 w 49434"/>
                  <a:gd name="connsiteY30" fmla="*/ 17812 h 58864"/>
                  <a:gd name="connsiteX31" fmla="*/ 13525 w 49434"/>
                  <a:gd name="connsiteY31" fmla="*/ 23813 h 58864"/>
                  <a:gd name="connsiteX32" fmla="*/ 36290 w 49434"/>
                  <a:gd name="connsiteY32" fmla="*/ 23813 h 58864"/>
                  <a:gd name="connsiteX33" fmla="*/ 36290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290"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338" y="15621"/>
                      <a:pt x="33338" y="13716"/>
                      <a:pt x="31718" y="12859"/>
                    </a:cubicBezTo>
                    <a:cubicBezTo>
                      <a:pt x="31432" y="12763"/>
                      <a:pt x="31147" y="12763"/>
                      <a:pt x="30956" y="12763"/>
                    </a:cubicBezTo>
                    <a:lnTo>
                      <a:pt x="18859" y="12763"/>
                    </a:lnTo>
                    <a:cubicBezTo>
                      <a:pt x="17526" y="12763"/>
                      <a:pt x="14859" y="15050"/>
                      <a:pt x="13621" y="17050"/>
                    </a:cubicBezTo>
                    <a:cubicBezTo>
                      <a:pt x="13525" y="17336"/>
                      <a:pt x="13525" y="17812"/>
                      <a:pt x="13525" y="17812"/>
                    </a:cubicBezTo>
                    <a:lnTo>
                      <a:pt x="13525" y="23813"/>
                    </a:lnTo>
                    <a:lnTo>
                      <a:pt x="36290" y="23813"/>
                    </a:lnTo>
                    <a:lnTo>
                      <a:pt x="36290" y="17812"/>
                    </a:lnTo>
                    <a:close/>
                  </a:path>
                </a:pathLst>
              </a:custGeom>
              <a:solidFill>
                <a:srgbClr val="6D6E71"/>
              </a:solidFill>
              <a:ln w="9525" cap="flat">
                <a:noFill/>
                <a:prstDash val="solid"/>
                <a:miter/>
              </a:ln>
            </p:spPr>
            <p:txBody>
              <a:bodyPr rtlCol="0" anchor="ctr"/>
              <a:lstStyle/>
              <a:p>
                <a:endParaRPr lang="en-US"/>
              </a:p>
            </p:txBody>
          </p:sp>
          <p:sp>
            <p:nvSpPr>
              <p:cNvPr id="102" name="Freihandform: Form 101">
                <a:extLst>
                  <a:ext uri="{FF2B5EF4-FFF2-40B4-BE49-F238E27FC236}">
                    <a16:creationId xmlns:a16="http://schemas.microsoft.com/office/drawing/2014/main" id="{0D0E74D6-C050-4713-A80B-08E08C440458}"/>
                  </a:ext>
                </a:extLst>
              </p:cNvPr>
              <p:cNvSpPr/>
              <p:nvPr/>
            </p:nvSpPr>
            <p:spPr>
              <a:xfrm>
                <a:off x="9549059" y="5290440"/>
                <a:ext cx="61150" cy="79533"/>
              </a:xfrm>
              <a:custGeom>
                <a:avLst/>
                <a:gdLst>
                  <a:gd name="connsiteX0" fmla="*/ 44672 w 61150"/>
                  <a:gd name="connsiteY0" fmla="*/ 79534 h 79533"/>
                  <a:gd name="connsiteX1" fmla="*/ 26765 w 61150"/>
                  <a:gd name="connsiteY1" fmla="*/ 47911 h 79533"/>
                  <a:gd name="connsiteX2" fmla="*/ 14002 w 61150"/>
                  <a:gd name="connsiteY2" fmla="*/ 47911 h 79533"/>
                  <a:gd name="connsiteX3" fmla="*/ 14002 w 61150"/>
                  <a:gd name="connsiteY3" fmla="*/ 79534 h 79533"/>
                  <a:gd name="connsiteX4" fmla="*/ 0 w 61150"/>
                  <a:gd name="connsiteY4" fmla="*/ 79534 h 79533"/>
                  <a:gd name="connsiteX5" fmla="*/ 0 w 61150"/>
                  <a:gd name="connsiteY5" fmla="*/ 0 h 79533"/>
                  <a:gd name="connsiteX6" fmla="*/ 37433 w 61150"/>
                  <a:gd name="connsiteY6" fmla="*/ 0 h 79533"/>
                  <a:gd name="connsiteX7" fmla="*/ 47054 w 61150"/>
                  <a:gd name="connsiteY7" fmla="*/ 2953 h 79533"/>
                  <a:gd name="connsiteX8" fmla="*/ 54102 w 61150"/>
                  <a:gd name="connsiteY8" fmla="*/ 10287 h 79533"/>
                  <a:gd name="connsiteX9" fmla="*/ 56483 w 61150"/>
                  <a:gd name="connsiteY9" fmla="*/ 18383 h 79533"/>
                  <a:gd name="connsiteX10" fmla="*/ 56483 w 61150"/>
                  <a:gd name="connsiteY10" fmla="*/ 29813 h 79533"/>
                  <a:gd name="connsiteX11" fmla="*/ 54102 w 61150"/>
                  <a:gd name="connsiteY11" fmla="*/ 37910 h 79533"/>
                  <a:gd name="connsiteX12" fmla="*/ 47054 w 61150"/>
                  <a:gd name="connsiteY12" fmla="*/ 44958 h 79533"/>
                  <a:gd name="connsiteX13" fmla="*/ 42100 w 61150"/>
                  <a:gd name="connsiteY13" fmla="*/ 46958 h 79533"/>
                  <a:gd name="connsiteX14" fmla="*/ 61150 w 61150"/>
                  <a:gd name="connsiteY14" fmla="*/ 79439 h 79533"/>
                  <a:gd name="connsiteX15" fmla="*/ 44672 w 61150"/>
                  <a:gd name="connsiteY15" fmla="*/ 79439 h 79533"/>
                  <a:gd name="connsiteX16" fmla="*/ 42481 w 61150"/>
                  <a:gd name="connsiteY16" fmla="*/ 18479 h 79533"/>
                  <a:gd name="connsiteX17" fmla="*/ 42386 w 61150"/>
                  <a:gd name="connsiteY17" fmla="*/ 17526 h 79533"/>
                  <a:gd name="connsiteX18" fmla="*/ 38100 w 61150"/>
                  <a:gd name="connsiteY18" fmla="*/ 13240 h 79533"/>
                  <a:gd name="connsiteX19" fmla="*/ 14002 w 61150"/>
                  <a:gd name="connsiteY19" fmla="*/ 13240 h 79533"/>
                  <a:gd name="connsiteX20" fmla="*/ 14002 w 61150"/>
                  <a:gd name="connsiteY20" fmla="*/ 34576 h 79533"/>
                  <a:gd name="connsiteX21" fmla="*/ 37433 w 61150"/>
                  <a:gd name="connsiteY21" fmla="*/ 34576 h 79533"/>
                  <a:gd name="connsiteX22" fmla="*/ 42386 w 61150"/>
                  <a:gd name="connsiteY22" fmla="*/ 30004 h 79533"/>
                  <a:gd name="connsiteX23" fmla="*/ 42481 w 61150"/>
                  <a:gd name="connsiteY23" fmla="*/ 29432 h 79533"/>
                  <a:gd name="connsiteX24" fmla="*/ 42481 w 61150"/>
                  <a:gd name="connsiteY24" fmla="*/ 18383 h 79533"/>
                  <a:gd name="connsiteX25" fmla="*/ 42481 w 61150"/>
                  <a:gd name="connsiteY25" fmla="*/ 18383 h 7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150" h="79533">
                    <a:moveTo>
                      <a:pt x="44672" y="79534"/>
                    </a:moveTo>
                    <a:lnTo>
                      <a:pt x="26765" y="47911"/>
                    </a:lnTo>
                    <a:lnTo>
                      <a:pt x="14002" y="47911"/>
                    </a:lnTo>
                    <a:lnTo>
                      <a:pt x="14002" y="79534"/>
                    </a:lnTo>
                    <a:lnTo>
                      <a:pt x="0" y="79534"/>
                    </a:lnTo>
                    <a:lnTo>
                      <a:pt x="0" y="0"/>
                    </a:lnTo>
                    <a:lnTo>
                      <a:pt x="37433" y="0"/>
                    </a:lnTo>
                    <a:cubicBezTo>
                      <a:pt x="40672" y="0"/>
                      <a:pt x="44387" y="1048"/>
                      <a:pt x="47054" y="2953"/>
                    </a:cubicBezTo>
                    <a:cubicBezTo>
                      <a:pt x="48863" y="4286"/>
                      <a:pt x="52864" y="8573"/>
                      <a:pt x="54102" y="10287"/>
                    </a:cubicBezTo>
                    <a:cubicBezTo>
                      <a:pt x="55721" y="12668"/>
                      <a:pt x="56483" y="15621"/>
                      <a:pt x="56483" y="18383"/>
                    </a:cubicBezTo>
                    <a:lnTo>
                      <a:pt x="56483" y="29813"/>
                    </a:lnTo>
                    <a:cubicBezTo>
                      <a:pt x="56483" y="32766"/>
                      <a:pt x="55721" y="35528"/>
                      <a:pt x="54102" y="37910"/>
                    </a:cubicBezTo>
                    <a:cubicBezTo>
                      <a:pt x="52864" y="39624"/>
                      <a:pt x="48863" y="43624"/>
                      <a:pt x="47054" y="44958"/>
                    </a:cubicBezTo>
                    <a:cubicBezTo>
                      <a:pt x="46006" y="45720"/>
                      <a:pt x="43720" y="46673"/>
                      <a:pt x="42100" y="46958"/>
                    </a:cubicBezTo>
                    <a:lnTo>
                      <a:pt x="61150" y="79439"/>
                    </a:lnTo>
                    <a:lnTo>
                      <a:pt x="44672" y="79439"/>
                    </a:lnTo>
                    <a:close/>
                    <a:moveTo>
                      <a:pt x="42481" y="18479"/>
                    </a:moveTo>
                    <a:cubicBezTo>
                      <a:pt x="42481" y="18479"/>
                      <a:pt x="42481" y="17716"/>
                      <a:pt x="42386" y="17526"/>
                    </a:cubicBezTo>
                    <a:cubicBezTo>
                      <a:pt x="41624" y="16097"/>
                      <a:pt x="39433" y="13430"/>
                      <a:pt x="38100" y="13240"/>
                    </a:cubicBezTo>
                    <a:lnTo>
                      <a:pt x="14002" y="13240"/>
                    </a:lnTo>
                    <a:lnTo>
                      <a:pt x="14002" y="34576"/>
                    </a:lnTo>
                    <a:lnTo>
                      <a:pt x="37433" y="34576"/>
                    </a:lnTo>
                    <a:cubicBezTo>
                      <a:pt x="38671" y="34576"/>
                      <a:pt x="41339" y="31909"/>
                      <a:pt x="42386" y="30004"/>
                    </a:cubicBezTo>
                    <a:cubicBezTo>
                      <a:pt x="42386" y="30004"/>
                      <a:pt x="42481" y="29718"/>
                      <a:pt x="42481" y="29432"/>
                    </a:cubicBezTo>
                    <a:lnTo>
                      <a:pt x="42481" y="18383"/>
                    </a:lnTo>
                    <a:lnTo>
                      <a:pt x="42481" y="18383"/>
                    </a:lnTo>
                    <a:close/>
                  </a:path>
                </a:pathLst>
              </a:custGeom>
              <a:solidFill>
                <a:srgbClr val="6D6E71"/>
              </a:solidFill>
              <a:ln w="9525" cap="flat">
                <a:noFill/>
                <a:prstDash val="solid"/>
                <a:miter/>
              </a:ln>
            </p:spPr>
            <p:txBody>
              <a:bodyPr rtlCol="0" anchor="ctr"/>
              <a:lstStyle/>
              <a:p>
                <a:endParaRPr lang="en-US"/>
              </a:p>
            </p:txBody>
          </p:sp>
          <p:sp>
            <p:nvSpPr>
              <p:cNvPr id="103" name="Freihandform: Form 102">
                <a:extLst>
                  <a:ext uri="{FF2B5EF4-FFF2-40B4-BE49-F238E27FC236}">
                    <a16:creationId xmlns:a16="http://schemas.microsoft.com/office/drawing/2014/main" id="{2F99EA75-1EEF-4C43-BAB1-211874038667}"/>
                  </a:ext>
                </a:extLst>
              </p:cNvPr>
              <p:cNvSpPr/>
              <p:nvPr/>
            </p:nvSpPr>
            <p:spPr>
              <a:xfrm>
                <a:off x="9625259" y="5311776"/>
                <a:ext cx="49434" cy="58864"/>
              </a:xfrm>
              <a:custGeom>
                <a:avLst/>
                <a:gdLst>
                  <a:gd name="connsiteX0" fmla="*/ 13525 w 49434"/>
                  <a:gd name="connsiteY0" fmla="*/ 36195 h 58864"/>
                  <a:gd name="connsiteX1" fmla="*/ 13525 w 49434"/>
                  <a:gd name="connsiteY1" fmla="*/ 41243 h 58864"/>
                  <a:gd name="connsiteX2" fmla="*/ 13621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290 w 49434"/>
                  <a:gd name="connsiteY24" fmla="*/ 17717 h 58864"/>
                  <a:gd name="connsiteX25" fmla="*/ 36195 w 49434"/>
                  <a:gd name="connsiteY25" fmla="*/ 16955 h 58864"/>
                  <a:gd name="connsiteX26" fmla="*/ 31814 w 49434"/>
                  <a:gd name="connsiteY26" fmla="*/ 12859 h 58864"/>
                  <a:gd name="connsiteX27" fmla="*/ 31052 w 49434"/>
                  <a:gd name="connsiteY27" fmla="*/ 12763 h 58864"/>
                  <a:gd name="connsiteX28" fmla="*/ 18955 w 49434"/>
                  <a:gd name="connsiteY28" fmla="*/ 12763 h 58864"/>
                  <a:gd name="connsiteX29" fmla="*/ 13811 w 49434"/>
                  <a:gd name="connsiteY29" fmla="*/ 17050 h 58864"/>
                  <a:gd name="connsiteX30" fmla="*/ 13716 w 49434"/>
                  <a:gd name="connsiteY30" fmla="*/ 17812 h 58864"/>
                  <a:gd name="connsiteX31" fmla="*/ 13716 w 49434"/>
                  <a:gd name="connsiteY31" fmla="*/ 23813 h 58864"/>
                  <a:gd name="connsiteX32" fmla="*/ 36481 w 49434"/>
                  <a:gd name="connsiteY32" fmla="*/ 23813 h 58864"/>
                  <a:gd name="connsiteX33" fmla="*/ 36481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525" y="36195"/>
                    </a:moveTo>
                    <a:lnTo>
                      <a:pt x="13525" y="41243"/>
                    </a:lnTo>
                    <a:cubicBezTo>
                      <a:pt x="13525" y="41243"/>
                      <a:pt x="13621" y="41910"/>
                      <a:pt x="13621" y="41910"/>
                    </a:cubicBezTo>
                    <a:cubicBezTo>
                      <a:pt x="14859" y="43910"/>
                      <a:pt x="17526"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386"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958" y="11906"/>
                      <a:pt x="49435" y="14764"/>
                      <a:pt x="49435" y="17431"/>
                    </a:cubicBezTo>
                    <a:lnTo>
                      <a:pt x="49435" y="36195"/>
                    </a:lnTo>
                    <a:lnTo>
                      <a:pt x="13335" y="36195"/>
                    </a:lnTo>
                    <a:close/>
                    <a:moveTo>
                      <a:pt x="36290" y="17717"/>
                    </a:moveTo>
                    <a:cubicBezTo>
                      <a:pt x="36290" y="17717"/>
                      <a:pt x="36290" y="17050"/>
                      <a:pt x="36195" y="16955"/>
                    </a:cubicBezTo>
                    <a:cubicBezTo>
                      <a:pt x="35433" y="15621"/>
                      <a:pt x="33433" y="13716"/>
                      <a:pt x="31814" y="12859"/>
                    </a:cubicBezTo>
                    <a:cubicBezTo>
                      <a:pt x="31528" y="12763"/>
                      <a:pt x="31242" y="12763"/>
                      <a:pt x="31052" y="12763"/>
                    </a:cubicBezTo>
                    <a:lnTo>
                      <a:pt x="18955" y="12763"/>
                    </a:lnTo>
                    <a:cubicBezTo>
                      <a:pt x="17621" y="12763"/>
                      <a:pt x="14954" y="15050"/>
                      <a:pt x="13811" y="17050"/>
                    </a:cubicBezTo>
                    <a:cubicBezTo>
                      <a:pt x="13716" y="17336"/>
                      <a:pt x="13716" y="17812"/>
                      <a:pt x="13716" y="17812"/>
                    </a:cubicBezTo>
                    <a:lnTo>
                      <a:pt x="13716" y="23813"/>
                    </a:lnTo>
                    <a:lnTo>
                      <a:pt x="36481" y="23813"/>
                    </a:lnTo>
                    <a:lnTo>
                      <a:pt x="36481" y="17812"/>
                    </a:lnTo>
                    <a:close/>
                  </a:path>
                </a:pathLst>
              </a:custGeom>
              <a:solidFill>
                <a:srgbClr val="6D6E71"/>
              </a:solidFill>
              <a:ln w="9525" cap="flat">
                <a:noFill/>
                <a:prstDash val="solid"/>
                <a:miter/>
              </a:ln>
            </p:spPr>
            <p:txBody>
              <a:bodyPr rtlCol="0" anchor="ctr"/>
              <a:lstStyle/>
              <a:p>
                <a:endParaRPr lang="en-US"/>
              </a:p>
            </p:txBody>
          </p:sp>
          <p:sp>
            <p:nvSpPr>
              <p:cNvPr id="104" name="Freihandform: Form 103">
                <a:extLst>
                  <a:ext uri="{FF2B5EF4-FFF2-40B4-BE49-F238E27FC236}">
                    <a16:creationId xmlns:a16="http://schemas.microsoft.com/office/drawing/2014/main" id="{C7A0E6FE-CA08-44E2-842E-10D7C8242C1C}"/>
                  </a:ext>
                </a:extLst>
              </p:cNvPr>
              <p:cNvSpPr/>
              <p:nvPr/>
            </p:nvSpPr>
            <p:spPr>
              <a:xfrm>
                <a:off x="9694315" y="5312443"/>
                <a:ext cx="50387" cy="58102"/>
              </a:xfrm>
              <a:custGeom>
                <a:avLst/>
                <a:gdLst>
                  <a:gd name="connsiteX0" fmla="*/ 37243 w 50387"/>
                  <a:gd name="connsiteY0" fmla="*/ 57531 h 58102"/>
                  <a:gd name="connsiteX1" fmla="*/ 36862 w 50387"/>
                  <a:gd name="connsiteY1" fmla="*/ 54197 h 58102"/>
                  <a:gd name="connsiteX2" fmla="*/ 28480 w 50387"/>
                  <a:gd name="connsiteY2" fmla="*/ 58103 h 58102"/>
                  <a:gd name="connsiteX3" fmla="*/ 18479 w 50387"/>
                  <a:gd name="connsiteY3" fmla="*/ 58103 h 58102"/>
                  <a:gd name="connsiteX4" fmla="*/ 8763 w 50387"/>
                  <a:gd name="connsiteY4" fmla="*/ 55340 h 58102"/>
                  <a:gd name="connsiteX5" fmla="*/ 2381 w 50387"/>
                  <a:gd name="connsiteY5" fmla="*/ 48768 h 58102"/>
                  <a:gd name="connsiteX6" fmla="*/ 0 w 50387"/>
                  <a:gd name="connsiteY6" fmla="*/ 40672 h 58102"/>
                  <a:gd name="connsiteX7" fmla="*/ 0 w 50387"/>
                  <a:gd name="connsiteY7" fmla="*/ 0 h 58102"/>
                  <a:gd name="connsiteX8" fmla="*/ 13335 w 50387"/>
                  <a:gd name="connsiteY8" fmla="*/ 0 h 58102"/>
                  <a:gd name="connsiteX9" fmla="*/ 13335 w 50387"/>
                  <a:gd name="connsiteY9" fmla="*/ 40386 h 58102"/>
                  <a:gd name="connsiteX10" fmla="*/ 13430 w 50387"/>
                  <a:gd name="connsiteY10" fmla="*/ 41339 h 58102"/>
                  <a:gd name="connsiteX11" fmla="*/ 17812 w 50387"/>
                  <a:gd name="connsiteY11" fmla="*/ 45339 h 58102"/>
                  <a:gd name="connsiteX12" fmla="*/ 18574 w 50387"/>
                  <a:gd name="connsiteY12" fmla="*/ 45434 h 58102"/>
                  <a:gd name="connsiteX13" fmla="*/ 28004 w 50387"/>
                  <a:gd name="connsiteY13" fmla="*/ 45434 h 58102"/>
                  <a:gd name="connsiteX14" fmla="*/ 35814 w 50387"/>
                  <a:gd name="connsiteY14" fmla="*/ 40100 h 58102"/>
                  <a:gd name="connsiteX15" fmla="*/ 35814 w 50387"/>
                  <a:gd name="connsiteY15" fmla="*/ 0 h 58102"/>
                  <a:gd name="connsiteX16" fmla="*/ 49149 w 50387"/>
                  <a:gd name="connsiteY16" fmla="*/ 0 h 58102"/>
                  <a:gd name="connsiteX17" fmla="*/ 49149 w 50387"/>
                  <a:gd name="connsiteY17" fmla="*/ 45720 h 58102"/>
                  <a:gd name="connsiteX18" fmla="*/ 50387 w 50387"/>
                  <a:gd name="connsiteY18" fmla="*/ 57531 h 58102"/>
                  <a:gd name="connsiteX19" fmla="*/ 37243 w 50387"/>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02">
                    <a:moveTo>
                      <a:pt x="37243" y="57531"/>
                    </a:moveTo>
                    <a:lnTo>
                      <a:pt x="36862" y="54197"/>
                    </a:lnTo>
                    <a:cubicBezTo>
                      <a:pt x="34480" y="55912"/>
                      <a:pt x="31528" y="58103"/>
                      <a:pt x="28480" y="58103"/>
                    </a:cubicBezTo>
                    <a:lnTo>
                      <a:pt x="18479" y="58103"/>
                    </a:lnTo>
                    <a:cubicBezTo>
                      <a:pt x="15145" y="58103"/>
                      <a:pt x="11430" y="57150"/>
                      <a:pt x="8763" y="55340"/>
                    </a:cubicBezTo>
                    <a:cubicBezTo>
                      <a:pt x="6763" y="53912"/>
                      <a:pt x="3429" y="50387"/>
                      <a:pt x="2381" y="48768"/>
                    </a:cubicBezTo>
                    <a:cubicBezTo>
                      <a:pt x="571" y="46196"/>
                      <a:pt x="0" y="43339"/>
                      <a:pt x="0" y="40672"/>
                    </a:cubicBezTo>
                    <a:lnTo>
                      <a:pt x="0" y="0"/>
                    </a:lnTo>
                    <a:lnTo>
                      <a:pt x="13335" y="0"/>
                    </a:lnTo>
                    <a:lnTo>
                      <a:pt x="13335" y="40386"/>
                    </a:lnTo>
                    <a:cubicBezTo>
                      <a:pt x="13335" y="40386"/>
                      <a:pt x="13335" y="41053"/>
                      <a:pt x="13430" y="41339"/>
                    </a:cubicBezTo>
                    <a:cubicBezTo>
                      <a:pt x="14288" y="42767"/>
                      <a:pt x="16383" y="44387"/>
                      <a:pt x="17812" y="45339"/>
                    </a:cubicBezTo>
                    <a:cubicBezTo>
                      <a:pt x="18097" y="45434"/>
                      <a:pt x="18193" y="45434"/>
                      <a:pt x="18574" y="45434"/>
                    </a:cubicBezTo>
                    <a:lnTo>
                      <a:pt x="28004" y="45434"/>
                    </a:lnTo>
                    <a:cubicBezTo>
                      <a:pt x="29337" y="45434"/>
                      <a:pt x="34100" y="42005"/>
                      <a:pt x="35814" y="40100"/>
                    </a:cubicBezTo>
                    <a:lnTo>
                      <a:pt x="35814" y="0"/>
                    </a:lnTo>
                    <a:lnTo>
                      <a:pt x="49149" y="0"/>
                    </a:lnTo>
                    <a:lnTo>
                      <a:pt x="49149" y="45720"/>
                    </a:lnTo>
                    <a:lnTo>
                      <a:pt x="50387" y="57531"/>
                    </a:lnTo>
                    <a:lnTo>
                      <a:pt x="37243" y="57531"/>
                    </a:lnTo>
                    <a:close/>
                  </a:path>
                </a:pathLst>
              </a:custGeom>
              <a:solidFill>
                <a:srgbClr val="6D6E71"/>
              </a:solidFill>
              <a:ln w="9525" cap="flat">
                <a:noFill/>
                <a:prstDash val="solid"/>
                <a:miter/>
              </a:ln>
            </p:spPr>
            <p:txBody>
              <a:bodyPr rtlCol="0" anchor="ctr"/>
              <a:lstStyle/>
              <a:p>
                <a:endParaRPr lang="en-US"/>
              </a:p>
            </p:txBody>
          </p:sp>
          <p:sp>
            <p:nvSpPr>
              <p:cNvPr id="105" name="Freihandform: Form 104">
                <a:extLst>
                  <a:ext uri="{FF2B5EF4-FFF2-40B4-BE49-F238E27FC236}">
                    <a16:creationId xmlns:a16="http://schemas.microsoft.com/office/drawing/2014/main" id="{F491B33E-AA83-4A14-99E6-ECA6FB033815}"/>
                  </a:ext>
                </a:extLst>
              </p:cNvPr>
              <p:cNvSpPr/>
              <p:nvPr/>
            </p:nvSpPr>
            <p:spPr>
              <a:xfrm>
                <a:off x="9758609" y="5290344"/>
                <a:ext cx="38766" cy="79629"/>
              </a:xfrm>
              <a:custGeom>
                <a:avLst/>
                <a:gdLst>
                  <a:gd name="connsiteX0" fmla="*/ 22479 w 38766"/>
                  <a:gd name="connsiteY0" fmla="*/ 61817 h 79629"/>
                  <a:gd name="connsiteX1" fmla="*/ 22574 w 38766"/>
                  <a:gd name="connsiteY1" fmla="*/ 62579 h 79629"/>
                  <a:gd name="connsiteX2" fmla="*/ 27718 w 38766"/>
                  <a:gd name="connsiteY2" fmla="*/ 66961 h 79629"/>
                  <a:gd name="connsiteX3" fmla="*/ 38767 w 38766"/>
                  <a:gd name="connsiteY3" fmla="*/ 66961 h 79629"/>
                  <a:gd name="connsiteX4" fmla="*/ 38767 w 38766"/>
                  <a:gd name="connsiteY4" fmla="*/ 79629 h 79629"/>
                  <a:gd name="connsiteX5" fmla="*/ 27527 w 38766"/>
                  <a:gd name="connsiteY5" fmla="*/ 79629 h 79629"/>
                  <a:gd name="connsiteX6" fmla="*/ 17907 w 38766"/>
                  <a:gd name="connsiteY6" fmla="*/ 76867 h 79629"/>
                  <a:gd name="connsiteX7" fmla="*/ 11525 w 38766"/>
                  <a:gd name="connsiteY7" fmla="*/ 70295 h 79629"/>
                  <a:gd name="connsiteX8" fmla="*/ 8954 w 38766"/>
                  <a:gd name="connsiteY8" fmla="*/ 61913 h 79629"/>
                  <a:gd name="connsiteX9" fmla="*/ 8954 w 38766"/>
                  <a:gd name="connsiteY9" fmla="*/ 34766 h 79629"/>
                  <a:gd name="connsiteX10" fmla="*/ 0 w 38766"/>
                  <a:gd name="connsiteY10" fmla="*/ 34766 h 79629"/>
                  <a:gd name="connsiteX11" fmla="*/ 0 w 38766"/>
                  <a:gd name="connsiteY11" fmla="*/ 22098 h 79629"/>
                  <a:gd name="connsiteX12" fmla="*/ 8954 w 38766"/>
                  <a:gd name="connsiteY12" fmla="*/ 22098 h 79629"/>
                  <a:gd name="connsiteX13" fmla="*/ 8954 w 38766"/>
                  <a:gd name="connsiteY13" fmla="*/ 0 h 79629"/>
                  <a:gd name="connsiteX14" fmla="*/ 22288 w 38766"/>
                  <a:gd name="connsiteY14" fmla="*/ 0 h 79629"/>
                  <a:gd name="connsiteX15" fmla="*/ 22288 w 38766"/>
                  <a:gd name="connsiteY15" fmla="*/ 22098 h 79629"/>
                  <a:gd name="connsiteX16" fmla="*/ 38767 w 38766"/>
                  <a:gd name="connsiteY16" fmla="*/ 22098 h 79629"/>
                  <a:gd name="connsiteX17" fmla="*/ 38767 w 38766"/>
                  <a:gd name="connsiteY17" fmla="*/ 34766 h 79629"/>
                  <a:gd name="connsiteX18" fmla="*/ 22288 w 38766"/>
                  <a:gd name="connsiteY18" fmla="*/ 34766 h 79629"/>
                  <a:gd name="connsiteX19" fmla="*/ 22288 w 38766"/>
                  <a:gd name="connsiteY19" fmla="*/ 61817 h 79629"/>
                  <a:gd name="connsiteX20" fmla="*/ 22288 w 38766"/>
                  <a:gd name="connsiteY20" fmla="*/ 61817 h 7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766" h="79629">
                    <a:moveTo>
                      <a:pt x="22479" y="61817"/>
                    </a:moveTo>
                    <a:cubicBezTo>
                      <a:pt x="22479" y="61817"/>
                      <a:pt x="22479" y="62389"/>
                      <a:pt x="22574" y="62579"/>
                    </a:cubicBezTo>
                    <a:cubicBezTo>
                      <a:pt x="23336" y="64008"/>
                      <a:pt x="25908" y="66961"/>
                      <a:pt x="27718" y="66961"/>
                    </a:cubicBezTo>
                    <a:lnTo>
                      <a:pt x="38767" y="66961"/>
                    </a:lnTo>
                    <a:lnTo>
                      <a:pt x="38767" y="79629"/>
                    </a:lnTo>
                    <a:lnTo>
                      <a:pt x="27527" y="79629"/>
                    </a:lnTo>
                    <a:cubicBezTo>
                      <a:pt x="24193" y="79629"/>
                      <a:pt x="20574" y="78677"/>
                      <a:pt x="17907" y="76867"/>
                    </a:cubicBezTo>
                    <a:cubicBezTo>
                      <a:pt x="15812" y="75438"/>
                      <a:pt x="12573" y="71819"/>
                      <a:pt x="11525" y="70295"/>
                    </a:cubicBezTo>
                    <a:cubicBezTo>
                      <a:pt x="9811" y="67723"/>
                      <a:pt x="8954" y="64865"/>
                      <a:pt x="8954" y="61913"/>
                    </a:cubicBezTo>
                    <a:lnTo>
                      <a:pt x="8954" y="34766"/>
                    </a:lnTo>
                    <a:lnTo>
                      <a:pt x="0" y="34766"/>
                    </a:lnTo>
                    <a:lnTo>
                      <a:pt x="0" y="22098"/>
                    </a:lnTo>
                    <a:lnTo>
                      <a:pt x="8954" y="22098"/>
                    </a:lnTo>
                    <a:lnTo>
                      <a:pt x="8954" y="0"/>
                    </a:lnTo>
                    <a:lnTo>
                      <a:pt x="22288" y="0"/>
                    </a:lnTo>
                    <a:lnTo>
                      <a:pt x="22288" y="22098"/>
                    </a:lnTo>
                    <a:lnTo>
                      <a:pt x="38767" y="22098"/>
                    </a:lnTo>
                    <a:lnTo>
                      <a:pt x="38767" y="34766"/>
                    </a:lnTo>
                    <a:lnTo>
                      <a:pt x="22288" y="34766"/>
                    </a:lnTo>
                    <a:lnTo>
                      <a:pt x="22288" y="61817"/>
                    </a:lnTo>
                    <a:lnTo>
                      <a:pt x="22288" y="61817"/>
                    </a:lnTo>
                    <a:close/>
                  </a:path>
                </a:pathLst>
              </a:custGeom>
              <a:solidFill>
                <a:srgbClr val="6D6E71"/>
              </a:solidFill>
              <a:ln w="9525" cap="flat">
                <a:noFill/>
                <a:prstDash val="solid"/>
                <a:miter/>
              </a:ln>
            </p:spPr>
            <p:txBody>
              <a:bodyPr rtlCol="0" anchor="ctr"/>
              <a:lstStyle/>
              <a:p>
                <a:endParaRPr lang="en-US"/>
              </a:p>
            </p:txBody>
          </p:sp>
          <p:sp>
            <p:nvSpPr>
              <p:cNvPr id="106" name="Freihandform: Form 105">
                <a:extLst>
                  <a:ext uri="{FF2B5EF4-FFF2-40B4-BE49-F238E27FC236}">
                    <a16:creationId xmlns:a16="http://schemas.microsoft.com/office/drawing/2014/main" id="{7A8C6741-F13C-4BE2-A67A-46DFACC57C94}"/>
                  </a:ext>
                </a:extLst>
              </p:cNvPr>
              <p:cNvSpPr/>
              <p:nvPr/>
            </p:nvSpPr>
            <p:spPr>
              <a:xfrm>
                <a:off x="9816998" y="5290249"/>
                <a:ext cx="14573" cy="79724"/>
              </a:xfrm>
              <a:custGeom>
                <a:avLst/>
                <a:gdLst>
                  <a:gd name="connsiteX0" fmla="*/ 1333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429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3" y="79724"/>
                    </a:moveTo>
                    <a:cubicBezTo>
                      <a:pt x="952" y="77057"/>
                      <a:pt x="0" y="72390"/>
                      <a:pt x="0" y="69914"/>
                    </a:cubicBezTo>
                    <a:lnTo>
                      <a:pt x="0" y="0"/>
                    </a:lnTo>
                    <a:lnTo>
                      <a:pt x="13335" y="0"/>
                    </a:lnTo>
                    <a:lnTo>
                      <a:pt x="13335" y="68390"/>
                    </a:lnTo>
                    <a:cubicBezTo>
                      <a:pt x="13335" y="70961"/>
                      <a:pt x="14002" y="73724"/>
                      <a:pt x="14573" y="79724"/>
                    </a:cubicBezTo>
                    <a:lnTo>
                      <a:pt x="1429" y="79724"/>
                    </a:lnTo>
                    <a:close/>
                  </a:path>
                </a:pathLst>
              </a:custGeom>
              <a:solidFill>
                <a:srgbClr val="6D6E71"/>
              </a:solidFill>
              <a:ln w="9525" cap="flat">
                <a:noFill/>
                <a:prstDash val="solid"/>
                <a:miter/>
              </a:ln>
            </p:spPr>
            <p:txBody>
              <a:bodyPr rtlCol="0" anchor="ctr"/>
              <a:lstStyle/>
              <a:p>
                <a:endParaRPr lang="en-US"/>
              </a:p>
            </p:txBody>
          </p:sp>
          <p:sp>
            <p:nvSpPr>
              <p:cNvPr id="107" name="Freihandform: Form 106">
                <a:extLst>
                  <a:ext uri="{FF2B5EF4-FFF2-40B4-BE49-F238E27FC236}">
                    <a16:creationId xmlns:a16="http://schemas.microsoft.com/office/drawing/2014/main" id="{B26DF4A8-4317-4691-87A1-B4B685893C7F}"/>
                  </a:ext>
                </a:extLst>
              </p:cNvPr>
              <p:cNvSpPr/>
              <p:nvPr/>
            </p:nvSpPr>
            <p:spPr>
              <a:xfrm>
                <a:off x="9854907" y="5290916"/>
                <a:ext cx="14287" cy="78962"/>
              </a:xfrm>
              <a:custGeom>
                <a:avLst/>
                <a:gdLst>
                  <a:gd name="connsiteX0" fmla="*/ 0 w 14287"/>
                  <a:gd name="connsiteY0" fmla="*/ 0 h 78962"/>
                  <a:gd name="connsiteX1" fmla="*/ 14288 w 14287"/>
                  <a:gd name="connsiteY1" fmla="*/ 0 h 78962"/>
                  <a:gd name="connsiteX2" fmla="*/ 14288 w 14287"/>
                  <a:gd name="connsiteY2" fmla="*/ 14288 h 78962"/>
                  <a:gd name="connsiteX3" fmla="*/ 0 w 14287"/>
                  <a:gd name="connsiteY3" fmla="*/ 14288 h 78962"/>
                  <a:gd name="connsiteX4" fmla="*/ 0 w 14287"/>
                  <a:gd name="connsiteY4" fmla="*/ 0 h 78962"/>
                  <a:gd name="connsiteX5" fmla="*/ 571 w 14287"/>
                  <a:gd name="connsiteY5" fmla="*/ 21431 h 78962"/>
                  <a:gd name="connsiteX6" fmla="*/ 13907 w 14287"/>
                  <a:gd name="connsiteY6" fmla="*/ 21431 h 78962"/>
                  <a:gd name="connsiteX7" fmla="*/ 13907 w 14287"/>
                  <a:gd name="connsiteY7" fmla="*/ 78962 h 78962"/>
                  <a:gd name="connsiteX8" fmla="*/ 571 w 14287"/>
                  <a:gd name="connsiteY8" fmla="*/ 78962 h 78962"/>
                  <a:gd name="connsiteX9" fmla="*/ 571 w 14287"/>
                  <a:gd name="connsiteY9" fmla="*/ 21527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 h="78962">
                    <a:moveTo>
                      <a:pt x="0" y="0"/>
                    </a:moveTo>
                    <a:lnTo>
                      <a:pt x="14288" y="0"/>
                    </a:lnTo>
                    <a:lnTo>
                      <a:pt x="14288" y="14288"/>
                    </a:lnTo>
                    <a:lnTo>
                      <a:pt x="0" y="14288"/>
                    </a:lnTo>
                    <a:lnTo>
                      <a:pt x="0" y="0"/>
                    </a:lnTo>
                    <a:close/>
                    <a:moveTo>
                      <a:pt x="571" y="21431"/>
                    </a:moveTo>
                    <a:lnTo>
                      <a:pt x="13907" y="21431"/>
                    </a:lnTo>
                    <a:lnTo>
                      <a:pt x="13907" y="78962"/>
                    </a:lnTo>
                    <a:lnTo>
                      <a:pt x="571" y="78962"/>
                    </a:lnTo>
                    <a:lnTo>
                      <a:pt x="571" y="21527"/>
                    </a:lnTo>
                    <a:close/>
                  </a:path>
                </a:pathLst>
              </a:custGeom>
              <a:solidFill>
                <a:srgbClr val="6D6E71"/>
              </a:solidFill>
              <a:ln w="9525" cap="flat">
                <a:noFill/>
                <a:prstDash val="solid"/>
                <a:miter/>
              </a:ln>
            </p:spPr>
            <p:txBody>
              <a:bodyPr rtlCol="0" anchor="ctr"/>
              <a:lstStyle/>
              <a:p>
                <a:endParaRPr lang="en-US"/>
              </a:p>
            </p:txBody>
          </p:sp>
          <p:sp>
            <p:nvSpPr>
              <p:cNvPr id="108" name="Freihandform: Form 107">
                <a:extLst>
                  <a:ext uri="{FF2B5EF4-FFF2-40B4-BE49-F238E27FC236}">
                    <a16:creationId xmlns:a16="http://schemas.microsoft.com/office/drawing/2014/main" id="{BC7E71FC-9B7A-4C28-8C83-1E9BB5FE999E}"/>
                  </a:ext>
                </a:extLst>
              </p:cNvPr>
              <p:cNvSpPr/>
              <p:nvPr/>
            </p:nvSpPr>
            <p:spPr>
              <a:xfrm>
                <a:off x="9891102" y="5311871"/>
                <a:ext cx="50387" cy="58197"/>
              </a:xfrm>
              <a:custGeom>
                <a:avLst/>
                <a:gdLst>
                  <a:gd name="connsiteX0" fmla="*/ 37243 w 50387"/>
                  <a:gd name="connsiteY0" fmla="*/ 58103 h 58197"/>
                  <a:gd name="connsiteX1" fmla="*/ 37243 w 50387"/>
                  <a:gd name="connsiteY1" fmla="*/ 17621 h 58197"/>
                  <a:gd name="connsiteX2" fmla="*/ 37052 w 50387"/>
                  <a:gd name="connsiteY2" fmla="*/ 16859 h 58197"/>
                  <a:gd name="connsiteX3" fmla="*/ 32956 w 50387"/>
                  <a:gd name="connsiteY3" fmla="*/ 12763 h 58197"/>
                  <a:gd name="connsiteX4" fmla="*/ 31909 w 50387"/>
                  <a:gd name="connsiteY4" fmla="*/ 12668 h 58197"/>
                  <a:gd name="connsiteX5" fmla="*/ 22574 w 50387"/>
                  <a:gd name="connsiteY5" fmla="*/ 12668 h 58197"/>
                  <a:gd name="connsiteX6" fmla="*/ 14668 w 50387"/>
                  <a:gd name="connsiteY6" fmla="*/ 18098 h 58197"/>
                  <a:gd name="connsiteX7" fmla="*/ 14668 w 50387"/>
                  <a:gd name="connsiteY7" fmla="*/ 58198 h 58197"/>
                  <a:gd name="connsiteX8" fmla="*/ 1333 w 50387"/>
                  <a:gd name="connsiteY8" fmla="*/ 58198 h 58197"/>
                  <a:gd name="connsiteX9" fmla="*/ 1333 w 50387"/>
                  <a:gd name="connsiteY9" fmla="*/ 12478 h 58197"/>
                  <a:gd name="connsiteX10" fmla="*/ 0 w 50387"/>
                  <a:gd name="connsiteY10" fmla="*/ 667 h 58197"/>
                  <a:gd name="connsiteX11" fmla="*/ 13240 w 50387"/>
                  <a:gd name="connsiteY11" fmla="*/ 667 h 58197"/>
                  <a:gd name="connsiteX12" fmla="*/ 13716 w 50387"/>
                  <a:gd name="connsiteY12" fmla="*/ 3715 h 58197"/>
                  <a:gd name="connsiteX13" fmla="*/ 22098 w 50387"/>
                  <a:gd name="connsiteY13" fmla="*/ 0 h 58197"/>
                  <a:gd name="connsiteX14" fmla="*/ 31909 w 50387"/>
                  <a:gd name="connsiteY14" fmla="*/ 0 h 58197"/>
                  <a:gd name="connsiteX15" fmla="*/ 41624 w 50387"/>
                  <a:gd name="connsiteY15" fmla="*/ 2953 h 58197"/>
                  <a:gd name="connsiteX16" fmla="*/ 48006 w 50387"/>
                  <a:gd name="connsiteY16" fmla="*/ 9335 h 58197"/>
                  <a:gd name="connsiteX17" fmla="*/ 50387 w 50387"/>
                  <a:gd name="connsiteY17" fmla="*/ 17431 h 58197"/>
                  <a:gd name="connsiteX18" fmla="*/ 50387 w 50387"/>
                  <a:gd name="connsiteY18" fmla="*/ 58198 h 58197"/>
                  <a:gd name="connsiteX19" fmla="*/ 37052 w 50387"/>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97">
                    <a:moveTo>
                      <a:pt x="37243" y="58103"/>
                    </a:moveTo>
                    <a:lnTo>
                      <a:pt x="37243" y="17621"/>
                    </a:lnTo>
                    <a:cubicBezTo>
                      <a:pt x="37243" y="17621"/>
                      <a:pt x="37243" y="17050"/>
                      <a:pt x="37052" y="16859"/>
                    </a:cubicBezTo>
                    <a:cubicBezTo>
                      <a:pt x="36290" y="15430"/>
                      <a:pt x="34385" y="13621"/>
                      <a:pt x="32956" y="12763"/>
                    </a:cubicBezTo>
                    <a:cubicBezTo>
                      <a:pt x="32861" y="12668"/>
                      <a:pt x="32290" y="12668"/>
                      <a:pt x="31909" y="12668"/>
                    </a:cubicBezTo>
                    <a:lnTo>
                      <a:pt x="22574" y="12668"/>
                    </a:lnTo>
                    <a:cubicBezTo>
                      <a:pt x="20002"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1909" y="0"/>
                    </a:lnTo>
                    <a:cubicBezTo>
                      <a:pt x="35242" y="0"/>
                      <a:pt x="38957" y="1048"/>
                      <a:pt x="41624" y="2953"/>
                    </a:cubicBezTo>
                    <a:cubicBezTo>
                      <a:pt x="43625" y="4382"/>
                      <a:pt x="46958" y="7715"/>
                      <a:pt x="48006" y="9335"/>
                    </a:cubicBezTo>
                    <a:cubicBezTo>
                      <a:pt x="49911" y="11906"/>
                      <a:pt x="50387" y="14764"/>
                      <a:pt x="50387" y="17431"/>
                    </a:cubicBezTo>
                    <a:lnTo>
                      <a:pt x="50387" y="58198"/>
                    </a:lnTo>
                    <a:lnTo>
                      <a:pt x="37052" y="58198"/>
                    </a:lnTo>
                    <a:close/>
                  </a:path>
                </a:pathLst>
              </a:custGeom>
              <a:solidFill>
                <a:srgbClr val="6D6E71"/>
              </a:solidFill>
              <a:ln w="9525" cap="flat">
                <a:noFill/>
                <a:prstDash val="solid"/>
                <a:miter/>
              </a:ln>
            </p:spPr>
            <p:txBody>
              <a:bodyPr rtlCol="0" anchor="ctr"/>
              <a:lstStyle/>
              <a:p>
                <a:endParaRPr lang="en-US"/>
              </a:p>
            </p:txBody>
          </p:sp>
          <p:sp>
            <p:nvSpPr>
              <p:cNvPr id="109" name="Freihandform: Form 108">
                <a:extLst>
                  <a:ext uri="{FF2B5EF4-FFF2-40B4-BE49-F238E27FC236}">
                    <a16:creationId xmlns:a16="http://schemas.microsoft.com/office/drawing/2014/main" id="{730B3190-EC04-4144-B737-FA9C8FFEE964}"/>
                  </a:ext>
                </a:extLst>
              </p:cNvPr>
              <p:cNvSpPr/>
              <p:nvPr/>
            </p:nvSpPr>
            <p:spPr>
              <a:xfrm>
                <a:off x="9959111" y="5311871"/>
                <a:ext cx="51054" cy="80676"/>
              </a:xfrm>
              <a:custGeom>
                <a:avLst/>
                <a:gdLst>
                  <a:gd name="connsiteX0" fmla="*/ 50101 w 51054"/>
                  <a:gd name="connsiteY0" fmla="*/ 12573 h 80676"/>
                  <a:gd name="connsiteX1" fmla="*/ 50101 w 51054"/>
                  <a:gd name="connsiteY1" fmla="*/ 62960 h 80676"/>
                  <a:gd name="connsiteX2" fmla="*/ 47816 w 51054"/>
                  <a:gd name="connsiteY2" fmla="*/ 71342 h 80676"/>
                  <a:gd name="connsiteX3" fmla="*/ 41434 w 51054"/>
                  <a:gd name="connsiteY3" fmla="*/ 77724 h 80676"/>
                  <a:gd name="connsiteX4" fmla="*/ 31718 w 51054"/>
                  <a:gd name="connsiteY4" fmla="*/ 80677 h 80676"/>
                  <a:gd name="connsiteX5" fmla="*/ 20002 w 51054"/>
                  <a:gd name="connsiteY5" fmla="*/ 80677 h 80676"/>
                  <a:gd name="connsiteX6" fmla="*/ 10382 w 51054"/>
                  <a:gd name="connsiteY6" fmla="*/ 77438 h 80676"/>
                  <a:gd name="connsiteX7" fmla="*/ 1810 w 51054"/>
                  <a:gd name="connsiteY7" fmla="*/ 67628 h 80676"/>
                  <a:gd name="connsiteX8" fmla="*/ 14192 w 51054"/>
                  <a:gd name="connsiteY8" fmla="*/ 63913 h 80676"/>
                  <a:gd name="connsiteX9" fmla="*/ 14573 w 51054"/>
                  <a:gd name="connsiteY9" fmla="*/ 64484 h 80676"/>
                  <a:gd name="connsiteX10" fmla="*/ 19526 w 51054"/>
                  <a:gd name="connsiteY10" fmla="*/ 68104 h 80676"/>
                  <a:gd name="connsiteX11" fmla="*/ 31528 w 51054"/>
                  <a:gd name="connsiteY11" fmla="*/ 68104 h 80676"/>
                  <a:gd name="connsiteX12" fmla="*/ 32290 w 51054"/>
                  <a:gd name="connsiteY12" fmla="*/ 67818 h 80676"/>
                  <a:gd name="connsiteX13" fmla="*/ 36671 w 51054"/>
                  <a:gd name="connsiteY13" fmla="*/ 63722 h 80676"/>
                  <a:gd name="connsiteX14" fmla="*/ 36671 w 51054"/>
                  <a:gd name="connsiteY14" fmla="*/ 55626 h 80676"/>
                  <a:gd name="connsiteX15" fmla="*/ 28766 w 51054"/>
                  <a:gd name="connsiteY15" fmla="*/ 58865 h 80676"/>
                  <a:gd name="connsiteX16" fmla="*/ 18479 w 51054"/>
                  <a:gd name="connsiteY16" fmla="*/ 58865 h 80676"/>
                  <a:gd name="connsiteX17" fmla="*/ 8763 w 51054"/>
                  <a:gd name="connsiteY17" fmla="*/ 55912 h 80676"/>
                  <a:gd name="connsiteX18" fmla="*/ 2381 w 51054"/>
                  <a:gd name="connsiteY18" fmla="*/ 49340 h 80676"/>
                  <a:gd name="connsiteX19" fmla="*/ 0 w 51054"/>
                  <a:gd name="connsiteY19" fmla="*/ 41053 h 80676"/>
                  <a:gd name="connsiteX20" fmla="*/ 0 w 51054"/>
                  <a:gd name="connsiteY20" fmla="*/ 17717 h 80676"/>
                  <a:gd name="connsiteX21" fmla="*/ 2381 w 51054"/>
                  <a:gd name="connsiteY21" fmla="*/ 9430 h 80676"/>
                  <a:gd name="connsiteX22" fmla="*/ 8763 w 51054"/>
                  <a:gd name="connsiteY22" fmla="*/ 2953 h 80676"/>
                  <a:gd name="connsiteX23" fmla="*/ 18479 w 51054"/>
                  <a:gd name="connsiteY23" fmla="*/ 0 h 80676"/>
                  <a:gd name="connsiteX24" fmla="*/ 28766 w 51054"/>
                  <a:gd name="connsiteY24" fmla="*/ 0 h 80676"/>
                  <a:gd name="connsiteX25" fmla="*/ 37529 w 51054"/>
                  <a:gd name="connsiteY25" fmla="*/ 3619 h 80676"/>
                  <a:gd name="connsiteX26" fmla="*/ 37909 w 51054"/>
                  <a:gd name="connsiteY26" fmla="*/ 667 h 80676"/>
                  <a:gd name="connsiteX27" fmla="*/ 51054 w 51054"/>
                  <a:gd name="connsiteY27" fmla="*/ 667 h 80676"/>
                  <a:gd name="connsiteX28" fmla="*/ 49816 w 51054"/>
                  <a:gd name="connsiteY28" fmla="*/ 12668 h 80676"/>
                  <a:gd name="connsiteX29" fmla="*/ 28575 w 51054"/>
                  <a:gd name="connsiteY29" fmla="*/ 46006 h 80676"/>
                  <a:gd name="connsiteX30" fmla="*/ 29527 w 51054"/>
                  <a:gd name="connsiteY30" fmla="*/ 45911 h 80676"/>
                  <a:gd name="connsiteX31" fmla="*/ 36862 w 51054"/>
                  <a:gd name="connsiteY31" fmla="*/ 39910 h 80676"/>
                  <a:gd name="connsiteX32" fmla="*/ 36862 w 51054"/>
                  <a:gd name="connsiteY32" fmla="*/ 18860 h 80676"/>
                  <a:gd name="connsiteX33" fmla="*/ 28575 w 51054"/>
                  <a:gd name="connsiteY33" fmla="*/ 12573 h 80676"/>
                  <a:gd name="connsiteX34" fmla="*/ 18859 w 51054"/>
                  <a:gd name="connsiteY34" fmla="*/ 12573 h 80676"/>
                  <a:gd name="connsiteX35" fmla="*/ 18097 w 51054"/>
                  <a:gd name="connsiteY35" fmla="*/ 12859 h 80676"/>
                  <a:gd name="connsiteX36" fmla="*/ 13716 w 51054"/>
                  <a:gd name="connsiteY36" fmla="*/ 17240 h 80676"/>
                  <a:gd name="connsiteX37" fmla="*/ 13621 w 51054"/>
                  <a:gd name="connsiteY37" fmla="*/ 17907 h 80676"/>
                  <a:gd name="connsiteX38" fmla="*/ 13621 w 51054"/>
                  <a:gd name="connsiteY38" fmla="*/ 40672 h 80676"/>
                  <a:gd name="connsiteX39" fmla="*/ 13716 w 51054"/>
                  <a:gd name="connsiteY39" fmla="*/ 41434 h 80676"/>
                  <a:gd name="connsiteX40" fmla="*/ 18097 w 51054"/>
                  <a:gd name="connsiteY40" fmla="*/ 45815 h 80676"/>
                  <a:gd name="connsiteX41" fmla="*/ 18859 w 51054"/>
                  <a:gd name="connsiteY41" fmla="*/ 45911 h 80676"/>
                  <a:gd name="connsiteX42" fmla="*/ 28575 w 51054"/>
                  <a:gd name="connsiteY42" fmla="*/ 45911 h 8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054" h="80676">
                    <a:moveTo>
                      <a:pt x="50101" y="12573"/>
                    </a:moveTo>
                    <a:lnTo>
                      <a:pt x="50101" y="62960"/>
                    </a:lnTo>
                    <a:cubicBezTo>
                      <a:pt x="50101" y="65723"/>
                      <a:pt x="49721" y="68866"/>
                      <a:pt x="47816" y="71342"/>
                    </a:cubicBezTo>
                    <a:cubicBezTo>
                      <a:pt x="46768" y="72962"/>
                      <a:pt x="43434" y="76295"/>
                      <a:pt x="41434" y="77724"/>
                    </a:cubicBezTo>
                    <a:cubicBezTo>
                      <a:pt x="38767" y="79629"/>
                      <a:pt x="34862" y="80677"/>
                      <a:pt x="31718" y="80677"/>
                    </a:cubicBezTo>
                    <a:lnTo>
                      <a:pt x="20002" y="80677"/>
                    </a:lnTo>
                    <a:cubicBezTo>
                      <a:pt x="16764" y="80677"/>
                      <a:pt x="12954" y="79248"/>
                      <a:pt x="10382" y="77438"/>
                    </a:cubicBezTo>
                    <a:cubicBezTo>
                      <a:pt x="8192" y="76010"/>
                      <a:pt x="3143" y="70771"/>
                      <a:pt x="1810" y="67628"/>
                    </a:cubicBezTo>
                    <a:lnTo>
                      <a:pt x="14192" y="63913"/>
                    </a:lnTo>
                    <a:cubicBezTo>
                      <a:pt x="14192" y="63913"/>
                      <a:pt x="14383" y="64199"/>
                      <a:pt x="14573" y="64484"/>
                    </a:cubicBezTo>
                    <a:cubicBezTo>
                      <a:pt x="15335" y="65437"/>
                      <a:pt x="18193" y="68104"/>
                      <a:pt x="19526" y="68104"/>
                    </a:cubicBezTo>
                    <a:lnTo>
                      <a:pt x="31528" y="68104"/>
                    </a:lnTo>
                    <a:cubicBezTo>
                      <a:pt x="31528" y="68104"/>
                      <a:pt x="32099" y="68009"/>
                      <a:pt x="32290" y="67818"/>
                    </a:cubicBezTo>
                    <a:cubicBezTo>
                      <a:pt x="33528" y="67151"/>
                      <a:pt x="36576" y="64770"/>
                      <a:pt x="36671" y="63722"/>
                    </a:cubicBezTo>
                    <a:lnTo>
                      <a:pt x="36671" y="55626"/>
                    </a:lnTo>
                    <a:cubicBezTo>
                      <a:pt x="34385" y="57245"/>
                      <a:pt x="31623" y="58865"/>
                      <a:pt x="28766" y="58865"/>
                    </a:cubicBezTo>
                    <a:lnTo>
                      <a:pt x="18479" y="58865"/>
                    </a:lnTo>
                    <a:cubicBezTo>
                      <a:pt x="15240" y="58865"/>
                      <a:pt x="11430" y="57817"/>
                      <a:pt x="8763" y="55912"/>
                    </a:cubicBezTo>
                    <a:cubicBezTo>
                      <a:pt x="6667" y="54483"/>
                      <a:pt x="3429" y="50863"/>
                      <a:pt x="2381" y="49340"/>
                    </a:cubicBezTo>
                    <a:cubicBezTo>
                      <a:pt x="476" y="46768"/>
                      <a:pt x="0" y="43910"/>
                      <a:pt x="0" y="41053"/>
                    </a:cubicBezTo>
                    <a:lnTo>
                      <a:pt x="0" y="17717"/>
                    </a:lnTo>
                    <a:cubicBezTo>
                      <a:pt x="0" y="14954"/>
                      <a:pt x="571" y="12001"/>
                      <a:pt x="2381" y="9430"/>
                    </a:cubicBezTo>
                    <a:cubicBezTo>
                      <a:pt x="3429" y="8001"/>
                      <a:pt x="6667" y="4382"/>
                      <a:pt x="8763" y="2953"/>
                    </a:cubicBezTo>
                    <a:cubicBezTo>
                      <a:pt x="11430" y="1048"/>
                      <a:pt x="15240" y="0"/>
                      <a:pt x="18479" y="0"/>
                    </a:cubicBezTo>
                    <a:lnTo>
                      <a:pt x="28766" y="0"/>
                    </a:lnTo>
                    <a:cubicBezTo>
                      <a:pt x="32004" y="0"/>
                      <a:pt x="35147" y="1714"/>
                      <a:pt x="37529" y="3619"/>
                    </a:cubicBezTo>
                    <a:lnTo>
                      <a:pt x="37909" y="667"/>
                    </a:lnTo>
                    <a:lnTo>
                      <a:pt x="51054" y="667"/>
                    </a:lnTo>
                    <a:lnTo>
                      <a:pt x="49816" y="12668"/>
                    </a:lnTo>
                    <a:close/>
                    <a:moveTo>
                      <a:pt x="28575" y="46006"/>
                    </a:moveTo>
                    <a:cubicBezTo>
                      <a:pt x="28575" y="46006"/>
                      <a:pt x="29242" y="46006"/>
                      <a:pt x="29527" y="45911"/>
                    </a:cubicBezTo>
                    <a:cubicBezTo>
                      <a:pt x="31909" y="44672"/>
                      <a:pt x="35147" y="41910"/>
                      <a:pt x="36862" y="39910"/>
                    </a:cubicBezTo>
                    <a:lnTo>
                      <a:pt x="36862" y="18860"/>
                    </a:lnTo>
                    <a:cubicBezTo>
                      <a:pt x="34957" y="16859"/>
                      <a:pt x="30575" y="12573"/>
                      <a:pt x="28575" y="12573"/>
                    </a:cubicBezTo>
                    <a:lnTo>
                      <a:pt x="18859" y="12573"/>
                    </a:lnTo>
                    <a:cubicBezTo>
                      <a:pt x="18859" y="12573"/>
                      <a:pt x="18288" y="12668"/>
                      <a:pt x="18097" y="12859"/>
                    </a:cubicBezTo>
                    <a:cubicBezTo>
                      <a:pt x="16669" y="13811"/>
                      <a:pt x="14573" y="15621"/>
                      <a:pt x="13716" y="17240"/>
                    </a:cubicBezTo>
                    <a:cubicBezTo>
                      <a:pt x="13621" y="17526"/>
                      <a:pt x="13621" y="17907"/>
                      <a:pt x="13621" y="17907"/>
                    </a:cubicBezTo>
                    <a:lnTo>
                      <a:pt x="13621" y="40672"/>
                    </a:lnTo>
                    <a:cubicBezTo>
                      <a:pt x="13621" y="40672"/>
                      <a:pt x="13621" y="41243"/>
                      <a:pt x="13716" y="41434"/>
                    </a:cubicBezTo>
                    <a:cubicBezTo>
                      <a:pt x="14668" y="43053"/>
                      <a:pt x="16669" y="44863"/>
                      <a:pt x="18097" y="45815"/>
                    </a:cubicBezTo>
                    <a:cubicBezTo>
                      <a:pt x="18383" y="45911"/>
                      <a:pt x="18764" y="45911"/>
                      <a:pt x="18859" y="45911"/>
                    </a:cubicBezTo>
                    <a:lnTo>
                      <a:pt x="28575" y="45911"/>
                    </a:lnTo>
                    <a:close/>
                  </a:path>
                </a:pathLst>
              </a:custGeom>
              <a:solidFill>
                <a:srgbClr val="6D6E71"/>
              </a:solidFill>
              <a:ln w="9525" cap="flat">
                <a:noFill/>
                <a:prstDash val="solid"/>
                <a:miter/>
              </a:ln>
            </p:spPr>
            <p:txBody>
              <a:bodyPr rtlCol="0" anchor="ctr"/>
              <a:lstStyle/>
              <a:p>
                <a:endParaRPr lang="en-US"/>
              </a:p>
            </p:txBody>
          </p:sp>
          <p:sp>
            <p:nvSpPr>
              <p:cNvPr id="110" name="Freihandform: Form 109">
                <a:extLst>
                  <a:ext uri="{FF2B5EF4-FFF2-40B4-BE49-F238E27FC236}">
                    <a16:creationId xmlns:a16="http://schemas.microsoft.com/office/drawing/2014/main" id="{68A21864-52A0-4F3A-B39A-DDB9A4A4B6AF}"/>
                  </a:ext>
                </a:extLst>
              </p:cNvPr>
              <p:cNvSpPr/>
              <p:nvPr/>
            </p:nvSpPr>
            <p:spPr>
              <a:xfrm>
                <a:off x="10029595"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861 w 49434"/>
                  <a:gd name="connsiteY27" fmla="*/ 12763 h 58864"/>
                  <a:gd name="connsiteX28" fmla="*/ 18764 w 49434"/>
                  <a:gd name="connsiteY28" fmla="*/ 12763 h 58864"/>
                  <a:gd name="connsiteX29" fmla="*/ 13525 w 49434"/>
                  <a:gd name="connsiteY29" fmla="*/ 17050 h 58864"/>
                  <a:gd name="connsiteX30" fmla="*/ 13430 w 49434"/>
                  <a:gd name="connsiteY30" fmla="*/ 17812 h 58864"/>
                  <a:gd name="connsiteX31" fmla="*/ 13430 w 49434"/>
                  <a:gd name="connsiteY31" fmla="*/ 23813 h 58864"/>
                  <a:gd name="connsiteX32" fmla="*/ 36195 w 49434"/>
                  <a:gd name="connsiteY32" fmla="*/ 23813 h 58864"/>
                  <a:gd name="connsiteX33" fmla="*/ 36195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862" y="42672"/>
                      <a:pt x="37052" y="42196"/>
                      <a:pt x="37052" y="42196"/>
                    </a:cubicBezTo>
                    <a:lnTo>
                      <a:pt x="49435" y="45911"/>
                    </a:lnTo>
                    <a:cubicBezTo>
                      <a:pt x="48101" y="49149"/>
                      <a:pt x="43053" y="54293"/>
                      <a:pt x="40862" y="55817"/>
                    </a:cubicBezTo>
                    <a:cubicBezTo>
                      <a:pt x="38291" y="57531"/>
                      <a:pt x="34481" y="58865"/>
                      <a:pt x="31242" y="58865"/>
                    </a:cubicBezTo>
                    <a:lnTo>
                      <a:pt x="18669" y="58865"/>
                    </a:lnTo>
                    <a:cubicBezTo>
                      <a:pt x="15335" y="58865"/>
                      <a:pt x="11621" y="57912"/>
                      <a:pt x="8954" y="56102"/>
                    </a:cubicBezTo>
                    <a:cubicBezTo>
                      <a:pt x="6953" y="54674"/>
                      <a:pt x="3620" y="51149"/>
                      <a:pt x="2572" y="49720"/>
                    </a:cubicBezTo>
                    <a:cubicBezTo>
                      <a:pt x="857" y="47339"/>
                      <a:pt x="0" y="44387"/>
                      <a:pt x="0" y="41434"/>
                    </a:cubicBezTo>
                    <a:lnTo>
                      <a:pt x="0" y="17431"/>
                    </a:lnTo>
                    <a:cubicBezTo>
                      <a:pt x="0" y="14478"/>
                      <a:pt x="762" y="11716"/>
                      <a:pt x="2572" y="9335"/>
                    </a:cubicBezTo>
                    <a:cubicBezTo>
                      <a:pt x="3620"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242" y="15621"/>
                      <a:pt x="33338" y="13716"/>
                      <a:pt x="31718" y="12859"/>
                    </a:cubicBezTo>
                    <a:cubicBezTo>
                      <a:pt x="31433" y="12763"/>
                      <a:pt x="31147" y="12763"/>
                      <a:pt x="30861" y="12763"/>
                    </a:cubicBezTo>
                    <a:lnTo>
                      <a:pt x="18764" y="12763"/>
                    </a:lnTo>
                    <a:cubicBezTo>
                      <a:pt x="17431" y="12763"/>
                      <a:pt x="14764" y="15050"/>
                      <a:pt x="13525" y="17050"/>
                    </a:cubicBezTo>
                    <a:cubicBezTo>
                      <a:pt x="13430" y="17336"/>
                      <a:pt x="13430" y="17812"/>
                      <a:pt x="13430" y="17812"/>
                    </a:cubicBezTo>
                    <a:lnTo>
                      <a:pt x="13430" y="23813"/>
                    </a:lnTo>
                    <a:lnTo>
                      <a:pt x="36195" y="23813"/>
                    </a:lnTo>
                    <a:lnTo>
                      <a:pt x="36195" y="17812"/>
                    </a:lnTo>
                    <a:close/>
                  </a:path>
                </a:pathLst>
              </a:custGeom>
              <a:solidFill>
                <a:srgbClr val="6D6E71"/>
              </a:solidFill>
              <a:ln w="9525" cap="flat">
                <a:noFill/>
                <a:prstDash val="solid"/>
                <a:miter/>
              </a:ln>
            </p:spPr>
            <p:txBody>
              <a:bodyPr rtlCol="0" anchor="ctr"/>
              <a:lstStyle/>
              <a:p>
                <a:endParaRPr lang="en-US"/>
              </a:p>
            </p:txBody>
          </p:sp>
          <p:sp>
            <p:nvSpPr>
              <p:cNvPr id="111" name="Freihandform: Form 110">
                <a:extLst>
                  <a:ext uri="{FF2B5EF4-FFF2-40B4-BE49-F238E27FC236}">
                    <a16:creationId xmlns:a16="http://schemas.microsoft.com/office/drawing/2014/main" id="{97C02AC8-5B51-4BDC-B64D-469F4EDC71E1}"/>
                  </a:ext>
                </a:extLst>
              </p:cNvPr>
              <p:cNvSpPr/>
              <p:nvPr/>
            </p:nvSpPr>
            <p:spPr>
              <a:xfrm>
                <a:off x="10095128" y="5311871"/>
                <a:ext cx="50482" cy="58197"/>
              </a:xfrm>
              <a:custGeom>
                <a:avLst/>
                <a:gdLst>
                  <a:gd name="connsiteX0" fmla="*/ 37243 w 50482"/>
                  <a:gd name="connsiteY0" fmla="*/ 58103 h 58197"/>
                  <a:gd name="connsiteX1" fmla="*/ 37243 w 50482"/>
                  <a:gd name="connsiteY1" fmla="*/ 17621 h 58197"/>
                  <a:gd name="connsiteX2" fmla="*/ 37147 w 50482"/>
                  <a:gd name="connsiteY2" fmla="*/ 16859 h 58197"/>
                  <a:gd name="connsiteX3" fmla="*/ 32956 w 50482"/>
                  <a:gd name="connsiteY3" fmla="*/ 12763 h 58197"/>
                  <a:gd name="connsiteX4" fmla="*/ 31909 w 50482"/>
                  <a:gd name="connsiteY4" fmla="*/ 12668 h 58197"/>
                  <a:gd name="connsiteX5" fmla="*/ 22574 w 50482"/>
                  <a:gd name="connsiteY5" fmla="*/ 12668 h 58197"/>
                  <a:gd name="connsiteX6" fmla="*/ 14668 w 50482"/>
                  <a:gd name="connsiteY6" fmla="*/ 18098 h 58197"/>
                  <a:gd name="connsiteX7" fmla="*/ 14668 w 50482"/>
                  <a:gd name="connsiteY7" fmla="*/ 58198 h 58197"/>
                  <a:gd name="connsiteX8" fmla="*/ 1333 w 50482"/>
                  <a:gd name="connsiteY8" fmla="*/ 58198 h 58197"/>
                  <a:gd name="connsiteX9" fmla="*/ 1333 w 50482"/>
                  <a:gd name="connsiteY9" fmla="*/ 12478 h 58197"/>
                  <a:gd name="connsiteX10" fmla="*/ 0 w 50482"/>
                  <a:gd name="connsiteY10" fmla="*/ 667 h 58197"/>
                  <a:gd name="connsiteX11" fmla="*/ 13240 w 50482"/>
                  <a:gd name="connsiteY11" fmla="*/ 667 h 58197"/>
                  <a:gd name="connsiteX12" fmla="*/ 13716 w 50482"/>
                  <a:gd name="connsiteY12" fmla="*/ 3715 h 58197"/>
                  <a:gd name="connsiteX13" fmla="*/ 22098 w 50482"/>
                  <a:gd name="connsiteY13" fmla="*/ 0 h 58197"/>
                  <a:gd name="connsiteX14" fmla="*/ 32004 w 50482"/>
                  <a:gd name="connsiteY14" fmla="*/ 0 h 58197"/>
                  <a:gd name="connsiteX15" fmla="*/ 41720 w 50482"/>
                  <a:gd name="connsiteY15" fmla="*/ 2953 h 58197"/>
                  <a:gd name="connsiteX16" fmla="*/ 48101 w 50482"/>
                  <a:gd name="connsiteY16" fmla="*/ 9335 h 58197"/>
                  <a:gd name="connsiteX17" fmla="*/ 50483 w 50482"/>
                  <a:gd name="connsiteY17" fmla="*/ 17431 h 58197"/>
                  <a:gd name="connsiteX18" fmla="*/ 50483 w 50482"/>
                  <a:gd name="connsiteY18" fmla="*/ 58198 h 58197"/>
                  <a:gd name="connsiteX19" fmla="*/ 37147 w 50482"/>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97">
                    <a:moveTo>
                      <a:pt x="37243" y="58103"/>
                    </a:moveTo>
                    <a:lnTo>
                      <a:pt x="37243" y="17621"/>
                    </a:lnTo>
                    <a:cubicBezTo>
                      <a:pt x="37243" y="17621"/>
                      <a:pt x="37243" y="17050"/>
                      <a:pt x="37147" y="16859"/>
                    </a:cubicBezTo>
                    <a:cubicBezTo>
                      <a:pt x="36385" y="15430"/>
                      <a:pt x="34480" y="13621"/>
                      <a:pt x="32956" y="12763"/>
                    </a:cubicBezTo>
                    <a:cubicBezTo>
                      <a:pt x="32861" y="12668"/>
                      <a:pt x="32290" y="12668"/>
                      <a:pt x="31909" y="12668"/>
                    </a:cubicBezTo>
                    <a:lnTo>
                      <a:pt x="22574" y="12668"/>
                    </a:lnTo>
                    <a:cubicBezTo>
                      <a:pt x="20003"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2004" y="0"/>
                    </a:lnTo>
                    <a:cubicBezTo>
                      <a:pt x="35338" y="0"/>
                      <a:pt x="39053" y="1048"/>
                      <a:pt x="41720" y="2953"/>
                    </a:cubicBezTo>
                    <a:cubicBezTo>
                      <a:pt x="43720" y="4382"/>
                      <a:pt x="47054" y="7715"/>
                      <a:pt x="48101" y="9335"/>
                    </a:cubicBezTo>
                    <a:cubicBezTo>
                      <a:pt x="49911" y="11906"/>
                      <a:pt x="50483" y="14764"/>
                      <a:pt x="50483" y="17431"/>
                    </a:cubicBezTo>
                    <a:lnTo>
                      <a:pt x="50483" y="58198"/>
                    </a:lnTo>
                    <a:lnTo>
                      <a:pt x="37147" y="58198"/>
                    </a:lnTo>
                    <a:close/>
                  </a:path>
                </a:pathLst>
              </a:custGeom>
              <a:solidFill>
                <a:srgbClr val="6D6E71"/>
              </a:solidFill>
              <a:ln w="9525" cap="flat">
                <a:noFill/>
                <a:prstDash val="solid"/>
                <a:miter/>
              </a:ln>
            </p:spPr>
            <p:txBody>
              <a:bodyPr rtlCol="0" anchor="ctr"/>
              <a:lstStyle/>
              <a:p>
                <a:endParaRPr lang="en-US"/>
              </a:p>
            </p:txBody>
          </p:sp>
          <p:sp>
            <p:nvSpPr>
              <p:cNvPr id="112" name="Freihandform: Form 111">
                <a:extLst>
                  <a:ext uri="{FF2B5EF4-FFF2-40B4-BE49-F238E27FC236}">
                    <a16:creationId xmlns:a16="http://schemas.microsoft.com/office/drawing/2014/main" id="{3B1B22FC-C1E7-4021-A791-977191A2FCAD}"/>
                  </a:ext>
                </a:extLst>
              </p:cNvPr>
              <p:cNvSpPr/>
              <p:nvPr/>
            </p:nvSpPr>
            <p:spPr>
              <a:xfrm>
                <a:off x="8876118" y="5439411"/>
                <a:ext cx="50958" cy="67913"/>
              </a:xfrm>
              <a:custGeom>
                <a:avLst/>
                <a:gdLst>
                  <a:gd name="connsiteX0" fmla="*/ 40862 w 50958"/>
                  <a:gd name="connsiteY0" fmla="*/ 67913 h 67913"/>
                  <a:gd name="connsiteX1" fmla="*/ 24670 w 50958"/>
                  <a:gd name="connsiteY1" fmla="*/ 39624 h 67913"/>
                  <a:gd name="connsiteX2" fmla="*/ 9239 w 50958"/>
                  <a:gd name="connsiteY2" fmla="*/ 39624 h 67913"/>
                  <a:gd name="connsiteX3" fmla="*/ 9239 w 50958"/>
                  <a:gd name="connsiteY3" fmla="*/ 67913 h 67913"/>
                  <a:gd name="connsiteX4" fmla="*/ 0 w 50958"/>
                  <a:gd name="connsiteY4" fmla="*/ 67913 h 67913"/>
                  <a:gd name="connsiteX5" fmla="*/ 0 w 50958"/>
                  <a:gd name="connsiteY5" fmla="*/ 0 h 67913"/>
                  <a:gd name="connsiteX6" fmla="*/ 31909 w 50958"/>
                  <a:gd name="connsiteY6" fmla="*/ 0 h 67913"/>
                  <a:gd name="connsiteX7" fmla="*/ 39529 w 50958"/>
                  <a:gd name="connsiteY7" fmla="*/ 2381 h 67913"/>
                  <a:gd name="connsiteX8" fmla="*/ 45529 w 50958"/>
                  <a:gd name="connsiteY8" fmla="*/ 8382 h 67913"/>
                  <a:gd name="connsiteX9" fmla="*/ 47434 w 50958"/>
                  <a:gd name="connsiteY9" fmla="*/ 14859 h 67913"/>
                  <a:gd name="connsiteX10" fmla="*/ 47434 w 50958"/>
                  <a:gd name="connsiteY10" fmla="*/ 25051 h 67913"/>
                  <a:gd name="connsiteX11" fmla="*/ 45529 w 50958"/>
                  <a:gd name="connsiteY11" fmla="*/ 31432 h 67913"/>
                  <a:gd name="connsiteX12" fmla="*/ 39529 w 50958"/>
                  <a:gd name="connsiteY12" fmla="*/ 37433 h 67913"/>
                  <a:gd name="connsiteX13" fmla="*/ 34195 w 50958"/>
                  <a:gd name="connsiteY13" fmla="*/ 39433 h 67913"/>
                  <a:gd name="connsiteX14" fmla="*/ 50959 w 50958"/>
                  <a:gd name="connsiteY14" fmla="*/ 67913 h 67913"/>
                  <a:gd name="connsiteX15" fmla="*/ 40862 w 50958"/>
                  <a:gd name="connsiteY15" fmla="*/ 67913 h 67913"/>
                  <a:gd name="connsiteX16" fmla="*/ 38195 w 50958"/>
                  <a:gd name="connsiteY16" fmla="*/ 15049 h 67913"/>
                  <a:gd name="connsiteX17" fmla="*/ 38100 w 50958"/>
                  <a:gd name="connsiteY17" fmla="*/ 13811 h 67913"/>
                  <a:gd name="connsiteX18" fmla="*/ 32575 w 50958"/>
                  <a:gd name="connsiteY18" fmla="*/ 8858 h 67913"/>
                  <a:gd name="connsiteX19" fmla="*/ 9430 w 50958"/>
                  <a:gd name="connsiteY19" fmla="*/ 8858 h 67913"/>
                  <a:gd name="connsiteX20" fmla="*/ 9430 w 50958"/>
                  <a:gd name="connsiteY20" fmla="*/ 30766 h 67913"/>
                  <a:gd name="connsiteX21" fmla="*/ 31909 w 50958"/>
                  <a:gd name="connsiteY21" fmla="*/ 30766 h 67913"/>
                  <a:gd name="connsiteX22" fmla="*/ 38100 w 50958"/>
                  <a:gd name="connsiteY22" fmla="*/ 26003 h 67913"/>
                  <a:gd name="connsiteX23" fmla="*/ 38195 w 50958"/>
                  <a:gd name="connsiteY23" fmla="*/ 24765 h 67913"/>
                  <a:gd name="connsiteX24" fmla="*/ 38195 w 50958"/>
                  <a:gd name="connsiteY24" fmla="*/ 15049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958" h="67913">
                    <a:moveTo>
                      <a:pt x="40862" y="67913"/>
                    </a:moveTo>
                    <a:lnTo>
                      <a:pt x="24670" y="39624"/>
                    </a:lnTo>
                    <a:lnTo>
                      <a:pt x="9239" y="39624"/>
                    </a:lnTo>
                    <a:lnTo>
                      <a:pt x="9239" y="67913"/>
                    </a:lnTo>
                    <a:lnTo>
                      <a:pt x="0" y="67913"/>
                    </a:lnTo>
                    <a:lnTo>
                      <a:pt x="0" y="0"/>
                    </a:lnTo>
                    <a:lnTo>
                      <a:pt x="31909" y="0"/>
                    </a:lnTo>
                    <a:cubicBezTo>
                      <a:pt x="34480" y="0"/>
                      <a:pt x="37433" y="857"/>
                      <a:pt x="39529" y="2381"/>
                    </a:cubicBezTo>
                    <a:cubicBezTo>
                      <a:pt x="41148" y="3524"/>
                      <a:pt x="44577" y="7048"/>
                      <a:pt x="45529" y="8382"/>
                    </a:cubicBezTo>
                    <a:cubicBezTo>
                      <a:pt x="46768" y="10287"/>
                      <a:pt x="47434" y="12573"/>
                      <a:pt x="47434" y="14859"/>
                    </a:cubicBezTo>
                    <a:lnTo>
                      <a:pt x="47434" y="25051"/>
                    </a:lnTo>
                    <a:cubicBezTo>
                      <a:pt x="47434" y="27337"/>
                      <a:pt x="46768" y="29432"/>
                      <a:pt x="45529" y="31432"/>
                    </a:cubicBezTo>
                    <a:cubicBezTo>
                      <a:pt x="44577" y="32766"/>
                      <a:pt x="41148" y="36290"/>
                      <a:pt x="39529" y="37433"/>
                    </a:cubicBezTo>
                    <a:cubicBezTo>
                      <a:pt x="38195" y="38481"/>
                      <a:pt x="35814" y="39624"/>
                      <a:pt x="34195" y="39433"/>
                    </a:cubicBezTo>
                    <a:lnTo>
                      <a:pt x="50959" y="67913"/>
                    </a:lnTo>
                    <a:lnTo>
                      <a:pt x="40862" y="67913"/>
                    </a:lnTo>
                    <a:close/>
                    <a:moveTo>
                      <a:pt x="38195" y="15049"/>
                    </a:moveTo>
                    <a:cubicBezTo>
                      <a:pt x="38195" y="15049"/>
                      <a:pt x="38195" y="13906"/>
                      <a:pt x="38100" y="13811"/>
                    </a:cubicBezTo>
                    <a:cubicBezTo>
                      <a:pt x="37433" y="12573"/>
                      <a:pt x="34099" y="8954"/>
                      <a:pt x="32575" y="8858"/>
                    </a:cubicBezTo>
                    <a:lnTo>
                      <a:pt x="9430" y="8858"/>
                    </a:lnTo>
                    <a:lnTo>
                      <a:pt x="9430" y="30766"/>
                    </a:lnTo>
                    <a:lnTo>
                      <a:pt x="31909" y="30766"/>
                    </a:lnTo>
                    <a:cubicBezTo>
                      <a:pt x="33909" y="30766"/>
                      <a:pt x="37243" y="27622"/>
                      <a:pt x="38100" y="26003"/>
                    </a:cubicBezTo>
                    <a:cubicBezTo>
                      <a:pt x="38195" y="25908"/>
                      <a:pt x="38195" y="24956"/>
                      <a:pt x="38195" y="24765"/>
                    </a:cubicBezTo>
                    <a:lnTo>
                      <a:pt x="38195" y="15049"/>
                    </a:lnTo>
                    <a:close/>
                  </a:path>
                </a:pathLst>
              </a:custGeom>
              <a:solidFill>
                <a:srgbClr val="6D6E71"/>
              </a:solidFill>
              <a:ln w="9525" cap="flat">
                <a:noFill/>
                <a:prstDash val="solid"/>
                <a:miter/>
              </a:ln>
            </p:spPr>
            <p:txBody>
              <a:bodyPr rtlCol="0" anchor="ctr"/>
              <a:lstStyle/>
              <a:p>
                <a:endParaRPr lang="en-US"/>
              </a:p>
            </p:txBody>
          </p:sp>
          <p:sp>
            <p:nvSpPr>
              <p:cNvPr id="113" name="Freihandform: Form 112">
                <a:extLst>
                  <a:ext uri="{FF2B5EF4-FFF2-40B4-BE49-F238E27FC236}">
                    <a16:creationId xmlns:a16="http://schemas.microsoft.com/office/drawing/2014/main" id="{D4798020-2A8D-4B35-B03E-BF6A355877D7}"/>
                  </a:ext>
                </a:extLst>
              </p:cNvPr>
              <p:cNvSpPr/>
              <p:nvPr/>
            </p:nvSpPr>
            <p:spPr>
              <a:xfrm>
                <a:off x="8938792" y="5457889"/>
                <a:ext cx="41910" cy="50006"/>
              </a:xfrm>
              <a:custGeom>
                <a:avLst/>
                <a:gdLst>
                  <a:gd name="connsiteX0" fmla="*/ 34385 w 41910"/>
                  <a:gd name="connsiteY0" fmla="*/ 47720 h 50006"/>
                  <a:gd name="connsiteX1" fmla="*/ 26670 w 41910"/>
                  <a:gd name="connsiteY1" fmla="*/ 50006 h 50006"/>
                  <a:gd name="connsiteX2" fmla="*/ 15145 w 41910"/>
                  <a:gd name="connsiteY2" fmla="*/ 50006 h 50006"/>
                  <a:gd name="connsiteX3" fmla="*/ 7334 w 41910"/>
                  <a:gd name="connsiteY3" fmla="*/ 47720 h 50006"/>
                  <a:gd name="connsiteX4" fmla="*/ 1905 w 41910"/>
                  <a:gd name="connsiteY4" fmla="*/ 42291 h 50006"/>
                  <a:gd name="connsiteX5" fmla="*/ 0 w 41910"/>
                  <a:gd name="connsiteY5" fmla="*/ 35814 h 50006"/>
                  <a:gd name="connsiteX6" fmla="*/ 0 w 41910"/>
                  <a:gd name="connsiteY6" fmla="*/ 14192 h 50006"/>
                  <a:gd name="connsiteX7" fmla="*/ 1905 w 41910"/>
                  <a:gd name="connsiteY7" fmla="*/ 7715 h 50006"/>
                  <a:gd name="connsiteX8" fmla="*/ 7334 w 41910"/>
                  <a:gd name="connsiteY8" fmla="*/ 2286 h 50006"/>
                  <a:gd name="connsiteX9" fmla="*/ 15145 w 41910"/>
                  <a:gd name="connsiteY9" fmla="*/ 0 h 50006"/>
                  <a:gd name="connsiteX10" fmla="*/ 26479 w 41910"/>
                  <a:gd name="connsiteY10" fmla="*/ 0 h 50006"/>
                  <a:gd name="connsiteX11" fmla="*/ 34290 w 41910"/>
                  <a:gd name="connsiteY11" fmla="*/ 2286 h 50006"/>
                  <a:gd name="connsiteX12" fmla="*/ 39719 w 41910"/>
                  <a:gd name="connsiteY12" fmla="*/ 7715 h 50006"/>
                  <a:gd name="connsiteX13" fmla="*/ 41529 w 41910"/>
                  <a:gd name="connsiteY13" fmla="*/ 14192 h 50006"/>
                  <a:gd name="connsiteX14" fmla="*/ 41529 w 41910"/>
                  <a:gd name="connsiteY14" fmla="*/ 28765 h 50006"/>
                  <a:gd name="connsiteX15" fmla="*/ 8858 w 41910"/>
                  <a:gd name="connsiteY15" fmla="*/ 28765 h 50006"/>
                  <a:gd name="connsiteX16" fmla="*/ 8858 w 41910"/>
                  <a:gd name="connsiteY16" fmla="*/ 35528 h 50006"/>
                  <a:gd name="connsiteX17" fmla="*/ 9049 w 41910"/>
                  <a:gd name="connsiteY17" fmla="*/ 36766 h 50006"/>
                  <a:gd name="connsiteX18" fmla="*/ 15145 w 41910"/>
                  <a:gd name="connsiteY18" fmla="*/ 41624 h 50006"/>
                  <a:gd name="connsiteX19" fmla="*/ 26956 w 41910"/>
                  <a:gd name="connsiteY19" fmla="*/ 41624 h 50006"/>
                  <a:gd name="connsiteX20" fmla="*/ 28289 w 41910"/>
                  <a:gd name="connsiteY20" fmla="*/ 41339 h 50006"/>
                  <a:gd name="connsiteX21" fmla="*/ 32956 w 41910"/>
                  <a:gd name="connsiteY21" fmla="*/ 36766 h 50006"/>
                  <a:gd name="connsiteX22" fmla="*/ 33623 w 41910"/>
                  <a:gd name="connsiteY22" fmla="*/ 35528 h 50006"/>
                  <a:gd name="connsiteX23" fmla="*/ 41910 w 41910"/>
                  <a:gd name="connsiteY23" fmla="*/ 38195 h 50006"/>
                  <a:gd name="connsiteX24" fmla="*/ 34480 w 41910"/>
                  <a:gd name="connsiteY24" fmla="*/ 47625 h 50006"/>
                  <a:gd name="connsiteX25" fmla="*/ 32766 w 41910"/>
                  <a:gd name="connsiteY25" fmla="*/ 14383 h 50006"/>
                  <a:gd name="connsiteX26" fmla="*/ 32671 w 41910"/>
                  <a:gd name="connsiteY26" fmla="*/ 13144 h 50006"/>
                  <a:gd name="connsiteX27" fmla="*/ 27813 w 41910"/>
                  <a:gd name="connsiteY27" fmla="*/ 8572 h 50006"/>
                  <a:gd name="connsiteX28" fmla="*/ 26479 w 41910"/>
                  <a:gd name="connsiteY28" fmla="*/ 8191 h 50006"/>
                  <a:gd name="connsiteX29" fmla="*/ 15240 w 41910"/>
                  <a:gd name="connsiteY29" fmla="*/ 8191 h 50006"/>
                  <a:gd name="connsiteX30" fmla="*/ 9144 w 41910"/>
                  <a:gd name="connsiteY30" fmla="*/ 13049 h 50006"/>
                  <a:gd name="connsiteX31" fmla="*/ 8953 w 41910"/>
                  <a:gd name="connsiteY31" fmla="*/ 14288 h 50006"/>
                  <a:gd name="connsiteX32" fmla="*/ 8953 w 41910"/>
                  <a:gd name="connsiteY32" fmla="*/ 20479 h 50006"/>
                  <a:gd name="connsiteX33" fmla="*/ 32861 w 41910"/>
                  <a:gd name="connsiteY33" fmla="*/ 20479 h 50006"/>
                  <a:gd name="connsiteX34" fmla="*/ 32861 w 41910"/>
                  <a:gd name="connsiteY34" fmla="*/ 14288 h 50006"/>
                  <a:gd name="connsiteX35" fmla="*/ 32861 w 41910"/>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10" h="50006">
                    <a:moveTo>
                      <a:pt x="34385" y="47720"/>
                    </a:moveTo>
                    <a:cubicBezTo>
                      <a:pt x="32385" y="49244"/>
                      <a:pt x="29432" y="50006"/>
                      <a:pt x="26670" y="50006"/>
                    </a:cubicBezTo>
                    <a:lnTo>
                      <a:pt x="15145" y="50006"/>
                    </a:lnTo>
                    <a:cubicBezTo>
                      <a:pt x="12478" y="50006"/>
                      <a:pt x="9430" y="49244"/>
                      <a:pt x="7334" y="47720"/>
                    </a:cubicBezTo>
                    <a:cubicBezTo>
                      <a:pt x="5620" y="46482"/>
                      <a:pt x="2762" y="43529"/>
                      <a:pt x="1905" y="42291"/>
                    </a:cubicBezTo>
                    <a:cubicBezTo>
                      <a:pt x="572" y="40481"/>
                      <a:pt x="0" y="38195"/>
                      <a:pt x="0" y="35814"/>
                    </a:cubicBezTo>
                    <a:lnTo>
                      <a:pt x="0" y="14192"/>
                    </a:lnTo>
                    <a:cubicBezTo>
                      <a:pt x="0" y="11811"/>
                      <a:pt x="572" y="9525"/>
                      <a:pt x="1905" y="7715"/>
                    </a:cubicBezTo>
                    <a:cubicBezTo>
                      <a:pt x="2857" y="6477"/>
                      <a:pt x="5620" y="3524"/>
                      <a:pt x="7334" y="2286"/>
                    </a:cubicBezTo>
                    <a:cubicBezTo>
                      <a:pt x="9334" y="762"/>
                      <a:pt x="12382"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3" y="41624"/>
                      <a:pt x="28003" y="41434"/>
                      <a:pt x="28289" y="41339"/>
                    </a:cubicBezTo>
                    <a:cubicBezTo>
                      <a:pt x="29908" y="40577"/>
                      <a:pt x="32099" y="38290"/>
                      <a:pt x="32956" y="36766"/>
                    </a:cubicBezTo>
                    <a:lnTo>
                      <a:pt x="33623" y="35528"/>
                    </a:lnTo>
                    <a:lnTo>
                      <a:pt x="41910" y="38195"/>
                    </a:lnTo>
                    <a:cubicBezTo>
                      <a:pt x="40481" y="41624"/>
                      <a:pt x="37338" y="45625"/>
                      <a:pt x="34480" y="47625"/>
                    </a:cubicBezTo>
                    <a:moveTo>
                      <a:pt x="32766" y="14383"/>
                    </a:moveTo>
                    <a:cubicBezTo>
                      <a:pt x="32766" y="14383"/>
                      <a:pt x="32766" y="13335"/>
                      <a:pt x="32671" y="13144"/>
                    </a:cubicBezTo>
                    <a:cubicBezTo>
                      <a:pt x="31718" y="11525"/>
                      <a:pt x="29432" y="9525"/>
                      <a:pt x="27813" y="8572"/>
                    </a:cubicBezTo>
                    <a:cubicBezTo>
                      <a:pt x="27527" y="8477"/>
                      <a:pt x="27146" y="8191"/>
                      <a:pt x="26479" y="8191"/>
                    </a:cubicBezTo>
                    <a:lnTo>
                      <a:pt x="15240" y="8191"/>
                    </a:lnTo>
                    <a:cubicBezTo>
                      <a:pt x="13049" y="8191"/>
                      <a:pt x="10001" y="11430"/>
                      <a:pt x="9144" y="13049"/>
                    </a:cubicBezTo>
                    <a:cubicBezTo>
                      <a:pt x="9049" y="13144"/>
                      <a:pt x="8953" y="13621"/>
                      <a:pt x="8953" y="14288"/>
                    </a:cubicBezTo>
                    <a:lnTo>
                      <a:pt x="8953" y="20479"/>
                    </a:lnTo>
                    <a:lnTo>
                      <a:pt x="32861" y="20479"/>
                    </a:lnTo>
                    <a:lnTo>
                      <a:pt x="32861" y="14288"/>
                    </a:lnTo>
                    <a:lnTo>
                      <a:pt x="32861" y="14288"/>
                    </a:lnTo>
                    <a:close/>
                  </a:path>
                </a:pathLst>
              </a:custGeom>
              <a:solidFill>
                <a:srgbClr val="6D6E71"/>
              </a:solidFill>
              <a:ln w="9525" cap="flat">
                <a:noFill/>
                <a:prstDash val="solid"/>
                <a:miter/>
              </a:ln>
            </p:spPr>
            <p:txBody>
              <a:bodyPr rtlCol="0" anchor="ctr"/>
              <a:lstStyle/>
              <a:p>
                <a:endParaRPr lang="en-US"/>
              </a:p>
            </p:txBody>
          </p:sp>
          <p:sp>
            <p:nvSpPr>
              <p:cNvPr id="114" name="Freihandform: Form 113">
                <a:extLst>
                  <a:ext uri="{FF2B5EF4-FFF2-40B4-BE49-F238E27FC236}">
                    <a16:creationId xmlns:a16="http://schemas.microsoft.com/office/drawing/2014/main" id="{87EA5E20-4C60-402A-859D-622A218EA841}"/>
                  </a:ext>
                </a:extLst>
              </p:cNvPr>
              <p:cNvSpPr/>
              <p:nvPr/>
            </p:nvSpPr>
            <p:spPr>
              <a:xfrm>
                <a:off x="8996324" y="5458461"/>
                <a:ext cx="41719" cy="49244"/>
              </a:xfrm>
              <a:custGeom>
                <a:avLst/>
                <a:gdLst>
                  <a:gd name="connsiteX0" fmla="*/ 32861 w 41719"/>
                  <a:gd name="connsiteY0" fmla="*/ 48863 h 49244"/>
                  <a:gd name="connsiteX1" fmla="*/ 32385 w 41719"/>
                  <a:gd name="connsiteY1" fmla="*/ 44863 h 49244"/>
                  <a:gd name="connsiteX2" fmla="*/ 23527 w 41719"/>
                  <a:gd name="connsiteY2" fmla="*/ 49244 h 49244"/>
                  <a:gd name="connsiteX3" fmla="*/ 15049 w 41719"/>
                  <a:gd name="connsiteY3" fmla="*/ 49244 h 49244"/>
                  <a:gd name="connsiteX4" fmla="*/ 7239 w 41719"/>
                  <a:gd name="connsiteY4" fmla="*/ 46958 h 49244"/>
                  <a:gd name="connsiteX5" fmla="*/ 1810 w 41719"/>
                  <a:gd name="connsiteY5" fmla="*/ 41529 h 49244"/>
                  <a:gd name="connsiteX6" fmla="*/ 0 w 41719"/>
                  <a:gd name="connsiteY6" fmla="*/ 35052 h 49244"/>
                  <a:gd name="connsiteX7" fmla="*/ 0 w 41719"/>
                  <a:gd name="connsiteY7" fmla="*/ 0 h 49244"/>
                  <a:gd name="connsiteX8" fmla="*/ 8858 w 41719"/>
                  <a:gd name="connsiteY8" fmla="*/ 0 h 49244"/>
                  <a:gd name="connsiteX9" fmla="*/ 8858 w 41719"/>
                  <a:gd name="connsiteY9" fmla="*/ 34862 h 49244"/>
                  <a:gd name="connsiteX10" fmla="*/ 8953 w 41719"/>
                  <a:gd name="connsiteY10" fmla="*/ 36100 h 49244"/>
                  <a:gd name="connsiteX11" fmla="*/ 13811 w 41719"/>
                  <a:gd name="connsiteY11" fmla="*/ 40767 h 49244"/>
                  <a:gd name="connsiteX12" fmla="*/ 15145 w 41719"/>
                  <a:gd name="connsiteY12" fmla="*/ 40957 h 49244"/>
                  <a:gd name="connsiteX13" fmla="*/ 23146 w 41719"/>
                  <a:gd name="connsiteY13" fmla="*/ 40957 h 49244"/>
                  <a:gd name="connsiteX14" fmla="*/ 31909 w 41719"/>
                  <a:gd name="connsiteY14" fmla="*/ 35243 h 49244"/>
                  <a:gd name="connsiteX15" fmla="*/ 31909 w 41719"/>
                  <a:gd name="connsiteY15" fmla="*/ 95 h 49244"/>
                  <a:gd name="connsiteX16" fmla="*/ 40767 w 41719"/>
                  <a:gd name="connsiteY16" fmla="*/ 95 h 49244"/>
                  <a:gd name="connsiteX17" fmla="*/ 40767 w 41719"/>
                  <a:gd name="connsiteY17" fmla="*/ 39815 h 49244"/>
                  <a:gd name="connsiteX18" fmla="*/ 41720 w 41719"/>
                  <a:gd name="connsiteY18" fmla="*/ 48863 h 49244"/>
                  <a:gd name="connsiteX19" fmla="*/ 32861 w 41719"/>
                  <a:gd name="connsiteY19" fmla="*/ 48863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244">
                    <a:moveTo>
                      <a:pt x="32861" y="48863"/>
                    </a:moveTo>
                    <a:lnTo>
                      <a:pt x="32385" y="44863"/>
                    </a:lnTo>
                    <a:cubicBezTo>
                      <a:pt x="30099" y="46863"/>
                      <a:pt x="26765" y="49244"/>
                      <a:pt x="23527" y="49244"/>
                    </a:cubicBezTo>
                    <a:lnTo>
                      <a:pt x="15049" y="49244"/>
                    </a:lnTo>
                    <a:cubicBezTo>
                      <a:pt x="12382" y="49244"/>
                      <a:pt x="9334" y="48482"/>
                      <a:pt x="7239" y="46958"/>
                    </a:cubicBezTo>
                    <a:cubicBezTo>
                      <a:pt x="5524" y="45720"/>
                      <a:pt x="2762" y="42767"/>
                      <a:pt x="1810" y="41529"/>
                    </a:cubicBezTo>
                    <a:cubicBezTo>
                      <a:pt x="476" y="39624"/>
                      <a:pt x="0" y="37338"/>
                      <a:pt x="0" y="35052"/>
                    </a:cubicBezTo>
                    <a:lnTo>
                      <a:pt x="0" y="0"/>
                    </a:lnTo>
                    <a:lnTo>
                      <a:pt x="8858" y="0"/>
                    </a:lnTo>
                    <a:lnTo>
                      <a:pt x="8858" y="34862"/>
                    </a:lnTo>
                    <a:cubicBezTo>
                      <a:pt x="8858" y="34862"/>
                      <a:pt x="8858" y="35909"/>
                      <a:pt x="8953" y="36100"/>
                    </a:cubicBezTo>
                    <a:cubicBezTo>
                      <a:pt x="9906" y="37719"/>
                      <a:pt x="12287" y="39815"/>
                      <a:pt x="13811" y="40767"/>
                    </a:cubicBezTo>
                    <a:cubicBezTo>
                      <a:pt x="14097" y="40862"/>
                      <a:pt x="14478" y="40957"/>
                      <a:pt x="15145" y="40957"/>
                    </a:cubicBezTo>
                    <a:lnTo>
                      <a:pt x="23146" y="40957"/>
                    </a:lnTo>
                    <a:cubicBezTo>
                      <a:pt x="25336" y="40957"/>
                      <a:pt x="30671" y="36671"/>
                      <a:pt x="31909" y="35243"/>
                    </a:cubicBezTo>
                    <a:lnTo>
                      <a:pt x="31909" y="95"/>
                    </a:lnTo>
                    <a:lnTo>
                      <a:pt x="40767" y="95"/>
                    </a:lnTo>
                    <a:lnTo>
                      <a:pt x="40767" y="39815"/>
                    </a:lnTo>
                    <a:lnTo>
                      <a:pt x="41720" y="48863"/>
                    </a:lnTo>
                    <a:lnTo>
                      <a:pt x="32861" y="48863"/>
                    </a:lnTo>
                    <a:close/>
                  </a:path>
                </a:pathLst>
              </a:custGeom>
              <a:solidFill>
                <a:srgbClr val="6D6E71"/>
              </a:solidFill>
              <a:ln w="9525" cap="flat">
                <a:noFill/>
                <a:prstDash val="solid"/>
                <a:miter/>
              </a:ln>
            </p:spPr>
            <p:txBody>
              <a:bodyPr rtlCol="0" anchor="ctr"/>
              <a:lstStyle/>
              <a:p>
                <a:endParaRPr lang="en-US"/>
              </a:p>
            </p:txBody>
          </p:sp>
          <p:sp>
            <p:nvSpPr>
              <p:cNvPr id="115" name="Freihandform: Form 114">
                <a:extLst>
                  <a:ext uri="{FF2B5EF4-FFF2-40B4-BE49-F238E27FC236}">
                    <a16:creationId xmlns:a16="http://schemas.microsoft.com/office/drawing/2014/main" id="{B195A802-AE1A-4CEF-8E81-ED4F6EE17FFB}"/>
                  </a:ext>
                </a:extLst>
              </p:cNvPr>
              <p:cNvSpPr/>
              <p:nvPr/>
            </p:nvSpPr>
            <p:spPr>
              <a:xfrm>
                <a:off x="9049473" y="5439315"/>
                <a:ext cx="31813" cy="67913"/>
              </a:xfrm>
              <a:custGeom>
                <a:avLst/>
                <a:gdLst>
                  <a:gd name="connsiteX0" fmla="*/ 16764 w 31813"/>
                  <a:gd name="connsiteY0" fmla="*/ 27432 h 67913"/>
                  <a:gd name="connsiteX1" fmla="*/ 16764 w 31813"/>
                  <a:gd name="connsiteY1" fmla="*/ 53340 h 67913"/>
                  <a:gd name="connsiteX2" fmla="*/ 16955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764" y="27432"/>
                    </a:moveTo>
                    <a:lnTo>
                      <a:pt x="16764" y="53340"/>
                    </a:lnTo>
                    <a:cubicBezTo>
                      <a:pt x="16764" y="54102"/>
                      <a:pt x="16859" y="54673"/>
                      <a:pt x="16955" y="54769"/>
                    </a:cubicBezTo>
                    <a:cubicBezTo>
                      <a:pt x="17907" y="56388"/>
                      <a:pt x="19907" y="58388"/>
                      <a:pt x="21527" y="59341"/>
                    </a:cubicBezTo>
                    <a:cubicBezTo>
                      <a:pt x="21717" y="59436"/>
                      <a:pt x="22479" y="59627"/>
                      <a:pt x="23146" y="59627"/>
                    </a:cubicBezTo>
                    <a:lnTo>
                      <a:pt x="31623" y="59627"/>
                    </a:lnTo>
                    <a:lnTo>
                      <a:pt x="31623" y="67913"/>
                    </a:lnTo>
                    <a:lnTo>
                      <a:pt x="23051" y="67913"/>
                    </a:lnTo>
                    <a:cubicBezTo>
                      <a:pt x="20384" y="67913"/>
                      <a:pt x="17431" y="67151"/>
                      <a:pt x="15335" y="65627"/>
                    </a:cubicBezTo>
                    <a:cubicBezTo>
                      <a:pt x="13621" y="64389"/>
                      <a:pt x="10859"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16" name="Freihandform: Form 115">
                <a:extLst>
                  <a:ext uri="{FF2B5EF4-FFF2-40B4-BE49-F238E27FC236}">
                    <a16:creationId xmlns:a16="http://schemas.microsoft.com/office/drawing/2014/main" id="{4D167138-024A-4BDF-A26D-21DDFB4FA8E6}"/>
                  </a:ext>
                </a:extLst>
              </p:cNvPr>
              <p:cNvSpPr/>
              <p:nvPr/>
            </p:nvSpPr>
            <p:spPr>
              <a:xfrm>
                <a:off x="9095574" y="5439506"/>
                <a:ext cx="9715" cy="67817"/>
              </a:xfrm>
              <a:custGeom>
                <a:avLst/>
                <a:gdLst>
                  <a:gd name="connsiteX0" fmla="*/ 952 w 9715"/>
                  <a:gd name="connsiteY0" fmla="*/ 67818 h 67817"/>
                  <a:gd name="connsiteX1" fmla="*/ 381 w 9715"/>
                  <a:gd name="connsiteY1" fmla="*/ 63627 h 67817"/>
                  <a:gd name="connsiteX2" fmla="*/ 0 w 9715"/>
                  <a:gd name="connsiteY2" fmla="*/ 60484 h 67817"/>
                  <a:gd name="connsiteX3" fmla="*/ 0 w 9715"/>
                  <a:gd name="connsiteY3" fmla="*/ 0 h 67817"/>
                  <a:gd name="connsiteX4" fmla="*/ 8573 w 9715"/>
                  <a:gd name="connsiteY4" fmla="*/ 0 h 67817"/>
                  <a:gd name="connsiteX5" fmla="*/ 8573 w 9715"/>
                  <a:gd name="connsiteY5" fmla="*/ 59150 h 67817"/>
                  <a:gd name="connsiteX6" fmla="*/ 9716 w 9715"/>
                  <a:gd name="connsiteY6" fmla="*/ 67818 h 67817"/>
                  <a:gd name="connsiteX7" fmla="*/ 857 w 9715"/>
                  <a:gd name="connsiteY7" fmla="*/ 67818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 h="67817">
                    <a:moveTo>
                      <a:pt x="952" y="67818"/>
                    </a:moveTo>
                    <a:cubicBezTo>
                      <a:pt x="762" y="66199"/>
                      <a:pt x="571" y="64865"/>
                      <a:pt x="381" y="63627"/>
                    </a:cubicBezTo>
                    <a:cubicBezTo>
                      <a:pt x="191" y="62389"/>
                      <a:pt x="0" y="61341"/>
                      <a:pt x="0" y="60484"/>
                    </a:cubicBezTo>
                    <a:lnTo>
                      <a:pt x="0" y="0"/>
                    </a:lnTo>
                    <a:lnTo>
                      <a:pt x="8573" y="0"/>
                    </a:lnTo>
                    <a:lnTo>
                      <a:pt x="8573" y="59150"/>
                    </a:lnTo>
                    <a:cubicBezTo>
                      <a:pt x="8573" y="61531"/>
                      <a:pt x="9144" y="64675"/>
                      <a:pt x="9716" y="67818"/>
                    </a:cubicBezTo>
                    <a:lnTo>
                      <a:pt x="857" y="67818"/>
                    </a:lnTo>
                    <a:close/>
                  </a:path>
                </a:pathLst>
              </a:custGeom>
              <a:solidFill>
                <a:srgbClr val="6D6E71"/>
              </a:solidFill>
              <a:ln w="9525" cap="flat">
                <a:noFill/>
                <a:prstDash val="solid"/>
                <a:miter/>
              </a:ln>
            </p:spPr>
            <p:txBody>
              <a:bodyPr rtlCol="0" anchor="ctr"/>
              <a:lstStyle/>
              <a:p>
                <a:endParaRPr lang="en-US"/>
              </a:p>
            </p:txBody>
          </p:sp>
          <p:sp>
            <p:nvSpPr>
              <p:cNvPr id="117" name="Freihandform: Form 116">
                <a:extLst>
                  <a:ext uri="{FF2B5EF4-FFF2-40B4-BE49-F238E27FC236}">
                    <a16:creationId xmlns:a16="http://schemas.microsoft.com/office/drawing/2014/main" id="{D2AC5B98-C49E-480C-BECB-CA548150F33A}"/>
                  </a:ext>
                </a:extLst>
              </p:cNvPr>
              <p:cNvSpPr/>
              <p:nvPr/>
            </p:nvSpPr>
            <p:spPr>
              <a:xfrm>
                <a:off x="9124625"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18" name="Freihandform: Form 117">
                <a:extLst>
                  <a:ext uri="{FF2B5EF4-FFF2-40B4-BE49-F238E27FC236}">
                    <a16:creationId xmlns:a16="http://schemas.microsoft.com/office/drawing/2014/main" id="{3234B5F3-6BE2-44E9-AA16-05FCDA1CADCD}"/>
                  </a:ext>
                </a:extLst>
              </p:cNvPr>
              <p:cNvSpPr/>
              <p:nvPr/>
            </p:nvSpPr>
            <p:spPr>
              <a:xfrm>
                <a:off x="9148914"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80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3 w 41719"/>
                  <a:gd name="connsiteY8" fmla="*/ 49339 h 49339"/>
                  <a:gd name="connsiteX9" fmla="*/ 953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20 w 41719"/>
                  <a:gd name="connsiteY17" fmla="*/ 14192 h 49339"/>
                  <a:gd name="connsiteX18" fmla="*/ 41720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432" y="9430"/>
                      <a:pt x="27813" y="8477"/>
                    </a:cubicBezTo>
                    <a:cubicBezTo>
                      <a:pt x="27432" y="8382"/>
                      <a:pt x="27146" y="8287"/>
                      <a:pt x="26480" y="8287"/>
                    </a:cubicBezTo>
                    <a:lnTo>
                      <a:pt x="18479" y="8287"/>
                    </a:lnTo>
                    <a:cubicBezTo>
                      <a:pt x="16383" y="8287"/>
                      <a:pt x="10858" y="12668"/>
                      <a:pt x="9811" y="14192"/>
                    </a:cubicBezTo>
                    <a:lnTo>
                      <a:pt x="9811" y="49339"/>
                    </a:lnTo>
                    <a:lnTo>
                      <a:pt x="953" y="49339"/>
                    </a:lnTo>
                    <a:lnTo>
                      <a:pt x="953" y="9620"/>
                    </a:lnTo>
                    <a:lnTo>
                      <a:pt x="0" y="571"/>
                    </a:lnTo>
                    <a:lnTo>
                      <a:pt x="8858" y="571"/>
                    </a:lnTo>
                    <a:lnTo>
                      <a:pt x="9335" y="4572"/>
                    </a:lnTo>
                    <a:cubicBezTo>
                      <a:pt x="11621" y="2572"/>
                      <a:pt x="14954" y="0"/>
                      <a:pt x="18193" y="0"/>
                    </a:cubicBezTo>
                    <a:lnTo>
                      <a:pt x="26670" y="0"/>
                    </a:lnTo>
                    <a:cubicBezTo>
                      <a:pt x="29337" y="0"/>
                      <a:pt x="32480" y="762"/>
                      <a:pt x="34481" y="2286"/>
                    </a:cubicBezTo>
                    <a:cubicBezTo>
                      <a:pt x="36195" y="3524"/>
                      <a:pt x="39053" y="6477"/>
                      <a:pt x="39910" y="7715"/>
                    </a:cubicBezTo>
                    <a:cubicBezTo>
                      <a:pt x="41243" y="9620"/>
                      <a:pt x="41720" y="11906"/>
                      <a:pt x="41720" y="14192"/>
                    </a:cubicBezTo>
                    <a:lnTo>
                      <a:pt x="41720"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19" name="Freihandform: Form 118">
                <a:extLst>
                  <a:ext uri="{FF2B5EF4-FFF2-40B4-BE49-F238E27FC236}">
                    <a16:creationId xmlns:a16="http://schemas.microsoft.com/office/drawing/2014/main" id="{9BEC9EAD-049E-4E00-AD26-7FF284CCD5D0}"/>
                  </a:ext>
                </a:extLst>
              </p:cNvPr>
              <p:cNvSpPr/>
              <p:nvPr/>
            </p:nvSpPr>
            <p:spPr>
              <a:xfrm>
                <a:off x="9205207" y="5457985"/>
                <a:ext cx="42862" cy="68770"/>
              </a:xfrm>
              <a:custGeom>
                <a:avLst/>
                <a:gdLst>
                  <a:gd name="connsiteX0" fmla="*/ 42005 w 42862"/>
                  <a:gd name="connsiteY0" fmla="*/ 9715 h 68770"/>
                  <a:gd name="connsiteX1" fmla="*/ 42005 w 42862"/>
                  <a:gd name="connsiteY1" fmla="*/ 54388 h 68770"/>
                  <a:gd name="connsiteX2" fmla="*/ 40196 w 42862"/>
                  <a:gd name="connsiteY2" fmla="*/ 60960 h 68770"/>
                  <a:gd name="connsiteX3" fmla="*/ 34766 w 42862"/>
                  <a:gd name="connsiteY3" fmla="*/ 66389 h 68770"/>
                  <a:gd name="connsiteX4" fmla="*/ 26956 w 42862"/>
                  <a:gd name="connsiteY4" fmla="*/ 68770 h 68770"/>
                  <a:gd name="connsiteX5" fmla="*/ 15621 w 42862"/>
                  <a:gd name="connsiteY5" fmla="*/ 68770 h 68770"/>
                  <a:gd name="connsiteX6" fmla="*/ 7906 w 42862"/>
                  <a:gd name="connsiteY6" fmla="*/ 66389 h 68770"/>
                  <a:gd name="connsiteX7" fmla="*/ 286 w 42862"/>
                  <a:gd name="connsiteY7" fmla="*/ 56864 h 68770"/>
                  <a:gd name="connsiteX8" fmla="*/ 8573 w 42862"/>
                  <a:gd name="connsiteY8" fmla="*/ 54197 h 68770"/>
                  <a:gd name="connsiteX9" fmla="*/ 15240 w 42862"/>
                  <a:gd name="connsiteY9" fmla="*/ 60579 h 68770"/>
                  <a:gd name="connsiteX10" fmla="*/ 26765 w 42862"/>
                  <a:gd name="connsiteY10" fmla="*/ 60579 h 68770"/>
                  <a:gd name="connsiteX11" fmla="*/ 28099 w 42862"/>
                  <a:gd name="connsiteY11" fmla="*/ 60198 h 68770"/>
                  <a:gd name="connsiteX12" fmla="*/ 33052 w 42862"/>
                  <a:gd name="connsiteY12" fmla="*/ 55150 h 68770"/>
                  <a:gd name="connsiteX13" fmla="*/ 33052 w 42862"/>
                  <a:gd name="connsiteY13" fmla="*/ 45625 h 68770"/>
                  <a:gd name="connsiteX14" fmla="*/ 24384 w 42862"/>
                  <a:gd name="connsiteY14" fmla="*/ 49911 h 68770"/>
                  <a:gd name="connsiteX15" fmla="*/ 15050 w 42862"/>
                  <a:gd name="connsiteY15" fmla="*/ 49911 h 68770"/>
                  <a:gd name="connsiteX16" fmla="*/ 7239 w 42862"/>
                  <a:gd name="connsiteY16" fmla="*/ 47625 h 68770"/>
                  <a:gd name="connsiteX17" fmla="*/ 1810 w 42862"/>
                  <a:gd name="connsiteY17" fmla="*/ 42101 h 68770"/>
                  <a:gd name="connsiteX18" fmla="*/ 0 w 42862"/>
                  <a:gd name="connsiteY18" fmla="*/ 35528 h 68770"/>
                  <a:gd name="connsiteX19" fmla="*/ 0 w 42862"/>
                  <a:gd name="connsiteY19" fmla="*/ 14383 h 68770"/>
                  <a:gd name="connsiteX20" fmla="*/ 1810 w 42862"/>
                  <a:gd name="connsiteY20" fmla="*/ 7810 h 68770"/>
                  <a:gd name="connsiteX21" fmla="*/ 7239 w 42862"/>
                  <a:gd name="connsiteY21" fmla="*/ 2286 h 68770"/>
                  <a:gd name="connsiteX22" fmla="*/ 15050 w 42862"/>
                  <a:gd name="connsiteY22" fmla="*/ 0 h 68770"/>
                  <a:gd name="connsiteX23" fmla="*/ 24384 w 42862"/>
                  <a:gd name="connsiteY23" fmla="*/ 0 h 68770"/>
                  <a:gd name="connsiteX24" fmla="*/ 33528 w 42862"/>
                  <a:gd name="connsiteY24" fmla="*/ 4763 h 68770"/>
                  <a:gd name="connsiteX25" fmla="*/ 34004 w 42862"/>
                  <a:gd name="connsiteY25" fmla="*/ 571 h 68770"/>
                  <a:gd name="connsiteX26" fmla="*/ 42863 w 42862"/>
                  <a:gd name="connsiteY26" fmla="*/ 571 h 68770"/>
                  <a:gd name="connsiteX27" fmla="*/ 42005 w 42862"/>
                  <a:gd name="connsiteY27" fmla="*/ 9715 h 68770"/>
                  <a:gd name="connsiteX28" fmla="*/ 33242 w 42862"/>
                  <a:gd name="connsiteY28" fmla="*/ 14859 h 68770"/>
                  <a:gd name="connsiteX29" fmla="*/ 24098 w 42862"/>
                  <a:gd name="connsiteY29" fmla="*/ 8287 h 68770"/>
                  <a:gd name="connsiteX30" fmla="*/ 15240 w 42862"/>
                  <a:gd name="connsiteY30" fmla="*/ 8287 h 68770"/>
                  <a:gd name="connsiteX31" fmla="*/ 13906 w 42862"/>
                  <a:gd name="connsiteY31" fmla="*/ 8668 h 68770"/>
                  <a:gd name="connsiteX32" fmla="*/ 9049 w 42862"/>
                  <a:gd name="connsiteY32" fmla="*/ 13430 h 68770"/>
                  <a:gd name="connsiteX33" fmla="*/ 8858 w 42862"/>
                  <a:gd name="connsiteY33" fmla="*/ 14668 h 68770"/>
                  <a:gd name="connsiteX34" fmla="*/ 8858 w 42862"/>
                  <a:gd name="connsiteY34" fmla="*/ 35338 h 68770"/>
                  <a:gd name="connsiteX35" fmla="*/ 9049 w 42862"/>
                  <a:gd name="connsiteY35" fmla="*/ 36576 h 68770"/>
                  <a:gd name="connsiteX36" fmla="*/ 13906 w 42862"/>
                  <a:gd name="connsiteY36" fmla="*/ 41434 h 68770"/>
                  <a:gd name="connsiteX37" fmla="*/ 15240 w 42862"/>
                  <a:gd name="connsiteY37" fmla="*/ 41624 h 68770"/>
                  <a:gd name="connsiteX38" fmla="*/ 24098 w 42862"/>
                  <a:gd name="connsiteY38" fmla="*/ 41624 h 68770"/>
                  <a:gd name="connsiteX39" fmla="*/ 25146 w 42862"/>
                  <a:gd name="connsiteY39" fmla="*/ 41529 h 68770"/>
                  <a:gd name="connsiteX40" fmla="*/ 33338 w 42862"/>
                  <a:gd name="connsiteY40" fmla="*/ 35052 h 68770"/>
                  <a:gd name="connsiteX41" fmla="*/ 33338 w 42862"/>
                  <a:gd name="connsiteY41" fmla="*/ 14764 h 68770"/>
                  <a:gd name="connsiteX42" fmla="*/ 33338 w 42862"/>
                  <a:gd name="connsiteY42" fmla="*/ 14764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862" h="68770">
                    <a:moveTo>
                      <a:pt x="42005" y="9715"/>
                    </a:moveTo>
                    <a:lnTo>
                      <a:pt x="42005" y="54388"/>
                    </a:lnTo>
                    <a:cubicBezTo>
                      <a:pt x="42005" y="56769"/>
                      <a:pt x="41529" y="59055"/>
                      <a:pt x="40196" y="60960"/>
                    </a:cubicBezTo>
                    <a:cubicBezTo>
                      <a:pt x="39243" y="62198"/>
                      <a:pt x="36481" y="65151"/>
                      <a:pt x="34766" y="66389"/>
                    </a:cubicBezTo>
                    <a:cubicBezTo>
                      <a:pt x="32766" y="67818"/>
                      <a:pt x="29527" y="68770"/>
                      <a:pt x="26956" y="68770"/>
                    </a:cubicBezTo>
                    <a:lnTo>
                      <a:pt x="15621" y="68770"/>
                    </a:lnTo>
                    <a:cubicBezTo>
                      <a:pt x="13049" y="68770"/>
                      <a:pt x="10001" y="67913"/>
                      <a:pt x="7906" y="66389"/>
                    </a:cubicBezTo>
                    <a:cubicBezTo>
                      <a:pt x="5334" y="64579"/>
                      <a:pt x="1715" y="60293"/>
                      <a:pt x="286" y="56864"/>
                    </a:cubicBezTo>
                    <a:lnTo>
                      <a:pt x="8573" y="54197"/>
                    </a:lnTo>
                    <a:cubicBezTo>
                      <a:pt x="9715" y="56483"/>
                      <a:pt x="12763" y="60579"/>
                      <a:pt x="15240" y="60579"/>
                    </a:cubicBezTo>
                    <a:lnTo>
                      <a:pt x="26765" y="60579"/>
                    </a:lnTo>
                    <a:cubicBezTo>
                      <a:pt x="27432" y="60579"/>
                      <a:pt x="27813" y="60389"/>
                      <a:pt x="28099" y="60198"/>
                    </a:cubicBezTo>
                    <a:cubicBezTo>
                      <a:pt x="29337" y="59531"/>
                      <a:pt x="32956" y="56483"/>
                      <a:pt x="33052" y="55150"/>
                    </a:cubicBezTo>
                    <a:lnTo>
                      <a:pt x="33052" y="45625"/>
                    </a:lnTo>
                    <a:cubicBezTo>
                      <a:pt x="30766" y="47720"/>
                      <a:pt x="27527" y="49911"/>
                      <a:pt x="24384" y="49911"/>
                    </a:cubicBezTo>
                    <a:lnTo>
                      <a:pt x="15050" y="49911"/>
                    </a:lnTo>
                    <a:cubicBezTo>
                      <a:pt x="12478" y="49911"/>
                      <a:pt x="9334" y="49149"/>
                      <a:pt x="7239" y="47625"/>
                    </a:cubicBezTo>
                    <a:cubicBezTo>
                      <a:pt x="5525" y="46387"/>
                      <a:pt x="2667" y="43339"/>
                      <a:pt x="1810" y="42101"/>
                    </a:cubicBezTo>
                    <a:cubicBezTo>
                      <a:pt x="476" y="40195"/>
                      <a:pt x="0" y="37909"/>
                      <a:pt x="0" y="35528"/>
                    </a:cubicBezTo>
                    <a:lnTo>
                      <a:pt x="0" y="14383"/>
                    </a:lnTo>
                    <a:cubicBezTo>
                      <a:pt x="0" y="12001"/>
                      <a:pt x="476" y="9715"/>
                      <a:pt x="1810" y="7810"/>
                    </a:cubicBezTo>
                    <a:cubicBezTo>
                      <a:pt x="2762" y="6572"/>
                      <a:pt x="5525" y="3524"/>
                      <a:pt x="7239" y="2286"/>
                    </a:cubicBezTo>
                    <a:cubicBezTo>
                      <a:pt x="9239" y="762"/>
                      <a:pt x="12478" y="0"/>
                      <a:pt x="15050" y="0"/>
                    </a:cubicBezTo>
                    <a:lnTo>
                      <a:pt x="24384" y="0"/>
                    </a:lnTo>
                    <a:cubicBezTo>
                      <a:pt x="27813" y="0"/>
                      <a:pt x="31147" y="2572"/>
                      <a:pt x="33528" y="4763"/>
                    </a:cubicBezTo>
                    <a:lnTo>
                      <a:pt x="34004" y="571"/>
                    </a:lnTo>
                    <a:lnTo>
                      <a:pt x="42863" y="571"/>
                    </a:lnTo>
                    <a:lnTo>
                      <a:pt x="42005" y="9715"/>
                    </a:lnTo>
                    <a:close/>
                    <a:moveTo>
                      <a:pt x="33242" y="14859"/>
                    </a:moveTo>
                    <a:cubicBezTo>
                      <a:pt x="31909" y="13240"/>
                      <a:pt x="26479" y="8287"/>
                      <a:pt x="24098" y="8287"/>
                    </a:cubicBezTo>
                    <a:lnTo>
                      <a:pt x="15240" y="8287"/>
                    </a:lnTo>
                    <a:cubicBezTo>
                      <a:pt x="14573" y="8287"/>
                      <a:pt x="14192" y="8477"/>
                      <a:pt x="13906" y="8668"/>
                    </a:cubicBezTo>
                    <a:cubicBezTo>
                      <a:pt x="12287" y="9525"/>
                      <a:pt x="9906" y="11811"/>
                      <a:pt x="9049" y="13430"/>
                    </a:cubicBezTo>
                    <a:cubicBezTo>
                      <a:pt x="8954" y="13526"/>
                      <a:pt x="8858" y="14002"/>
                      <a:pt x="8858" y="14668"/>
                    </a:cubicBezTo>
                    <a:lnTo>
                      <a:pt x="8858" y="35338"/>
                    </a:lnTo>
                    <a:cubicBezTo>
                      <a:pt x="8858" y="36004"/>
                      <a:pt x="8954" y="36481"/>
                      <a:pt x="9049" y="36576"/>
                    </a:cubicBezTo>
                    <a:cubicBezTo>
                      <a:pt x="10001" y="38195"/>
                      <a:pt x="12382" y="40576"/>
                      <a:pt x="13906" y="41434"/>
                    </a:cubicBezTo>
                    <a:cubicBezTo>
                      <a:pt x="14288" y="41529"/>
                      <a:pt x="14573" y="41624"/>
                      <a:pt x="15240" y="41624"/>
                    </a:cubicBezTo>
                    <a:lnTo>
                      <a:pt x="24098" y="41624"/>
                    </a:lnTo>
                    <a:cubicBezTo>
                      <a:pt x="24098" y="41624"/>
                      <a:pt x="24860" y="41624"/>
                      <a:pt x="25146" y="41529"/>
                    </a:cubicBezTo>
                    <a:cubicBezTo>
                      <a:pt x="27623" y="40291"/>
                      <a:pt x="31718" y="37147"/>
                      <a:pt x="33338" y="35052"/>
                    </a:cubicBezTo>
                    <a:lnTo>
                      <a:pt x="33338" y="14764"/>
                    </a:lnTo>
                    <a:lnTo>
                      <a:pt x="33338" y="14764"/>
                    </a:lnTo>
                    <a:close/>
                  </a:path>
                </a:pathLst>
              </a:custGeom>
              <a:solidFill>
                <a:srgbClr val="6D6E71"/>
              </a:solidFill>
              <a:ln w="9525" cap="flat">
                <a:noFill/>
                <a:prstDash val="solid"/>
                <a:miter/>
              </a:ln>
            </p:spPr>
            <p:txBody>
              <a:bodyPr rtlCol="0" anchor="ctr"/>
              <a:lstStyle/>
              <a:p>
                <a:endParaRPr lang="en-US"/>
              </a:p>
            </p:txBody>
          </p:sp>
          <p:sp>
            <p:nvSpPr>
              <p:cNvPr id="120" name="Freihandform: Form 119">
                <a:extLst>
                  <a:ext uri="{FF2B5EF4-FFF2-40B4-BE49-F238E27FC236}">
                    <a16:creationId xmlns:a16="http://schemas.microsoft.com/office/drawing/2014/main" id="{9DC11CF1-3FF3-46A0-AF57-E274F1573811}"/>
                  </a:ext>
                </a:extLst>
              </p:cNvPr>
              <p:cNvSpPr/>
              <p:nvPr/>
            </p:nvSpPr>
            <p:spPr>
              <a:xfrm>
                <a:off x="9262547"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6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383" y="50006"/>
                      <a:pt x="9335" y="49244"/>
                      <a:pt x="7334" y="47720"/>
                    </a:cubicBezTo>
                    <a:cubicBezTo>
                      <a:pt x="5620" y="46482"/>
                      <a:pt x="2858" y="43529"/>
                      <a:pt x="1905" y="42291"/>
                    </a:cubicBezTo>
                    <a:cubicBezTo>
                      <a:pt x="572" y="40481"/>
                      <a:pt x="0" y="38195"/>
                      <a:pt x="0" y="35814"/>
                    </a:cubicBezTo>
                    <a:lnTo>
                      <a:pt x="0" y="14192"/>
                    </a:lnTo>
                    <a:cubicBezTo>
                      <a:pt x="0" y="11811"/>
                      <a:pt x="572" y="9525"/>
                      <a:pt x="1905" y="7715"/>
                    </a:cubicBezTo>
                    <a:cubicBezTo>
                      <a:pt x="2762" y="6477"/>
                      <a:pt x="5620" y="3524"/>
                      <a:pt x="7334" y="2286"/>
                    </a:cubicBezTo>
                    <a:cubicBezTo>
                      <a:pt x="9335" y="762"/>
                      <a:pt x="12478"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4" y="36671"/>
                      <a:pt x="9049" y="36766"/>
                    </a:cubicBezTo>
                    <a:cubicBezTo>
                      <a:pt x="10001" y="38386"/>
                      <a:pt x="13049" y="41624"/>
                      <a:pt x="15145" y="41624"/>
                    </a:cubicBezTo>
                    <a:lnTo>
                      <a:pt x="26956" y="41624"/>
                    </a:lnTo>
                    <a:cubicBezTo>
                      <a:pt x="27623" y="41624"/>
                      <a:pt x="28004"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6" y="13144"/>
                    </a:cubicBezTo>
                    <a:cubicBezTo>
                      <a:pt x="31623" y="11525"/>
                      <a:pt x="29242" y="9525"/>
                      <a:pt x="27718" y="8572"/>
                    </a:cubicBezTo>
                    <a:cubicBezTo>
                      <a:pt x="27337" y="8477"/>
                      <a:pt x="27051" y="8191"/>
                      <a:pt x="26384" y="8191"/>
                    </a:cubicBezTo>
                    <a:lnTo>
                      <a:pt x="15145" y="8191"/>
                    </a:lnTo>
                    <a:cubicBezTo>
                      <a:pt x="12954" y="8191"/>
                      <a:pt x="9906" y="11430"/>
                      <a:pt x="9049" y="13049"/>
                    </a:cubicBezTo>
                    <a:cubicBezTo>
                      <a:pt x="8954"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21" name="Freihandform: Form 120">
                <a:extLst>
                  <a:ext uri="{FF2B5EF4-FFF2-40B4-BE49-F238E27FC236}">
                    <a16:creationId xmlns:a16="http://schemas.microsoft.com/office/drawing/2014/main" id="{6D91F6E4-FE0E-4D48-82CA-D58006A301DF}"/>
                  </a:ext>
                </a:extLst>
              </p:cNvPr>
              <p:cNvSpPr/>
              <p:nvPr/>
            </p:nvSpPr>
            <p:spPr>
              <a:xfrm>
                <a:off x="9318078"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9" y="8287"/>
                    </a:lnTo>
                    <a:cubicBezTo>
                      <a:pt x="16288" y="8287"/>
                      <a:pt x="10858" y="12668"/>
                      <a:pt x="9811" y="14192"/>
                    </a:cubicBezTo>
                    <a:lnTo>
                      <a:pt x="9811" y="49339"/>
                    </a:lnTo>
                    <a:lnTo>
                      <a:pt x="952" y="49339"/>
                    </a:lnTo>
                    <a:lnTo>
                      <a:pt x="952" y="9620"/>
                    </a:lnTo>
                    <a:lnTo>
                      <a:pt x="0" y="571"/>
                    </a:lnTo>
                    <a:lnTo>
                      <a:pt x="8858" y="571"/>
                    </a:lnTo>
                    <a:lnTo>
                      <a:pt x="9335" y="4572"/>
                    </a:lnTo>
                    <a:cubicBezTo>
                      <a:pt x="11621" y="2572"/>
                      <a:pt x="14954" y="0"/>
                      <a:pt x="18193" y="0"/>
                    </a:cubicBezTo>
                    <a:lnTo>
                      <a:pt x="26670" y="0"/>
                    </a:lnTo>
                    <a:cubicBezTo>
                      <a:pt x="29432" y="0"/>
                      <a:pt x="32480" y="762"/>
                      <a:pt x="34481" y="2286"/>
                    </a:cubicBezTo>
                    <a:cubicBezTo>
                      <a:pt x="36195" y="3524"/>
                      <a:pt x="38957" y="6477"/>
                      <a:pt x="39910" y="7715"/>
                    </a:cubicBezTo>
                    <a:cubicBezTo>
                      <a:pt x="41243" y="9620"/>
                      <a:pt x="41719" y="11906"/>
                      <a:pt x="41719" y="14192"/>
                    </a:cubicBezTo>
                    <a:lnTo>
                      <a:pt x="41719"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22" name="Freihandform: Form 121">
                <a:extLst>
                  <a:ext uri="{FF2B5EF4-FFF2-40B4-BE49-F238E27FC236}">
                    <a16:creationId xmlns:a16="http://schemas.microsoft.com/office/drawing/2014/main" id="{03B19065-5C84-4BB3-A153-C57E66F921D6}"/>
                  </a:ext>
                </a:extLst>
              </p:cNvPr>
              <p:cNvSpPr/>
              <p:nvPr/>
            </p:nvSpPr>
            <p:spPr>
              <a:xfrm>
                <a:off x="9403136" y="5439411"/>
                <a:ext cx="47529" cy="68389"/>
              </a:xfrm>
              <a:custGeom>
                <a:avLst/>
                <a:gdLst>
                  <a:gd name="connsiteX0" fmla="*/ 46196 w 47529"/>
                  <a:gd name="connsiteY0" fmla="*/ 58579 h 68389"/>
                  <a:gd name="connsiteX1" fmla="*/ 38100 w 47529"/>
                  <a:gd name="connsiteY1" fmla="*/ 66484 h 68389"/>
                  <a:gd name="connsiteX2" fmla="*/ 31623 w 47529"/>
                  <a:gd name="connsiteY2" fmla="*/ 68390 h 68389"/>
                  <a:gd name="connsiteX3" fmla="*/ 16478 w 47529"/>
                  <a:gd name="connsiteY3" fmla="*/ 68390 h 68389"/>
                  <a:gd name="connsiteX4" fmla="*/ 9906 w 47529"/>
                  <a:gd name="connsiteY4" fmla="*/ 66484 h 68389"/>
                  <a:gd name="connsiteX5" fmla="*/ 1715 w 47529"/>
                  <a:gd name="connsiteY5" fmla="*/ 58579 h 68389"/>
                  <a:gd name="connsiteX6" fmla="*/ 0 w 47529"/>
                  <a:gd name="connsiteY6" fmla="*/ 52673 h 68389"/>
                  <a:gd name="connsiteX7" fmla="*/ 0 w 47529"/>
                  <a:gd name="connsiteY7" fmla="*/ 0 h 68389"/>
                  <a:gd name="connsiteX8" fmla="*/ 9239 w 47529"/>
                  <a:gd name="connsiteY8" fmla="*/ 0 h 68389"/>
                  <a:gd name="connsiteX9" fmla="*/ 9239 w 47529"/>
                  <a:gd name="connsiteY9" fmla="*/ 52483 h 68389"/>
                  <a:gd name="connsiteX10" fmla="*/ 16097 w 47529"/>
                  <a:gd name="connsiteY10" fmla="*/ 59531 h 68389"/>
                  <a:gd name="connsiteX11" fmla="*/ 16859 w 47529"/>
                  <a:gd name="connsiteY11" fmla="*/ 59627 h 68389"/>
                  <a:gd name="connsiteX12" fmla="*/ 30861 w 47529"/>
                  <a:gd name="connsiteY12" fmla="*/ 59627 h 68389"/>
                  <a:gd name="connsiteX13" fmla="*/ 31623 w 47529"/>
                  <a:gd name="connsiteY13" fmla="*/ 59531 h 68389"/>
                  <a:gd name="connsiteX14" fmla="*/ 38290 w 47529"/>
                  <a:gd name="connsiteY14" fmla="*/ 52483 h 68389"/>
                  <a:gd name="connsiteX15" fmla="*/ 38290 w 47529"/>
                  <a:gd name="connsiteY15" fmla="*/ 0 h 68389"/>
                  <a:gd name="connsiteX16" fmla="*/ 47530 w 47529"/>
                  <a:gd name="connsiteY16" fmla="*/ 0 h 68389"/>
                  <a:gd name="connsiteX17" fmla="*/ 47530 w 47529"/>
                  <a:gd name="connsiteY17" fmla="*/ 52673 h 68389"/>
                  <a:gd name="connsiteX18" fmla="*/ 45910 w 47529"/>
                  <a:gd name="connsiteY18" fmla="*/ 58579 h 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529" h="68389">
                    <a:moveTo>
                      <a:pt x="46196" y="58579"/>
                    </a:moveTo>
                    <a:cubicBezTo>
                      <a:pt x="44863" y="60579"/>
                      <a:pt x="40291" y="65151"/>
                      <a:pt x="38100" y="66484"/>
                    </a:cubicBezTo>
                    <a:cubicBezTo>
                      <a:pt x="36290" y="67532"/>
                      <a:pt x="33814" y="68390"/>
                      <a:pt x="31623" y="68390"/>
                    </a:cubicBezTo>
                    <a:lnTo>
                      <a:pt x="16478" y="68390"/>
                    </a:lnTo>
                    <a:cubicBezTo>
                      <a:pt x="14383" y="68390"/>
                      <a:pt x="11716" y="67437"/>
                      <a:pt x="9906" y="66484"/>
                    </a:cubicBezTo>
                    <a:cubicBezTo>
                      <a:pt x="7620" y="65151"/>
                      <a:pt x="3143" y="60579"/>
                      <a:pt x="1715" y="58579"/>
                    </a:cubicBezTo>
                    <a:cubicBezTo>
                      <a:pt x="476" y="56769"/>
                      <a:pt x="0" y="54769"/>
                      <a:pt x="0" y="52673"/>
                    </a:cubicBezTo>
                    <a:lnTo>
                      <a:pt x="0" y="0"/>
                    </a:lnTo>
                    <a:lnTo>
                      <a:pt x="9239" y="0"/>
                    </a:lnTo>
                    <a:lnTo>
                      <a:pt x="9239" y="52483"/>
                    </a:lnTo>
                    <a:cubicBezTo>
                      <a:pt x="9239" y="54197"/>
                      <a:pt x="14478" y="58674"/>
                      <a:pt x="16097" y="59531"/>
                    </a:cubicBezTo>
                    <a:cubicBezTo>
                      <a:pt x="16192" y="59531"/>
                      <a:pt x="16478" y="59627"/>
                      <a:pt x="16859" y="59627"/>
                    </a:cubicBezTo>
                    <a:lnTo>
                      <a:pt x="30861" y="59627"/>
                    </a:lnTo>
                    <a:cubicBezTo>
                      <a:pt x="30861" y="59627"/>
                      <a:pt x="31528" y="59531"/>
                      <a:pt x="31623" y="59531"/>
                    </a:cubicBezTo>
                    <a:cubicBezTo>
                      <a:pt x="33338" y="58769"/>
                      <a:pt x="38290" y="54102"/>
                      <a:pt x="38290" y="52483"/>
                    </a:cubicBezTo>
                    <a:lnTo>
                      <a:pt x="38290" y="0"/>
                    </a:lnTo>
                    <a:lnTo>
                      <a:pt x="47530" y="0"/>
                    </a:lnTo>
                    <a:lnTo>
                      <a:pt x="47530" y="52673"/>
                    </a:lnTo>
                    <a:cubicBezTo>
                      <a:pt x="47530" y="54769"/>
                      <a:pt x="47244" y="56769"/>
                      <a:pt x="45910" y="58579"/>
                    </a:cubicBezTo>
                  </a:path>
                </a:pathLst>
              </a:custGeom>
              <a:solidFill>
                <a:srgbClr val="6D6E71"/>
              </a:solidFill>
              <a:ln w="9525" cap="flat">
                <a:noFill/>
                <a:prstDash val="solid"/>
                <a:miter/>
              </a:ln>
            </p:spPr>
            <p:txBody>
              <a:bodyPr rtlCol="0" anchor="ctr"/>
              <a:lstStyle/>
              <a:p>
                <a:endParaRPr lang="en-US"/>
              </a:p>
            </p:txBody>
          </p:sp>
          <p:sp>
            <p:nvSpPr>
              <p:cNvPr id="123" name="Freihandform: Form 122">
                <a:extLst>
                  <a:ext uri="{FF2B5EF4-FFF2-40B4-BE49-F238E27FC236}">
                    <a16:creationId xmlns:a16="http://schemas.microsoft.com/office/drawing/2014/main" id="{3504841C-6AE2-4909-88B3-D6C977D5F7D5}"/>
                  </a:ext>
                </a:extLst>
              </p:cNvPr>
              <p:cNvSpPr/>
              <p:nvPr/>
            </p:nvSpPr>
            <p:spPr>
              <a:xfrm>
                <a:off x="9465906"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8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4 w 41719"/>
                  <a:gd name="connsiteY12" fmla="*/ 4572 h 49339"/>
                  <a:gd name="connsiteX13" fmla="*/ 18193 w 41719"/>
                  <a:gd name="connsiteY13" fmla="*/ 0 h 49339"/>
                  <a:gd name="connsiteX14" fmla="*/ 26670 w 41719"/>
                  <a:gd name="connsiteY14" fmla="*/ 0 h 49339"/>
                  <a:gd name="connsiteX15" fmla="*/ 34480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956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8" y="8287"/>
                    </a:lnTo>
                    <a:cubicBezTo>
                      <a:pt x="16288" y="8287"/>
                      <a:pt x="10858" y="12668"/>
                      <a:pt x="9811" y="14192"/>
                    </a:cubicBezTo>
                    <a:lnTo>
                      <a:pt x="9811" y="49339"/>
                    </a:lnTo>
                    <a:lnTo>
                      <a:pt x="952" y="49339"/>
                    </a:lnTo>
                    <a:lnTo>
                      <a:pt x="952" y="9620"/>
                    </a:lnTo>
                    <a:lnTo>
                      <a:pt x="0" y="571"/>
                    </a:lnTo>
                    <a:lnTo>
                      <a:pt x="8858" y="571"/>
                    </a:lnTo>
                    <a:lnTo>
                      <a:pt x="9334" y="4572"/>
                    </a:lnTo>
                    <a:cubicBezTo>
                      <a:pt x="11620" y="2572"/>
                      <a:pt x="14954" y="0"/>
                      <a:pt x="18193" y="0"/>
                    </a:cubicBezTo>
                    <a:lnTo>
                      <a:pt x="26670" y="0"/>
                    </a:lnTo>
                    <a:cubicBezTo>
                      <a:pt x="29432" y="0"/>
                      <a:pt x="32480" y="762"/>
                      <a:pt x="34480" y="2286"/>
                    </a:cubicBezTo>
                    <a:cubicBezTo>
                      <a:pt x="36195" y="3524"/>
                      <a:pt x="38957" y="6477"/>
                      <a:pt x="39910" y="7715"/>
                    </a:cubicBezTo>
                    <a:cubicBezTo>
                      <a:pt x="41243" y="9620"/>
                      <a:pt x="41719" y="11906"/>
                      <a:pt x="41719" y="14192"/>
                    </a:cubicBezTo>
                    <a:lnTo>
                      <a:pt x="41719" y="49339"/>
                    </a:lnTo>
                    <a:lnTo>
                      <a:pt x="32956" y="49339"/>
                    </a:lnTo>
                    <a:close/>
                  </a:path>
                </a:pathLst>
              </a:custGeom>
              <a:solidFill>
                <a:srgbClr val="6D6E71"/>
              </a:solidFill>
              <a:ln w="9525" cap="flat">
                <a:noFill/>
                <a:prstDash val="solid"/>
                <a:miter/>
              </a:ln>
            </p:spPr>
            <p:txBody>
              <a:bodyPr rtlCol="0" anchor="ctr"/>
              <a:lstStyle/>
              <a:p>
                <a:endParaRPr lang="en-US"/>
              </a:p>
            </p:txBody>
          </p:sp>
          <p:sp>
            <p:nvSpPr>
              <p:cNvPr id="124" name="Freihandform: Form 123">
                <a:extLst>
                  <a:ext uri="{FF2B5EF4-FFF2-40B4-BE49-F238E27FC236}">
                    <a16:creationId xmlns:a16="http://schemas.microsoft.com/office/drawing/2014/main" id="{F7CB072A-270B-4E02-A8CC-F6C5158A325A}"/>
                  </a:ext>
                </a:extLst>
              </p:cNvPr>
              <p:cNvSpPr/>
              <p:nvPr/>
            </p:nvSpPr>
            <p:spPr>
              <a:xfrm>
                <a:off x="9524866" y="5438839"/>
                <a:ext cx="9715" cy="68484"/>
              </a:xfrm>
              <a:custGeom>
                <a:avLst/>
                <a:gdLst>
                  <a:gd name="connsiteX0" fmla="*/ 0 w 9715"/>
                  <a:gd name="connsiteY0" fmla="*/ 0 h 68484"/>
                  <a:gd name="connsiteX1" fmla="*/ 9716 w 9715"/>
                  <a:gd name="connsiteY1" fmla="*/ 0 h 68484"/>
                  <a:gd name="connsiteX2" fmla="*/ 9716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5 w 9715"/>
                  <a:gd name="connsiteY6" fmla="*/ 19717 h 68484"/>
                  <a:gd name="connsiteX7" fmla="*/ 9335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6" y="0"/>
                    </a:lnTo>
                    <a:lnTo>
                      <a:pt x="9716" y="9620"/>
                    </a:lnTo>
                    <a:lnTo>
                      <a:pt x="0" y="9620"/>
                    </a:lnTo>
                    <a:lnTo>
                      <a:pt x="0" y="0"/>
                    </a:lnTo>
                    <a:close/>
                    <a:moveTo>
                      <a:pt x="476" y="19717"/>
                    </a:moveTo>
                    <a:lnTo>
                      <a:pt x="9335" y="19717"/>
                    </a:lnTo>
                    <a:lnTo>
                      <a:pt x="9335"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25" name="Freihandform: Form 124">
                <a:extLst>
                  <a:ext uri="{FF2B5EF4-FFF2-40B4-BE49-F238E27FC236}">
                    <a16:creationId xmlns:a16="http://schemas.microsoft.com/office/drawing/2014/main" id="{ED2CEA75-1A8A-49D0-88FE-4266EC3D1665}"/>
                  </a:ext>
                </a:extLst>
              </p:cNvPr>
              <p:cNvSpPr/>
              <p:nvPr/>
            </p:nvSpPr>
            <p:spPr>
              <a:xfrm>
                <a:off x="9546869" y="5458461"/>
                <a:ext cx="44195" cy="48863"/>
              </a:xfrm>
              <a:custGeom>
                <a:avLst/>
                <a:gdLst>
                  <a:gd name="connsiteX0" fmla="*/ 27527 w 44195"/>
                  <a:gd name="connsiteY0" fmla="*/ 48863 h 48863"/>
                  <a:gd name="connsiteX1" fmla="*/ 16954 w 44195"/>
                  <a:gd name="connsiteY1" fmla="*/ 48863 h 48863"/>
                  <a:gd name="connsiteX2" fmla="*/ 0 w 44195"/>
                  <a:gd name="connsiteY2" fmla="*/ 0 h 48863"/>
                  <a:gd name="connsiteX3" fmla="*/ 9430 w 44195"/>
                  <a:gd name="connsiteY3" fmla="*/ 0 h 48863"/>
                  <a:gd name="connsiteX4" fmla="*/ 22098 w 44195"/>
                  <a:gd name="connsiteY4" fmla="*/ 38386 h 48863"/>
                  <a:gd name="connsiteX5" fmla="*/ 34861 w 44195"/>
                  <a:gd name="connsiteY5" fmla="*/ 0 h 48863"/>
                  <a:gd name="connsiteX6" fmla="*/ 44196 w 44195"/>
                  <a:gd name="connsiteY6" fmla="*/ 0 h 48863"/>
                  <a:gd name="connsiteX7" fmla="*/ 27527 w 44195"/>
                  <a:gd name="connsiteY7" fmla="*/ 48863 h 4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5" h="48863">
                    <a:moveTo>
                      <a:pt x="27527" y="48863"/>
                    </a:moveTo>
                    <a:lnTo>
                      <a:pt x="16954" y="48863"/>
                    </a:lnTo>
                    <a:lnTo>
                      <a:pt x="0" y="0"/>
                    </a:lnTo>
                    <a:lnTo>
                      <a:pt x="9430" y="0"/>
                    </a:lnTo>
                    <a:lnTo>
                      <a:pt x="22098" y="38386"/>
                    </a:lnTo>
                    <a:lnTo>
                      <a:pt x="34861" y="0"/>
                    </a:lnTo>
                    <a:lnTo>
                      <a:pt x="44196" y="0"/>
                    </a:lnTo>
                    <a:lnTo>
                      <a:pt x="27527" y="48863"/>
                    </a:lnTo>
                    <a:close/>
                  </a:path>
                </a:pathLst>
              </a:custGeom>
              <a:solidFill>
                <a:srgbClr val="6D6E71"/>
              </a:solidFill>
              <a:ln w="9525" cap="flat">
                <a:noFill/>
                <a:prstDash val="solid"/>
                <a:miter/>
              </a:ln>
            </p:spPr>
            <p:txBody>
              <a:bodyPr rtlCol="0" anchor="ctr"/>
              <a:lstStyle/>
              <a:p>
                <a:endParaRPr lang="en-US"/>
              </a:p>
            </p:txBody>
          </p:sp>
          <p:sp>
            <p:nvSpPr>
              <p:cNvPr id="126" name="Freihandform: Form 125">
                <a:extLst>
                  <a:ext uri="{FF2B5EF4-FFF2-40B4-BE49-F238E27FC236}">
                    <a16:creationId xmlns:a16="http://schemas.microsoft.com/office/drawing/2014/main" id="{C36B8402-F5D0-4165-8B1A-B8AF9B32AB46}"/>
                  </a:ext>
                </a:extLst>
              </p:cNvPr>
              <p:cNvSpPr/>
              <p:nvPr/>
            </p:nvSpPr>
            <p:spPr>
              <a:xfrm>
                <a:off x="9601923"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5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478" y="50006"/>
                      <a:pt x="9334" y="49244"/>
                      <a:pt x="7334" y="47720"/>
                    </a:cubicBezTo>
                    <a:cubicBezTo>
                      <a:pt x="5620" y="46482"/>
                      <a:pt x="2762" y="43529"/>
                      <a:pt x="1905" y="42291"/>
                    </a:cubicBezTo>
                    <a:cubicBezTo>
                      <a:pt x="571" y="40481"/>
                      <a:pt x="0" y="38195"/>
                      <a:pt x="0" y="35814"/>
                    </a:cubicBezTo>
                    <a:lnTo>
                      <a:pt x="0" y="14192"/>
                    </a:lnTo>
                    <a:cubicBezTo>
                      <a:pt x="0" y="11811"/>
                      <a:pt x="571" y="9525"/>
                      <a:pt x="1905" y="7715"/>
                    </a:cubicBezTo>
                    <a:cubicBezTo>
                      <a:pt x="2762" y="6477"/>
                      <a:pt x="5620" y="3524"/>
                      <a:pt x="7334" y="2286"/>
                    </a:cubicBezTo>
                    <a:cubicBezTo>
                      <a:pt x="9334" y="762"/>
                      <a:pt x="12478" y="0"/>
                      <a:pt x="15145" y="0"/>
                    </a:cubicBezTo>
                    <a:lnTo>
                      <a:pt x="26479" y="0"/>
                    </a:lnTo>
                    <a:cubicBezTo>
                      <a:pt x="29242" y="0"/>
                      <a:pt x="32290" y="762"/>
                      <a:pt x="34290" y="2286"/>
                    </a:cubicBezTo>
                    <a:cubicBezTo>
                      <a:pt x="36004" y="3524"/>
                      <a:pt x="38767"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2" y="41624"/>
                      <a:pt x="28003"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5" y="13144"/>
                    </a:cubicBezTo>
                    <a:cubicBezTo>
                      <a:pt x="31623" y="11525"/>
                      <a:pt x="29337" y="9525"/>
                      <a:pt x="27718" y="8572"/>
                    </a:cubicBezTo>
                    <a:cubicBezTo>
                      <a:pt x="27337" y="8477"/>
                      <a:pt x="27051" y="8191"/>
                      <a:pt x="26384" y="8191"/>
                    </a:cubicBezTo>
                    <a:lnTo>
                      <a:pt x="15145" y="8191"/>
                    </a:lnTo>
                    <a:cubicBezTo>
                      <a:pt x="12954" y="8191"/>
                      <a:pt x="9906" y="11430"/>
                      <a:pt x="9049" y="13049"/>
                    </a:cubicBezTo>
                    <a:cubicBezTo>
                      <a:pt x="8953"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27" name="Freihandform: Form 126">
                <a:extLst>
                  <a:ext uri="{FF2B5EF4-FFF2-40B4-BE49-F238E27FC236}">
                    <a16:creationId xmlns:a16="http://schemas.microsoft.com/office/drawing/2014/main" id="{7F6BDE6C-7902-4225-BCA8-759D70DEB154}"/>
                  </a:ext>
                </a:extLst>
              </p:cNvPr>
              <p:cNvSpPr/>
              <p:nvPr/>
            </p:nvSpPr>
            <p:spPr>
              <a:xfrm>
                <a:off x="9659740" y="5457889"/>
                <a:ext cx="39814" cy="49339"/>
              </a:xfrm>
              <a:custGeom>
                <a:avLst/>
                <a:gdLst>
                  <a:gd name="connsiteX0" fmla="*/ 31432 w 39814"/>
                  <a:gd name="connsiteY0" fmla="*/ 14383 h 49339"/>
                  <a:gd name="connsiteX1" fmla="*/ 24670 w 39814"/>
                  <a:gd name="connsiteY1" fmla="*/ 8287 h 49339"/>
                  <a:gd name="connsiteX2" fmla="*/ 18574 w 39814"/>
                  <a:gd name="connsiteY2" fmla="*/ 8287 h 49339"/>
                  <a:gd name="connsiteX3" fmla="*/ 9620 w 39814"/>
                  <a:gd name="connsiteY3" fmla="*/ 14383 h 49339"/>
                  <a:gd name="connsiteX4" fmla="*/ 9620 w 39814"/>
                  <a:gd name="connsiteY4" fmla="*/ 49340 h 49339"/>
                  <a:gd name="connsiteX5" fmla="*/ 762 w 39814"/>
                  <a:gd name="connsiteY5" fmla="*/ 49340 h 49339"/>
                  <a:gd name="connsiteX6" fmla="*/ 762 w 39814"/>
                  <a:gd name="connsiteY6" fmla="*/ 9620 h 49339"/>
                  <a:gd name="connsiteX7" fmla="*/ 0 w 39814"/>
                  <a:gd name="connsiteY7" fmla="*/ 571 h 49339"/>
                  <a:gd name="connsiteX8" fmla="*/ 8858 w 39814"/>
                  <a:gd name="connsiteY8" fmla="*/ 571 h 49339"/>
                  <a:gd name="connsiteX9" fmla="*/ 9334 w 39814"/>
                  <a:gd name="connsiteY9" fmla="*/ 4572 h 49339"/>
                  <a:gd name="connsiteX10" fmla="*/ 18288 w 39814"/>
                  <a:gd name="connsiteY10" fmla="*/ 0 h 49339"/>
                  <a:gd name="connsiteX11" fmla="*/ 24479 w 39814"/>
                  <a:gd name="connsiteY11" fmla="*/ 0 h 49339"/>
                  <a:gd name="connsiteX12" fmla="*/ 32194 w 39814"/>
                  <a:gd name="connsiteY12" fmla="*/ 2286 h 49339"/>
                  <a:gd name="connsiteX13" fmla="*/ 39815 w 39814"/>
                  <a:gd name="connsiteY13" fmla="*/ 11811 h 49339"/>
                  <a:gd name="connsiteX14" fmla="*/ 31528 w 39814"/>
                  <a:gd name="connsiteY14" fmla="*/ 14383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814" h="49339">
                    <a:moveTo>
                      <a:pt x="31432" y="14383"/>
                    </a:moveTo>
                    <a:cubicBezTo>
                      <a:pt x="30194" y="12002"/>
                      <a:pt x="27337" y="8287"/>
                      <a:pt x="24670" y="8287"/>
                    </a:cubicBezTo>
                    <a:lnTo>
                      <a:pt x="18574" y="8287"/>
                    </a:lnTo>
                    <a:cubicBezTo>
                      <a:pt x="16192" y="8287"/>
                      <a:pt x="10763" y="12668"/>
                      <a:pt x="9620" y="14383"/>
                    </a:cubicBezTo>
                    <a:lnTo>
                      <a:pt x="9620" y="49340"/>
                    </a:lnTo>
                    <a:lnTo>
                      <a:pt x="762" y="49340"/>
                    </a:lnTo>
                    <a:lnTo>
                      <a:pt x="762" y="9620"/>
                    </a:lnTo>
                    <a:lnTo>
                      <a:pt x="0" y="571"/>
                    </a:lnTo>
                    <a:lnTo>
                      <a:pt x="8858" y="571"/>
                    </a:lnTo>
                    <a:lnTo>
                      <a:pt x="9334" y="4572"/>
                    </a:lnTo>
                    <a:cubicBezTo>
                      <a:pt x="11621" y="2381"/>
                      <a:pt x="14954" y="0"/>
                      <a:pt x="18288" y="0"/>
                    </a:cubicBezTo>
                    <a:lnTo>
                      <a:pt x="24479" y="0"/>
                    </a:lnTo>
                    <a:cubicBezTo>
                      <a:pt x="27242" y="0"/>
                      <a:pt x="30099" y="762"/>
                      <a:pt x="32194" y="2286"/>
                    </a:cubicBezTo>
                    <a:cubicBezTo>
                      <a:pt x="34766" y="4096"/>
                      <a:pt x="38386" y="8477"/>
                      <a:pt x="39815" y="11811"/>
                    </a:cubicBezTo>
                    <a:lnTo>
                      <a:pt x="31528" y="14383"/>
                    </a:lnTo>
                    <a:close/>
                  </a:path>
                </a:pathLst>
              </a:custGeom>
              <a:solidFill>
                <a:srgbClr val="6D6E71"/>
              </a:solidFill>
              <a:ln w="9525" cap="flat">
                <a:noFill/>
                <a:prstDash val="solid"/>
                <a:miter/>
              </a:ln>
            </p:spPr>
            <p:txBody>
              <a:bodyPr rtlCol="0" anchor="ctr"/>
              <a:lstStyle/>
              <a:p>
                <a:endParaRPr lang="en-US"/>
              </a:p>
            </p:txBody>
          </p:sp>
          <p:sp>
            <p:nvSpPr>
              <p:cNvPr id="128" name="Freihandform: Form 127">
                <a:extLst>
                  <a:ext uri="{FF2B5EF4-FFF2-40B4-BE49-F238E27FC236}">
                    <a16:creationId xmlns:a16="http://schemas.microsoft.com/office/drawing/2014/main" id="{66A96163-2DC8-4C87-AF60-2BAA53AB7A97}"/>
                  </a:ext>
                </a:extLst>
              </p:cNvPr>
              <p:cNvSpPr/>
              <p:nvPr/>
            </p:nvSpPr>
            <p:spPr>
              <a:xfrm>
                <a:off x="9703364" y="5457889"/>
                <a:ext cx="43910" cy="49815"/>
              </a:xfrm>
              <a:custGeom>
                <a:avLst/>
                <a:gdLst>
                  <a:gd name="connsiteX0" fmla="*/ 35147 w 43910"/>
                  <a:gd name="connsiteY0" fmla="*/ 14573 h 49815"/>
                  <a:gd name="connsiteX1" fmla="*/ 28480 w 43910"/>
                  <a:gd name="connsiteY1" fmla="*/ 8382 h 49815"/>
                  <a:gd name="connsiteX2" fmla="*/ 16383 w 43910"/>
                  <a:gd name="connsiteY2" fmla="*/ 8382 h 49815"/>
                  <a:gd name="connsiteX3" fmla="*/ 15050 w 43910"/>
                  <a:gd name="connsiteY3" fmla="*/ 8572 h 49815"/>
                  <a:gd name="connsiteX4" fmla="*/ 10763 w 43910"/>
                  <a:gd name="connsiteY4" fmla="*/ 12859 h 49815"/>
                  <a:gd name="connsiteX5" fmla="*/ 10668 w 43910"/>
                  <a:gd name="connsiteY5" fmla="*/ 14097 h 49815"/>
                  <a:gd name="connsiteX6" fmla="*/ 10668 w 43910"/>
                  <a:gd name="connsiteY6" fmla="*/ 17240 h 49815"/>
                  <a:gd name="connsiteX7" fmla="*/ 13621 w 43910"/>
                  <a:gd name="connsiteY7" fmla="*/ 19812 h 49815"/>
                  <a:gd name="connsiteX8" fmla="*/ 32385 w 43910"/>
                  <a:gd name="connsiteY8" fmla="*/ 21145 h 49815"/>
                  <a:gd name="connsiteX9" fmla="*/ 43625 w 43910"/>
                  <a:gd name="connsiteY9" fmla="*/ 32194 h 49815"/>
                  <a:gd name="connsiteX10" fmla="*/ 43625 w 43910"/>
                  <a:gd name="connsiteY10" fmla="*/ 36004 h 49815"/>
                  <a:gd name="connsiteX11" fmla="*/ 41624 w 43910"/>
                  <a:gd name="connsiteY11" fmla="*/ 42481 h 49815"/>
                  <a:gd name="connsiteX12" fmla="*/ 36671 w 43910"/>
                  <a:gd name="connsiteY12" fmla="*/ 47530 h 49815"/>
                  <a:gd name="connsiteX13" fmla="*/ 28956 w 43910"/>
                  <a:gd name="connsiteY13" fmla="*/ 49816 h 49815"/>
                  <a:gd name="connsiteX14" fmla="*/ 15431 w 43910"/>
                  <a:gd name="connsiteY14" fmla="*/ 49816 h 49815"/>
                  <a:gd name="connsiteX15" fmla="*/ 7715 w 43910"/>
                  <a:gd name="connsiteY15" fmla="*/ 47530 h 49815"/>
                  <a:gd name="connsiteX16" fmla="*/ 0 w 43910"/>
                  <a:gd name="connsiteY16" fmla="*/ 38100 h 49815"/>
                  <a:gd name="connsiteX17" fmla="*/ 8477 w 43910"/>
                  <a:gd name="connsiteY17" fmla="*/ 35242 h 49815"/>
                  <a:gd name="connsiteX18" fmla="*/ 13811 w 43910"/>
                  <a:gd name="connsiteY18" fmla="*/ 41243 h 49815"/>
                  <a:gd name="connsiteX19" fmla="*/ 15145 w 43910"/>
                  <a:gd name="connsiteY19" fmla="*/ 41434 h 49815"/>
                  <a:gd name="connsiteX20" fmla="*/ 28861 w 43910"/>
                  <a:gd name="connsiteY20" fmla="*/ 41434 h 49815"/>
                  <a:gd name="connsiteX21" fmla="*/ 34671 w 43910"/>
                  <a:gd name="connsiteY21" fmla="*/ 36957 h 49815"/>
                  <a:gd name="connsiteX22" fmla="*/ 34862 w 43910"/>
                  <a:gd name="connsiteY22" fmla="*/ 35719 h 49815"/>
                  <a:gd name="connsiteX23" fmla="*/ 34862 w 43910"/>
                  <a:gd name="connsiteY23" fmla="*/ 31909 h 49815"/>
                  <a:gd name="connsiteX24" fmla="*/ 31813 w 43910"/>
                  <a:gd name="connsiteY24" fmla="*/ 29337 h 49815"/>
                  <a:gd name="connsiteX25" fmla="*/ 13049 w 43910"/>
                  <a:gd name="connsiteY25" fmla="*/ 28099 h 49815"/>
                  <a:gd name="connsiteX26" fmla="*/ 2000 w 43910"/>
                  <a:gd name="connsiteY26" fmla="*/ 17050 h 49815"/>
                  <a:gd name="connsiteX27" fmla="*/ 2000 w 43910"/>
                  <a:gd name="connsiteY27" fmla="*/ 13811 h 49815"/>
                  <a:gd name="connsiteX28" fmla="*/ 3905 w 43910"/>
                  <a:gd name="connsiteY28" fmla="*/ 7334 h 49815"/>
                  <a:gd name="connsiteX29" fmla="*/ 8858 w 43910"/>
                  <a:gd name="connsiteY29" fmla="*/ 2286 h 49815"/>
                  <a:gd name="connsiteX30" fmla="*/ 16574 w 43910"/>
                  <a:gd name="connsiteY30" fmla="*/ 0 h 49815"/>
                  <a:gd name="connsiteX31" fmla="*/ 28385 w 43910"/>
                  <a:gd name="connsiteY31" fmla="*/ 0 h 49815"/>
                  <a:gd name="connsiteX32" fmla="*/ 36100 w 43910"/>
                  <a:gd name="connsiteY32" fmla="*/ 2286 h 49815"/>
                  <a:gd name="connsiteX33" fmla="*/ 43910 w 43910"/>
                  <a:gd name="connsiteY33" fmla="*/ 11716 h 49815"/>
                  <a:gd name="connsiteX34" fmla="*/ 35433 w 43910"/>
                  <a:gd name="connsiteY34" fmla="*/ 14573 h 4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910" h="49815">
                    <a:moveTo>
                      <a:pt x="35147" y="14573"/>
                    </a:moveTo>
                    <a:cubicBezTo>
                      <a:pt x="33814" y="12097"/>
                      <a:pt x="30861" y="8382"/>
                      <a:pt x="28480" y="8382"/>
                    </a:cubicBezTo>
                    <a:lnTo>
                      <a:pt x="16383" y="8382"/>
                    </a:lnTo>
                    <a:cubicBezTo>
                      <a:pt x="15812" y="8382"/>
                      <a:pt x="15240" y="8477"/>
                      <a:pt x="15050" y="8572"/>
                    </a:cubicBezTo>
                    <a:cubicBezTo>
                      <a:pt x="13525" y="9334"/>
                      <a:pt x="11716" y="11240"/>
                      <a:pt x="10763" y="12859"/>
                    </a:cubicBezTo>
                    <a:cubicBezTo>
                      <a:pt x="10668" y="12954"/>
                      <a:pt x="10668" y="13430"/>
                      <a:pt x="10668" y="14097"/>
                    </a:cubicBezTo>
                    <a:lnTo>
                      <a:pt x="10668" y="17240"/>
                    </a:lnTo>
                    <a:cubicBezTo>
                      <a:pt x="10668" y="18478"/>
                      <a:pt x="11811" y="19717"/>
                      <a:pt x="13621" y="19812"/>
                    </a:cubicBezTo>
                    <a:lnTo>
                      <a:pt x="32385" y="21145"/>
                    </a:lnTo>
                    <a:cubicBezTo>
                      <a:pt x="38481" y="21622"/>
                      <a:pt x="43625" y="26194"/>
                      <a:pt x="43625" y="32194"/>
                    </a:cubicBezTo>
                    <a:lnTo>
                      <a:pt x="43625" y="36004"/>
                    </a:lnTo>
                    <a:cubicBezTo>
                      <a:pt x="43625" y="38386"/>
                      <a:pt x="42958" y="40577"/>
                      <a:pt x="41624" y="42481"/>
                    </a:cubicBezTo>
                    <a:cubicBezTo>
                      <a:pt x="40672" y="43815"/>
                      <a:pt x="38291" y="46482"/>
                      <a:pt x="36671" y="47530"/>
                    </a:cubicBezTo>
                    <a:cubicBezTo>
                      <a:pt x="34481" y="48958"/>
                      <a:pt x="31718" y="49816"/>
                      <a:pt x="28956" y="49816"/>
                    </a:cubicBezTo>
                    <a:lnTo>
                      <a:pt x="15431" y="49816"/>
                    </a:lnTo>
                    <a:cubicBezTo>
                      <a:pt x="12668" y="49816"/>
                      <a:pt x="9906" y="49054"/>
                      <a:pt x="7715" y="47530"/>
                    </a:cubicBezTo>
                    <a:cubicBezTo>
                      <a:pt x="5144" y="45720"/>
                      <a:pt x="1810" y="41624"/>
                      <a:pt x="0" y="38100"/>
                    </a:cubicBezTo>
                    <a:lnTo>
                      <a:pt x="8477" y="35242"/>
                    </a:lnTo>
                    <a:cubicBezTo>
                      <a:pt x="9716" y="37719"/>
                      <a:pt x="11811" y="40195"/>
                      <a:pt x="13811" y="41243"/>
                    </a:cubicBezTo>
                    <a:cubicBezTo>
                      <a:pt x="14002" y="41339"/>
                      <a:pt x="14573" y="41434"/>
                      <a:pt x="15145" y="41434"/>
                    </a:cubicBezTo>
                    <a:lnTo>
                      <a:pt x="28861" y="41434"/>
                    </a:lnTo>
                    <a:cubicBezTo>
                      <a:pt x="30861" y="41434"/>
                      <a:pt x="33623" y="38576"/>
                      <a:pt x="34671" y="36957"/>
                    </a:cubicBezTo>
                    <a:cubicBezTo>
                      <a:pt x="34766" y="36862"/>
                      <a:pt x="34862" y="36385"/>
                      <a:pt x="34862" y="35719"/>
                    </a:cubicBezTo>
                    <a:lnTo>
                      <a:pt x="34862" y="31909"/>
                    </a:lnTo>
                    <a:cubicBezTo>
                      <a:pt x="34862" y="30670"/>
                      <a:pt x="33623" y="29432"/>
                      <a:pt x="31813" y="29337"/>
                    </a:cubicBezTo>
                    <a:lnTo>
                      <a:pt x="13049" y="28099"/>
                    </a:lnTo>
                    <a:cubicBezTo>
                      <a:pt x="6953" y="27622"/>
                      <a:pt x="2000" y="23051"/>
                      <a:pt x="2000" y="17050"/>
                    </a:cubicBezTo>
                    <a:lnTo>
                      <a:pt x="2000" y="13811"/>
                    </a:lnTo>
                    <a:cubicBezTo>
                      <a:pt x="2000" y="11430"/>
                      <a:pt x="2572" y="9239"/>
                      <a:pt x="3905" y="7334"/>
                    </a:cubicBezTo>
                    <a:cubicBezTo>
                      <a:pt x="4858" y="6001"/>
                      <a:pt x="7144" y="3334"/>
                      <a:pt x="8858" y="2286"/>
                    </a:cubicBezTo>
                    <a:cubicBezTo>
                      <a:pt x="11049" y="857"/>
                      <a:pt x="13811" y="0"/>
                      <a:pt x="16574" y="0"/>
                    </a:cubicBezTo>
                    <a:lnTo>
                      <a:pt x="28385" y="0"/>
                    </a:lnTo>
                    <a:cubicBezTo>
                      <a:pt x="31147" y="0"/>
                      <a:pt x="33909" y="762"/>
                      <a:pt x="36100" y="2286"/>
                    </a:cubicBezTo>
                    <a:cubicBezTo>
                      <a:pt x="38862" y="4191"/>
                      <a:pt x="42005" y="8096"/>
                      <a:pt x="43910" y="11716"/>
                    </a:cubicBezTo>
                    <a:lnTo>
                      <a:pt x="35433" y="14573"/>
                    </a:lnTo>
                    <a:close/>
                  </a:path>
                </a:pathLst>
              </a:custGeom>
              <a:solidFill>
                <a:srgbClr val="6D6E71"/>
              </a:solidFill>
              <a:ln w="9525" cap="flat">
                <a:noFill/>
                <a:prstDash val="solid"/>
                <a:miter/>
              </a:ln>
            </p:spPr>
            <p:txBody>
              <a:bodyPr rtlCol="0" anchor="ctr"/>
              <a:lstStyle/>
              <a:p>
                <a:endParaRPr lang="en-US"/>
              </a:p>
            </p:txBody>
          </p:sp>
          <p:sp>
            <p:nvSpPr>
              <p:cNvPr id="129" name="Freihandform: Form 128">
                <a:extLst>
                  <a:ext uri="{FF2B5EF4-FFF2-40B4-BE49-F238E27FC236}">
                    <a16:creationId xmlns:a16="http://schemas.microsoft.com/office/drawing/2014/main" id="{A39E1402-5AE6-405F-977E-48DE516EBEC3}"/>
                  </a:ext>
                </a:extLst>
              </p:cNvPr>
              <p:cNvSpPr/>
              <p:nvPr/>
            </p:nvSpPr>
            <p:spPr>
              <a:xfrm>
                <a:off x="9762991"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30" name="Freihandform: Form 129">
                <a:extLst>
                  <a:ext uri="{FF2B5EF4-FFF2-40B4-BE49-F238E27FC236}">
                    <a16:creationId xmlns:a16="http://schemas.microsoft.com/office/drawing/2014/main" id="{E0363C4B-6D0D-4A9B-9C2A-B23823C7DF76}"/>
                  </a:ext>
                </a:extLst>
              </p:cNvPr>
              <p:cNvSpPr/>
              <p:nvPr/>
            </p:nvSpPr>
            <p:spPr>
              <a:xfrm>
                <a:off x="9785184" y="5439315"/>
                <a:ext cx="31813" cy="67913"/>
              </a:xfrm>
              <a:custGeom>
                <a:avLst/>
                <a:gdLst>
                  <a:gd name="connsiteX0" fmla="*/ 16859 w 31813"/>
                  <a:gd name="connsiteY0" fmla="*/ 27432 h 67913"/>
                  <a:gd name="connsiteX1" fmla="*/ 16859 w 31813"/>
                  <a:gd name="connsiteY1" fmla="*/ 53340 h 67913"/>
                  <a:gd name="connsiteX2" fmla="*/ 17050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859" y="27432"/>
                    </a:moveTo>
                    <a:lnTo>
                      <a:pt x="16859" y="53340"/>
                    </a:lnTo>
                    <a:cubicBezTo>
                      <a:pt x="16859" y="54102"/>
                      <a:pt x="16955" y="54673"/>
                      <a:pt x="17050" y="54769"/>
                    </a:cubicBezTo>
                    <a:cubicBezTo>
                      <a:pt x="18002" y="56388"/>
                      <a:pt x="20003" y="58388"/>
                      <a:pt x="21527" y="59341"/>
                    </a:cubicBezTo>
                    <a:cubicBezTo>
                      <a:pt x="21717" y="59436"/>
                      <a:pt x="22479" y="59627"/>
                      <a:pt x="23146" y="59627"/>
                    </a:cubicBezTo>
                    <a:lnTo>
                      <a:pt x="31623" y="59627"/>
                    </a:lnTo>
                    <a:lnTo>
                      <a:pt x="31623" y="67913"/>
                    </a:lnTo>
                    <a:lnTo>
                      <a:pt x="23051" y="67913"/>
                    </a:lnTo>
                    <a:cubicBezTo>
                      <a:pt x="20288" y="67913"/>
                      <a:pt x="17336" y="67151"/>
                      <a:pt x="15335" y="65627"/>
                    </a:cubicBezTo>
                    <a:cubicBezTo>
                      <a:pt x="13621" y="64389"/>
                      <a:pt x="10763"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31" name="Freihandform: Form 130">
                <a:extLst>
                  <a:ext uri="{FF2B5EF4-FFF2-40B4-BE49-F238E27FC236}">
                    <a16:creationId xmlns:a16="http://schemas.microsoft.com/office/drawing/2014/main" id="{E448B405-E5F9-4F3A-89BE-A5ECB4186662}"/>
                  </a:ext>
                </a:extLst>
              </p:cNvPr>
              <p:cNvSpPr/>
              <p:nvPr/>
            </p:nvSpPr>
            <p:spPr>
              <a:xfrm>
                <a:off x="9825570" y="5458556"/>
                <a:ext cx="43910" cy="68294"/>
              </a:xfrm>
              <a:custGeom>
                <a:avLst/>
                <a:gdLst>
                  <a:gd name="connsiteX0" fmla="*/ 21526 w 43910"/>
                  <a:gd name="connsiteY0" fmla="*/ 68294 h 68294"/>
                  <a:gd name="connsiteX1" fmla="*/ 11906 w 43910"/>
                  <a:gd name="connsiteY1" fmla="*/ 68294 h 68294"/>
                  <a:gd name="connsiteX2" fmla="*/ 18479 w 43910"/>
                  <a:gd name="connsiteY2" fmla="*/ 48768 h 68294"/>
                  <a:gd name="connsiteX3" fmla="*/ 16764 w 43910"/>
                  <a:gd name="connsiteY3" fmla="*/ 48768 h 68294"/>
                  <a:gd name="connsiteX4" fmla="*/ 0 w 43910"/>
                  <a:gd name="connsiteY4" fmla="*/ 0 h 68294"/>
                  <a:gd name="connsiteX5" fmla="*/ 9525 w 43910"/>
                  <a:gd name="connsiteY5" fmla="*/ 0 h 68294"/>
                  <a:gd name="connsiteX6" fmla="*/ 22193 w 43910"/>
                  <a:gd name="connsiteY6" fmla="*/ 37909 h 68294"/>
                  <a:gd name="connsiteX7" fmla="*/ 34862 w 43910"/>
                  <a:gd name="connsiteY7" fmla="*/ 0 h 68294"/>
                  <a:gd name="connsiteX8" fmla="*/ 43910 w 43910"/>
                  <a:gd name="connsiteY8" fmla="*/ 0 h 68294"/>
                  <a:gd name="connsiteX9" fmla="*/ 21526 w 43910"/>
                  <a:gd name="connsiteY9" fmla="*/ 68294 h 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0" h="68294">
                    <a:moveTo>
                      <a:pt x="21526" y="68294"/>
                    </a:moveTo>
                    <a:lnTo>
                      <a:pt x="11906" y="68294"/>
                    </a:lnTo>
                    <a:lnTo>
                      <a:pt x="18479" y="48768"/>
                    </a:lnTo>
                    <a:lnTo>
                      <a:pt x="16764" y="48768"/>
                    </a:lnTo>
                    <a:lnTo>
                      <a:pt x="0" y="0"/>
                    </a:lnTo>
                    <a:lnTo>
                      <a:pt x="9525" y="0"/>
                    </a:lnTo>
                    <a:lnTo>
                      <a:pt x="22193" y="37909"/>
                    </a:lnTo>
                    <a:lnTo>
                      <a:pt x="34862" y="0"/>
                    </a:lnTo>
                    <a:lnTo>
                      <a:pt x="43910" y="0"/>
                    </a:lnTo>
                    <a:lnTo>
                      <a:pt x="21526" y="68294"/>
                    </a:lnTo>
                    <a:close/>
                  </a:path>
                </a:pathLst>
              </a:custGeom>
              <a:solidFill>
                <a:srgbClr val="6D6E71"/>
              </a:solidFill>
              <a:ln w="9525" cap="flat">
                <a:noFill/>
                <a:prstDash val="solid"/>
                <a:miter/>
              </a:ln>
            </p:spPr>
            <p:txBody>
              <a:bodyPr rtlCol="0" anchor="ctr"/>
              <a:lstStyle/>
              <a:p>
                <a:endParaRPr lang="en-US"/>
              </a:p>
            </p:txBody>
          </p:sp>
        </p:grpSp>
        <p:grpSp>
          <p:nvGrpSpPr>
            <p:cNvPr id="61" name="Gruppieren 60">
              <a:extLst>
                <a:ext uri="{FF2B5EF4-FFF2-40B4-BE49-F238E27FC236}">
                  <a16:creationId xmlns:a16="http://schemas.microsoft.com/office/drawing/2014/main" id="{9523D958-5832-46BD-A339-552880683EDD}"/>
                </a:ext>
              </a:extLst>
            </p:cNvPr>
            <p:cNvGrpSpPr>
              <a:grpSpLocks/>
            </p:cNvGrpSpPr>
            <p:nvPr userDrawn="1"/>
          </p:nvGrpSpPr>
          <p:grpSpPr>
            <a:xfrm>
              <a:off x="10446622" y="5727982"/>
              <a:ext cx="1158004" cy="472793"/>
              <a:chOff x="6935751" y="735654"/>
              <a:chExt cx="2189701" cy="894016"/>
            </a:xfrm>
          </p:grpSpPr>
          <p:sp>
            <p:nvSpPr>
              <p:cNvPr id="62" name="Freihandform: Form 61">
                <a:extLst>
                  <a:ext uri="{FF2B5EF4-FFF2-40B4-BE49-F238E27FC236}">
                    <a16:creationId xmlns:a16="http://schemas.microsoft.com/office/drawing/2014/main" id="{19553230-BC9C-4BAA-922E-50C16FA106F3}"/>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63" name="Freihandform: Form 62">
                <a:extLst>
                  <a:ext uri="{FF2B5EF4-FFF2-40B4-BE49-F238E27FC236}">
                    <a16:creationId xmlns:a16="http://schemas.microsoft.com/office/drawing/2014/main" id="{6C631F46-72B8-463A-8A75-FE5866BB1783}"/>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64" name="Freihandform: Form 63">
                <a:extLst>
                  <a:ext uri="{FF2B5EF4-FFF2-40B4-BE49-F238E27FC236}">
                    <a16:creationId xmlns:a16="http://schemas.microsoft.com/office/drawing/2014/main" id="{D7C2FD62-0760-436A-99B4-E309315052BC}"/>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65" name="Freihandform: Form 64">
                <a:extLst>
                  <a:ext uri="{FF2B5EF4-FFF2-40B4-BE49-F238E27FC236}">
                    <a16:creationId xmlns:a16="http://schemas.microsoft.com/office/drawing/2014/main" id="{319AD4C5-71ED-4455-B34D-9C757D9A81F6}"/>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66" name="Freihandform: Form 65">
                <a:extLst>
                  <a:ext uri="{FF2B5EF4-FFF2-40B4-BE49-F238E27FC236}">
                    <a16:creationId xmlns:a16="http://schemas.microsoft.com/office/drawing/2014/main" id="{34152996-DDBB-433F-A1B8-69D3CE1DAFD1}"/>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67" name="Freihandform: Form 66">
                <a:extLst>
                  <a:ext uri="{FF2B5EF4-FFF2-40B4-BE49-F238E27FC236}">
                    <a16:creationId xmlns:a16="http://schemas.microsoft.com/office/drawing/2014/main" id="{0C1871B2-AB0B-44EC-B6DF-0490B37A8AA8}"/>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69" name="Freihandform: Form 68">
                <a:extLst>
                  <a:ext uri="{FF2B5EF4-FFF2-40B4-BE49-F238E27FC236}">
                    <a16:creationId xmlns:a16="http://schemas.microsoft.com/office/drawing/2014/main" id="{EED196B5-2D59-4EC5-84A9-A12F7A41615E}"/>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70" name="Freihandform: Form 69">
                <a:extLst>
                  <a:ext uri="{FF2B5EF4-FFF2-40B4-BE49-F238E27FC236}">
                    <a16:creationId xmlns:a16="http://schemas.microsoft.com/office/drawing/2014/main" id="{1C988BA8-430E-42AB-89DA-8433D26081BF}"/>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71" name="Freihandform: Form 70">
                <a:extLst>
                  <a:ext uri="{FF2B5EF4-FFF2-40B4-BE49-F238E27FC236}">
                    <a16:creationId xmlns:a16="http://schemas.microsoft.com/office/drawing/2014/main" id="{EB5C8041-5482-4FB9-965D-3CC53EC063A4}"/>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72" name="Freihandform: Form 71">
                <a:extLst>
                  <a:ext uri="{FF2B5EF4-FFF2-40B4-BE49-F238E27FC236}">
                    <a16:creationId xmlns:a16="http://schemas.microsoft.com/office/drawing/2014/main" id="{D8B4BF98-7586-4DB7-90BB-AF65D53BA26B}"/>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3" name="Freihandform: Form 72">
                <a:extLst>
                  <a:ext uri="{FF2B5EF4-FFF2-40B4-BE49-F238E27FC236}">
                    <a16:creationId xmlns:a16="http://schemas.microsoft.com/office/drawing/2014/main" id="{B7DC5829-1379-48C7-B22B-CE20DA3BD3B0}"/>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4" name="Freihandform: Form 73">
                <a:extLst>
                  <a:ext uri="{FF2B5EF4-FFF2-40B4-BE49-F238E27FC236}">
                    <a16:creationId xmlns:a16="http://schemas.microsoft.com/office/drawing/2014/main" id="{EB7D436C-0C9C-4071-980F-AF62B34F55DC}"/>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5" name="Freihandform: Form 74">
                <a:extLst>
                  <a:ext uri="{FF2B5EF4-FFF2-40B4-BE49-F238E27FC236}">
                    <a16:creationId xmlns:a16="http://schemas.microsoft.com/office/drawing/2014/main" id="{05785B4D-131E-4E43-871D-4D32C15A24FC}"/>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77" name="Freihandform: Form 76">
                <a:extLst>
                  <a:ext uri="{FF2B5EF4-FFF2-40B4-BE49-F238E27FC236}">
                    <a16:creationId xmlns:a16="http://schemas.microsoft.com/office/drawing/2014/main" id="{2336A038-42AE-4422-8290-5C00B33702AB}"/>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79" name="Freihandform: Form 78">
                <a:extLst>
                  <a:ext uri="{FF2B5EF4-FFF2-40B4-BE49-F238E27FC236}">
                    <a16:creationId xmlns:a16="http://schemas.microsoft.com/office/drawing/2014/main" id="{5515F0BA-833C-4F28-913E-7DE2BF1E9FF0}"/>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81" name="Freihandform: Form 80">
                <a:extLst>
                  <a:ext uri="{FF2B5EF4-FFF2-40B4-BE49-F238E27FC236}">
                    <a16:creationId xmlns:a16="http://schemas.microsoft.com/office/drawing/2014/main" id="{A6EC2023-CD2F-403C-876B-49DE3E770A0E}"/>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83" name="Freihandform: Form 82">
                <a:extLst>
                  <a:ext uri="{FF2B5EF4-FFF2-40B4-BE49-F238E27FC236}">
                    <a16:creationId xmlns:a16="http://schemas.microsoft.com/office/drawing/2014/main" id="{1C1FBD0D-F42C-49BB-8673-5AABF14E2667}"/>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85" name="Freihandform: Form 84">
                <a:extLst>
                  <a:ext uri="{FF2B5EF4-FFF2-40B4-BE49-F238E27FC236}">
                    <a16:creationId xmlns:a16="http://schemas.microsoft.com/office/drawing/2014/main" id="{F25D36C0-8C38-44DE-B688-6C5B9B69F6AB}"/>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87" name="Freihandform: Form 86">
                <a:extLst>
                  <a:ext uri="{FF2B5EF4-FFF2-40B4-BE49-F238E27FC236}">
                    <a16:creationId xmlns:a16="http://schemas.microsoft.com/office/drawing/2014/main" id="{B1836053-EEA3-48DA-B940-11C56F14E63B}"/>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542836219"/>
      </p:ext>
    </p:extLst>
  </p:cSld>
  <p:clrMapOvr>
    <a:masterClrMapping/>
  </p:clrMapOvr>
  <p:extLst>
    <p:ext uri="{DCECCB84-F9BA-43D5-87BE-67443E8EF086}">
      <p15:sldGuideLst xmlns:p15="http://schemas.microsoft.com/office/powerpoint/2012/main">
        <p15:guide id="1" pos="665" userDrawn="1">
          <p15:clr>
            <a:srgbClr val="FBAE40"/>
          </p15:clr>
        </p15:guide>
        <p15:guide id="3" orient="horz" pos="2999" userDrawn="1">
          <p15:clr>
            <a:srgbClr val="FBAE40"/>
          </p15:clr>
        </p15:guide>
        <p15:guide id="4" orient="horz" pos="340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bschlussfolie Weiß">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7C10711-1AAA-0885-6F7F-8A793250DDE0}"/>
              </a:ext>
            </a:extLst>
          </p:cNvPr>
          <p:cNvGraphicFramePr>
            <a:graphicFrameLocks noChangeAspect="1"/>
          </p:cNvGraphicFramePr>
          <p:nvPr userDrawn="1">
            <p:custDataLst>
              <p:tags r:id="rId1"/>
            </p:custDataLst>
            <p:extLst>
              <p:ext uri="{D42A27DB-BD31-4B8C-83A1-F6EECF244321}">
                <p14:modId xmlns:p14="http://schemas.microsoft.com/office/powerpoint/2010/main" val="2860010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7" name="Objekt 6" hidden="1">
                        <a:extLst>
                          <a:ext uri="{FF2B5EF4-FFF2-40B4-BE49-F238E27FC236}">
                            <a16:creationId xmlns:a16="http://schemas.microsoft.com/office/drawing/2014/main" id="{97C10711-1AAA-0885-6F7F-8A793250DD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2A42695C-A376-9F56-849A-82B43667992D}"/>
              </a:ext>
            </a:extLst>
          </p:cNvPr>
          <p:cNvSpPr>
            <a:spLocks/>
          </p:cNvSpPr>
          <p:nvPr userDrawn="1"/>
        </p:nvSpPr>
        <p:spPr>
          <a:xfrm>
            <a:off x="1" y="1632121"/>
            <a:ext cx="12191999" cy="685685"/>
          </a:xfrm>
          <a:custGeom>
            <a:avLst/>
            <a:gdLst>
              <a:gd name="connsiteX0" fmla="*/ 12191999 w 12191999"/>
              <a:gd name="connsiteY0" fmla="*/ 0 h 685685"/>
              <a:gd name="connsiteX1" fmla="*/ 12191998 w 12191999"/>
              <a:gd name="connsiteY1" fmla="*/ 141164 h 685685"/>
              <a:gd name="connsiteX2" fmla="*/ 0 w 12191999"/>
              <a:gd name="connsiteY2" fmla="*/ 685685 h 685685"/>
              <a:gd name="connsiteX3" fmla="*/ 0 w 12191999"/>
              <a:gd name="connsiteY3" fmla="*/ 544520 h 685685"/>
            </a:gdLst>
            <a:ahLst/>
            <a:cxnLst>
              <a:cxn ang="0">
                <a:pos x="connsiteX0" y="connsiteY0"/>
              </a:cxn>
              <a:cxn ang="0">
                <a:pos x="connsiteX1" y="connsiteY1"/>
              </a:cxn>
              <a:cxn ang="0">
                <a:pos x="connsiteX2" y="connsiteY2"/>
              </a:cxn>
              <a:cxn ang="0">
                <a:pos x="connsiteX3" y="connsiteY3"/>
              </a:cxn>
            </a:cxnLst>
            <a:rect l="l" t="t" r="r" b="b"/>
            <a:pathLst>
              <a:path w="12191999" h="685685">
                <a:moveTo>
                  <a:pt x="12191999" y="0"/>
                </a:moveTo>
                <a:lnTo>
                  <a:pt x="12191998" y="141164"/>
                </a:lnTo>
                <a:lnTo>
                  <a:pt x="0" y="685685"/>
                </a:lnTo>
                <a:lnTo>
                  <a:pt x="0" y="544520"/>
                </a:lnTo>
                <a:close/>
              </a:path>
            </a:pathLst>
          </a:custGeom>
          <a:gradFill flip="none" rotWithShape="1">
            <a:gsLst>
              <a:gs pos="100000">
                <a:srgbClr val="12235B"/>
              </a:gs>
              <a:gs pos="0">
                <a:srgbClr val="0B72B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el 1">
            <a:extLst>
              <a:ext uri="{FF2B5EF4-FFF2-40B4-BE49-F238E27FC236}">
                <a16:creationId xmlns:a16="http://schemas.microsoft.com/office/drawing/2014/main" id="{C69B1A15-56E3-40CE-FB22-1E3E9FB467F9}"/>
              </a:ext>
            </a:extLst>
          </p:cNvPr>
          <p:cNvSpPr>
            <a:spLocks noGrp="1"/>
          </p:cNvSpPr>
          <p:nvPr userDrawn="1">
            <p:ph type="title" hasCustomPrompt="1"/>
          </p:nvPr>
        </p:nvSpPr>
        <p:spPr>
          <a:xfrm>
            <a:off x="1055687" y="3776028"/>
            <a:ext cx="10548937" cy="984885"/>
          </a:xfrm>
        </p:spPr>
        <p:txBody>
          <a:bodyPr vert="horz" anchor="b"/>
          <a:lstStyle>
            <a:lvl1pPr>
              <a:defRPr sz="8000">
                <a:solidFill>
                  <a:schemeClr val="bg2"/>
                </a:solidFill>
                <a:latin typeface="+mj-lt"/>
              </a:defRPr>
            </a:lvl1pPr>
          </a:lstStyle>
          <a:p>
            <a:r>
              <a:rPr lang="de-DE" dirty="0"/>
              <a:t>Vielen Dank!</a:t>
            </a:r>
            <a:endParaRPr lang="en-US" dirty="0"/>
          </a:p>
        </p:txBody>
      </p:sp>
      <p:sp>
        <p:nvSpPr>
          <p:cNvPr id="76" name="Textplatzhalter 75">
            <a:extLst>
              <a:ext uri="{FF2B5EF4-FFF2-40B4-BE49-F238E27FC236}">
                <a16:creationId xmlns:a16="http://schemas.microsoft.com/office/drawing/2014/main" id="{789F9F71-1D4B-9B1B-B1C4-FBB19429F529}"/>
              </a:ext>
            </a:extLst>
          </p:cNvPr>
          <p:cNvSpPr>
            <a:spLocks noGrp="1"/>
          </p:cNvSpPr>
          <p:nvPr>
            <p:ph type="body" sz="quarter" idx="10" hasCustomPrompt="1"/>
          </p:nvPr>
        </p:nvSpPr>
        <p:spPr>
          <a:xfrm>
            <a:off x="1055687" y="5408613"/>
            <a:ext cx="2311401" cy="198438"/>
          </a:xfrm>
        </p:spPr>
        <p:txBody>
          <a:bodyPr/>
          <a:lstStyle>
            <a:lvl1pPr marL="0" indent="0">
              <a:spcAft>
                <a:spcPts val="600"/>
              </a:spcAft>
              <a:buNone/>
              <a:defRPr>
                <a:solidFill>
                  <a:schemeClr val="bg2"/>
                </a:solidFill>
                <a:latin typeface="+mj-lt"/>
              </a:defRPr>
            </a:lvl1pPr>
            <a:lvl2pPr marL="180000" indent="0">
              <a:spcAft>
                <a:spcPts val="0"/>
              </a:spcAft>
              <a:buNone/>
              <a:defRPr>
                <a:solidFill>
                  <a:schemeClr val="bg1"/>
                </a:solidFill>
              </a:defRPr>
            </a:lvl2pPr>
            <a:lvl3pPr marL="360000" indent="0">
              <a:spcAft>
                <a:spcPts val="0"/>
              </a:spcAft>
              <a:buNone/>
              <a:defRPr>
                <a:solidFill>
                  <a:schemeClr val="bg1"/>
                </a:solidFill>
              </a:defRPr>
            </a:lvl3pPr>
            <a:lvl4pPr marL="540000" indent="0">
              <a:spcAft>
                <a:spcPts val="0"/>
              </a:spcAft>
              <a:buNone/>
              <a:defRPr>
                <a:solidFill>
                  <a:schemeClr val="bg1"/>
                </a:solidFill>
              </a:defRPr>
            </a:lvl4pPr>
            <a:lvl5pPr marL="720000" indent="0">
              <a:spcAft>
                <a:spcPts val="0"/>
              </a:spcAft>
              <a:buNone/>
              <a:defRPr>
                <a:solidFill>
                  <a:schemeClr val="bg1"/>
                </a:solidFill>
              </a:defRPr>
            </a:lvl5pPr>
          </a:lstStyle>
          <a:p>
            <a:pPr lvl="0"/>
            <a:r>
              <a:rPr lang="de-DE" dirty="0"/>
              <a:t>Name Vorname</a:t>
            </a:r>
          </a:p>
        </p:txBody>
      </p:sp>
      <p:sp>
        <p:nvSpPr>
          <p:cNvPr id="78" name="Textplatzhalter 77">
            <a:extLst>
              <a:ext uri="{FF2B5EF4-FFF2-40B4-BE49-F238E27FC236}">
                <a16:creationId xmlns:a16="http://schemas.microsoft.com/office/drawing/2014/main" id="{9F39DCAE-C8FD-41CA-A4DE-123FE17D6C1A}"/>
              </a:ext>
            </a:extLst>
          </p:cNvPr>
          <p:cNvSpPr>
            <a:spLocks noGrp="1"/>
          </p:cNvSpPr>
          <p:nvPr>
            <p:ph type="body" sz="quarter" idx="11" hasCustomPrompt="1"/>
          </p:nvPr>
        </p:nvSpPr>
        <p:spPr>
          <a:xfrm>
            <a:off x="1055688" y="5662166"/>
            <a:ext cx="2311401" cy="538609"/>
          </a:xfrm>
        </p:spPr>
        <p:txBody>
          <a:bodyPr>
            <a:spAutoFit/>
          </a:bodyPr>
          <a:lstStyle>
            <a:lvl1pPr marL="0" indent="0">
              <a:spcAft>
                <a:spcPts val="300"/>
              </a:spcAft>
              <a:buNone/>
              <a:defRPr sz="1000">
                <a:solidFill>
                  <a:schemeClr val="bg2"/>
                </a:solidFill>
              </a:defRPr>
            </a:lvl1pPr>
            <a:lvl2pPr marL="180000" indent="0">
              <a:buNone/>
              <a:defRPr>
                <a:solidFill>
                  <a:schemeClr val="accent2"/>
                </a:solidFill>
              </a:defRPr>
            </a:lvl2pPr>
            <a:lvl3pPr marL="360000" indent="0">
              <a:buNone/>
              <a:defRPr>
                <a:solidFill>
                  <a:schemeClr val="accent2"/>
                </a:solidFill>
              </a:defRPr>
            </a:lvl3pPr>
            <a:lvl4pPr marL="540000" indent="0">
              <a:buNone/>
              <a:defRPr>
                <a:solidFill>
                  <a:schemeClr val="accent2"/>
                </a:solidFill>
              </a:defRPr>
            </a:lvl4pPr>
            <a:lvl5pPr marL="720000" indent="0">
              <a:buNone/>
              <a:defRPr>
                <a:solidFill>
                  <a:schemeClr val="accent2"/>
                </a:solidFill>
              </a:defRPr>
            </a:lvl5pPr>
          </a:lstStyle>
          <a:p>
            <a:pPr lvl="0"/>
            <a:r>
              <a:rPr lang="de-DE" dirty="0"/>
              <a:t>Position</a:t>
            </a:r>
          </a:p>
          <a:p>
            <a:pPr lvl="0"/>
            <a:r>
              <a:rPr lang="de-DE" dirty="0"/>
              <a:t>Mail</a:t>
            </a:r>
          </a:p>
          <a:p>
            <a:pPr lvl="0"/>
            <a:r>
              <a:rPr lang="de-DE" dirty="0"/>
              <a:t>Telefonnummer</a:t>
            </a:r>
            <a:endParaRPr lang="en-US" dirty="0"/>
          </a:p>
        </p:txBody>
      </p:sp>
      <p:sp>
        <p:nvSpPr>
          <p:cNvPr id="80" name="Textplatzhalter 79">
            <a:extLst>
              <a:ext uri="{FF2B5EF4-FFF2-40B4-BE49-F238E27FC236}">
                <a16:creationId xmlns:a16="http://schemas.microsoft.com/office/drawing/2014/main" id="{914350B3-5075-D5DD-D0A8-1EBC5867C22E}"/>
              </a:ext>
            </a:extLst>
          </p:cNvPr>
          <p:cNvSpPr>
            <a:spLocks noGrp="1"/>
          </p:cNvSpPr>
          <p:nvPr>
            <p:ph type="body" sz="quarter" idx="12" hasCustomPrompt="1"/>
          </p:nvPr>
        </p:nvSpPr>
        <p:spPr>
          <a:xfrm>
            <a:off x="3659187" y="5408613"/>
            <a:ext cx="2311401" cy="198437"/>
          </a:xfrm>
        </p:spPr>
        <p:txBody>
          <a:bodyPr/>
          <a:lstStyle>
            <a:lvl1pPr marL="0" indent="0">
              <a:spcAft>
                <a:spcPts val="0"/>
              </a:spcAft>
              <a:buNone/>
              <a:defRPr>
                <a:solidFill>
                  <a:schemeClr val="bg2"/>
                </a:solidFill>
                <a:latin typeface="+mj-lt"/>
              </a:defRPr>
            </a:lvl1pPr>
            <a:lvl2pPr marL="180000" indent="0">
              <a:buNone/>
              <a:defRPr>
                <a:solidFill>
                  <a:schemeClr val="bg1"/>
                </a:solidFill>
              </a:defRPr>
            </a:lvl2pPr>
            <a:lvl3pPr marL="360000"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de-DE" dirty="0"/>
              <a:t>Name Vorname</a:t>
            </a:r>
          </a:p>
        </p:txBody>
      </p:sp>
      <p:sp>
        <p:nvSpPr>
          <p:cNvPr id="82" name="Textplatzhalter 81">
            <a:extLst>
              <a:ext uri="{FF2B5EF4-FFF2-40B4-BE49-F238E27FC236}">
                <a16:creationId xmlns:a16="http://schemas.microsoft.com/office/drawing/2014/main" id="{29EC5020-C4DD-352A-A689-3431AA2B2E05}"/>
              </a:ext>
            </a:extLst>
          </p:cNvPr>
          <p:cNvSpPr>
            <a:spLocks noGrp="1"/>
          </p:cNvSpPr>
          <p:nvPr>
            <p:ph type="body" sz="quarter" idx="13" hasCustomPrompt="1"/>
          </p:nvPr>
        </p:nvSpPr>
        <p:spPr>
          <a:xfrm>
            <a:off x="3659187" y="5662166"/>
            <a:ext cx="2311401" cy="538609"/>
          </a:xfrm>
        </p:spPr>
        <p:txBody>
          <a:bodyPr>
            <a:spAutoFit/>
          </a:bodyPr>
          <a:lstStyle>
            <a:lvl1pPr marL="0" indent="0">
              <a:spcAft>
                <a:spcPts val="300"/>
              </a:spcAft>
              <a:buNone/>
              <a:defRPr sz="1000">
                <a:solidFill>
                  <a:schemeClr val="bg2"/>
                </a:solidFill>
              </a:defRPr>
            </a:lvl1pPr>
            <a:lvl2pPr marL="180000" indent="0">
              <a:buNone/>
              <a:defRPr>
                <a:solidFill>
                  <a:schemeClr val="bg1"/>
                </a:solidFill>
              </a:defRPr>
            </a:lvl2pPr>
            <a:lvl3pPr marL="360000"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de-DE" dirty="0"/>
              <a:t>Position</a:t>
            </a:r>
          </a:p>
          <a:p>
            <a:pPr lvl="0"/>
            <a:r>
              <a:rPr lang="de-DE" dirty="0"/>
              <a:t>Mail</a:t>
            </a:r>
          </a:p>
          <a:p>
            <a:pPr lvl="0"/>
            <a:r>
              <a:rPr lang="de-DE" dirty="0"/>
              <a:t>Telefonnummer</a:t>
            </a:r>
            <a:endParaRPr lang="en-US" dirty="0"/>
          </a:p>
        </p:txBody>
      </p:sp>
      <p:sp>
        <p:nvSpPr>
          <p:cNvPr id="84" name="Textplatzhalter 83">
            <a:extLst>
              <a:ext uri="{FF2B5EF4-FFF2-40B4-BE49-F238E27FC236}">
                <a16:creationId xmlns:a16="http://schemas.microsoft.com/office/drawing/2014/main" id="{0A061217-B496-D4D3-D5A3-C1C50E09C7AD}"/>
              </a:ext>
            </a:extLst>
          </p:cNvPr>
          <p:cNvSpPr>
            <a:spLocks noGrp="1"/>
          </p:cNvSpPr>
          <p:nvPr>
            <p:ph type="body" sz="quarter" idx="14" hasCustomPrompt="1"/>
          </p:nvPr>
        </p:nvSpPr>
        <p:spPr>
          <a:xfrm>
            <a:off x="6262688" y="5408613"/>
            <a:ext cx="2116137" cy="198437"/>
          </a:xfrm>
        </p:spPr>
        <p:txBody>
          <a:bodyPr/>
          <a:lstStyle>
            <a:lvl1pPr marL="0" indent="0">
              <a:spcAft>
                <a:spcPts val="0"/>
              </a:spcAft>
              <a:buNone/>
              <a:defRPr>
                <a:solidFill>
                  <a:schemeClr val="bg2"/>
                </a:solidFill>
                <a:latin typeface="+mj-lt"/>
              </a:defRPr>
            </a:lvl1pPr>
            <a:lvl2pPr marL="180000" indent="0">
              <a:spcAft>
                <a:spcPts val="0"/>
              </a:spcAft>
              <a:buNone/>
              <a:defRPr>
                <a:solidFill>
                  <a:schemeClr val="bg1"/>
                </a:solidFill>
                <a:latin typeface="+mj-lt"/>
              </a:defRPr>
            </a:lvl2pPr>
            <a:lvl3pPr marL="360000" indent="0">
              <a:spcAft>
                <a:spcPts val="0"/>
              </a:spcAft>
              <a:buNone/>
              <a:defRPr>
                <a:solidFill>
                  <a:schemeClr val="bg1"/>
                </a:solidFill>
                <a:latin typeface="+mj-lt"/>
              </a:defRPr>
            </a:lvl3pPr>
            <a:lvl4pPr marL="540000" indent="0">
              <a:spcAft>
                <a:spcPts val="0"/>
              </a:spcAft>
              <a:buNone/>
              <a:defRPr>
                <a:solidFill>
                  <a:schemeClr val="bg1"/>
                </a:solidFill>
                <a:latin typeface="+mj-lt"/>
              </a:defRPr>
            </a:lvl4pPr>
            <a:lvl5pPr marL="720000" indent="0">
              <a:spcAft>
                <a:spcPts val="0"/>
              </a:spcAft>
              <a:buNone/>
              <a:defRPr>
                <a:solidFill>
                  <a:schemeClr val="bg1"/>
                </a:solidFill>
                <a:latin typeface="+mj-lt"/>
              </a:defRPr>
            </a:lvl5pPr>
          </a:lstStyle>
          <a:p>
            <a:pPr lvl="0"/>
            <a:r>
              <a:rPr lang="de-DE" dirty="0"/>
              <a:t>Name Vorname</a:t>
            </a:r>
          </a:p>
        </p:txBody>
      </p:sp>
      <p:sp>
        <p:nvSpPr>
          <p:cNvPr id="86" name="Textplatzhalter 85">
            <a:extLst>
              <a:ext uri="{FF2B5EF4-FFF2-40B4-BE49-F238E27FC236}">
                <a16:creationId xmlns:a16="http://schemas.microsoft.com/office/drawing/2014/main" id="{CB3A82FB-DBC2-2772-7882-ADD3DD759768}"/>
              </a:ext>
            </a:extLst>
          </p:cNvPr>
          <p:cNvSpPr>
            <a:spLocks noGrp="1"/>
          </p:cNvSpPr>
          <p:nvPr>
            <p:ph type="body" sz="quarter" idx="15" hasCustomPrompt="1"/>
          </p:nvPr>
        </p:nvSpPr>
        <p:spPr>
          <a:xfrm>
            <a:off x="6262688" y="5662166"/>
            <a:ext cx="2116137" cy="512762"/>
          </a:xfrm>
        </p:spPr>
        <p:txBody>
          <a:bodyPr/>
          <a:lstStyle>
            <a:lvl1pPr marL="0" indent="0">
              <a:spcAft>
                <a:spcPts val="300"/>
              </a:spcAft>
              <a:buFont typeface="Arial" panose="020B0604020202020204" pitchFamily="34" charset="0"/>
              <a:buNone/>
              <a:defRPr sz="1000">
                <a:solidFill>
                  <a:schemeClr val="bg2"/>
                </a:solidFill>
              </a:defRPr>
            </a:lvl1pPr>
            <a:lvl2pPr marL="180000" indent="0">
              <a:spcAft>
                <a:spcPts val="300"/>
              </a:spcAft>
              <a:buFont typeface="Arial" panose="020B0604020202020204" pitchFamily="34" charset="0"/>
              <a:buNone/>
              <a:defRPr sz="1000"/>
            </a:lvl2pPr>
            <a:lvl3pPr marL="360000" indent="0">
              <a:spcAft>
                <a:spcPts val="300"/>
              </a:spcAft>
              <a:buFont typeface="Arial" panose="020B0604020202020204" pitchFamily="34" charset="0"/>
              <a:buNone/>
              <a:defRPr sz="1000"/>
            </a:lvl3pPr>
            <a:lvl4pPr marL="540000" indent="0">
              <a:spcAft>
                <a:spcPts val="300"/>
              </a:spcAft>
              <a:buFont typeface="Arial" panose="020B0604020202020204" pitchFamily="34" charset="0"/>
              <a:buNone/>
              <a:defRPr sz="1000"/>
            </a:lvl4pPr>
            <a:lvl5pPr marL="720000" indent="0">
              <a:spcAft>
                <a:spcPts val="300"/>
              </a:spcAft>
              <a:buFont typeface="Arial" panose="020B0604020202020204" pitchFamily="34" charset="0"/>
              <a:buNone/>
              <a:defRPr sz="1000"/>
            </a:lvl5pPr>
          </a:lstStyle>
          <a:p>
            <a:pPr lvl="0"/>
            <a:r>
              <a:rPr lang="de-DE" dirty="0"/>
              <a:t>Position</a:t>
            </a:r>
          </a:p>
          <a:p>
            <a:pPr lvl="0"/>
            <a:r>
              <a:rPr lang="de-DE" dirty="0"/>
              <a:t>Mail</a:t>
            </a:r>
          </a:p>
          <a:p>
            <a:pPr lvl="0"/>
            <a:r>
              <a:rPr lang="de-DE" dirty="0"/>
              <a:t>Telefonnummer</a:t>
            </a:r>
            <a:endParaRPr lang="en-US" dirty="0"/>
          </a:p>
        </p:txBody>
      </p:sp>
      <p:grpSp>
        <p:nvGrpSpPr>
          <p:cNvPr id="58" name="Gruppieren 57">
            <a:extLst>
              <a:ext uri="{FF2B5EF4-FFF2-40B4-BE49-F238E27FC236}">
                <a16:creationId xmlns:a16="http://schemas.microsoft.com/office/drawing/2014/main" id="{77321FE0-3DC9-4229-B0B4-D5889A848FAE}"/>
              </a:ext>
            </a:extLst>
          </p:cNvPr>
          <p:cNvGrpSpPr/>
          <p:nvPr userDrawn="1"/>
        </p:nvGrpSpPr>
        <p:grpSpPr>
          <a:xfrm>
            <a:off x="1055688" y="620713"/>
            <a:ext cx="3522437" cy="472793"/>
            <a:chOff x="8082189" y="5727982"/>
            <a:chExt cx="3522437" cy="472793"/>
          </a:xfrm>
        </p:grpSpPr>
        <p:grpSp>
          <p:nvGrpSpPr>
            <p:cNvPr id="59" name="Gruppieren 58">
              <a:extLst>
                <a:ext uri="{FF2B5EF4-FFF2-40B4-BE49-F238E27FC236}">
                  <a16:creationId xmlns:a16="http://schemas.microsoft.com/office/drawing/2014/main" id="{F971A083-4255-4E3A-B022-BC31CED8DCF9}"/>
                </a:ext>
              </a:extLst>
            </p:cNvPr>
            <p:cNvGrpSpPr>
              <a:grpSpLocks noChangeAspect="1"/>
            </p:cNvGrpSpPr>
            <p:nvPr userDrawn="1"/>
          </p:nvGrpSpPr>
          <p:grpSpPr>
            <a:xfrm>
              <a:off x="8082189" y="5727982"/>
              <a:ext cx="1955764" cy="472793"/>
              <a:chOff x="8478545" y="5246530"/>
              <a:chExt cx="1667065" cy="403002"/>
            </a:xfrm>
          </p:grpSpPr>
          <p:sp>
            <p:nvSpPr>
              <p:cNvPr id="85" name="Freihandform: Form 84">
                <a:extLst>
                  <a:ext uri="{FF2B5EF4-FFF2-40B4-BE49-F238E27FC236}">
                    <a16:creationId xmlns:a16="http://schemas.microsoft.com/office/drawing/2014/main" id="{1CBA5ACF-9933-4342-AD6B-5AA94ACD1ECB}"/>
                  </a:ext>
                </a:extLst>
              </p:cNvPr>
              <p:cNvSpPr/>
              <p:nvPr/>
            </p:nvSpPr>
            <p:spPr>
              <a:xfrm>
                <a:off x="8478545" y="5510658"/>
                <a:ext cx="192690" cy="79152"/>
              </a:xfrm>
              <a:custGeom>
                <a:avLst/>
                <a:gdLst>
                  <a:gd name="connsiteX0" fmla="*/ 192596 w 192690"/>
                  <a:gd name="connsiteY0" fmla="*/ 61913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4 h 79152"/>
                  <a:gd name="connsiteX8" fmla="*/ 92012 w 192690"/>
                  <a:gd name="connsiteY8" fmla="*/ 12764 h 79152"/>
                  <a:gd name="connsiteX9" fmla="*/ 89821 w 192690"/>
                  <a:gd name="connsiteY9" fmla="*/ 14954 h 79152"/>
                  <a:gd name="connsiteX10" fmla="*/ 89821 w 192690"/>
                  <a:gd name="connsiteY10" fmla="*/ 19241 h 79152"/>
                  <a:gd name="connsiteX11" fmla="*/ 130493 w 192690"/>
                  <a:gd name="connsiteY11" fmla="*/ 19241 h 79152"/>
                  <a:gd name="connsiteX12" fmla="*/ 139065 w 192690"/>
                  <a:gd name="connsiteY12" fmla="*/ 10668 h 79152"/>
                  <a:gd name="connsiteX13" fmla="*/ 175451 w 192690"/>
                  <a:gd name="connsiteY13" fmla="*/ 10668 h 79152"/>
                  <a:gd name="connsiteX14" fmla="*/ 175451 w 192690"/>
                  <a:gd name="connsiteY14" fmla="*/ 19241 h 79152"/>
                  <a:gd name="connsiteX15" fmla="*/ 141161 w 192690"/>
                  <a:gd name="connsiteY15" fmla="*/ 19241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8 h 79152"/>
                  <a:gd name="connsiteX27" fmla="*/ 27813 w 192690"/>
                  <a:gd name="connsiteY27" fmla="*/ 25718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6 h 79152"/>
                  <a:gd name="connsiteX39" fmla="*/ 17145 w 192690"/>
                  <a:gd name="connsiteY39" fmla="*/ 70676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626 h 79152"/>
                  <a:gd name="connsiteX46" fmla="*/ 132779 w 192690"/>
                  <a:gd name="connsiteY46" fmla="*/ 70580 h 79152"/>
                  <a:gd name="connsiteX47" fmla="*/ 117824 w 192690"/>
                  <a:gd name="connsiteY47" fmla="*/ 70580 h 79152"/>
                  <a:gd name="connsiteX48" fmla="*/ 115634 w 192690"/>
                  <a:gd name="connsiteY48" fmla="*/ 72771 h 79152"/>
                  <a:gd name="connsiteX49" fmla="*/ 115634 w 192690"/>
                  <a:gd name="connsiteY49" fmla="*/ 79153 h 79152"/>
                  <a:gd name="connsiteX50" fmla="*/ 139160 w 192690"/>
                  <a:gd name="connsiteY50" fmla="*/ 79153 h 79152"/>
                  <a:gd name="connsiteX51" fmla="*/ 162687 w 192690"/>
                  <a:gd name="connsiteY51" fmla="*/ 55626 h 79152"/>
                  <a:gd name="connsiteX52" fmla="*/ 179832 w 192690"/>
                  <a:gd name="connsiteY52" fmla="*/ 70580 h 79152"/>
                  <a:gd name="connsiteX53" fmla="*/ 166973 w 192690"/>
                  <a:gd name="connsiteY53" fmla="*/ 70580 h 79152"/>
                  <a:gd name="connsiteX54" fmla="*/ 164783 w 192690"/>
                  <a:gd name="connsiteY54" fmla="*/ 72771 h 79152"/>
                  <a:gd name="connsiteX55" fmla="*/ 164783 w 192690"/>
                  <a:gd name="connsiteY55" fmla="*/ 79153 h 79152"/>
                  <a:gd name="connsiteX56" fmla="*/ 190500 w 192690"/>
                  <a:gd name="connsiteY56" fmla="*/ 79153 h 79152"/>
                  <a:gd name="connsiteX57" fmla="*/ 192691 w 192690"/>
                  <a:gd name="connsiteY57" fmla="*/ 77057 h 79152"/>
                  <a:gd name="connsiteX58" fmla="*/ 192691 w 192690"/>
                  <a:gd name="connsiteY58" fmla="*/ 62103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3"/>
                    </a:moveTo>
                    <a:lnTo>
                      <a:pt x="177641" y="46958"/>
                    </a:lnTo>
                    <a:lnTo>
                      <a:pt x="177641" y="27718"/>
                    </a:lnTo>
                    <a:lnTo>
                      <a:pt x="181928" y="23432"/>
                    </a:lnTo>
                    <a:lnTo>
                      <a:pt x="181928" y="8477"/>
                    </a:lnTo>
                    <a:lnTo>
                      <a:pt x="177641" y="4191"/>
                    </a:lnTo>
                    <a:lnTo>
                      <a:pt x="134874" y="4191"/>
                    </a:lnTo>
                    <a:lnTo>
                      <a:pt x="126302" y="12764"/>
                    </a:lnTo>
                    <a:lnTo>
                      <a:pt x="92012" y="12764"/>
                    </a:lnTo>
                    <a:lnTo>
                      <a:pt x="89821" y="14954"/>
                    </a:lnTo>
                    <a:lnTo>
                      <a:pt x="89821" y="19241"/>
                    </a:lnTo>
                    <a:lnTo>
                      <a:pt x="130493" y="19241"/>
                    </a:lnTo>
                    <a:lnTo>
                      <a:pt x="139065" y="10668"/>
                    </a:lnTo>
                    <a:lnTo>
                      <a:pt x="175451" y="10668"/>
                    </a:lnTo>
                    <a:lnTo>
                      <a:pt x="175451" y="19241"/>
                    </a:lnTo>
                    <a:lnTo>
                      <a:pt x="141161" y="19241"/>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8"/>
                    </a:lnTo>
                    <a:lnTo>
                      <a:pt x="27813" y="25718"/>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6"/>
                    </a:lnTo>
                    <a:lnTo>
                      <a:pt x="17145" y="70676"/>
                    </a:lnTo>
                    <a:lnTo>
                      <a:pt x="14954" y="72771"/>
                    </a:lnTo>
                    <a:lnTo>
                      <a:pt x="14954" y="79153"/>
                    </a:lnTo>
                    <a:lnTo>
                      <a:pt x="64770" y="79153"/>
                    </a:lnTo>
                    <a:lnTo>
                      <a:pt x="74962" y="68485"/>
                    </a:lnTo>
                    <a:cubicBezTo>
                      <a:pt x="74962" y="68485"/>
                      <a:pt x="92964" y="70580"/>
                      <a:pt x="109823" y="60293"/>
                    </a:cubicBezTo>
                    <a:cubicBezTo>
                      <a:pt x="121253" y="53245"/>
                      <a:pt x="132779" y="51626"/>
                      <a:pt x="132779" y="51626"/>
                    </a:cubicBezTo>
                    <a:lnTo>
                      <a:pt x="132779" y="70580"/>
                    </a:lnTo>
                    <a:lnTo>
                      <a:pt x="117824" y="70580"/>
                    </a:lnTo>
                    <a:lnTo>
                      <a:pt x="115634" y="72771"/>
                    </a:lnTo>
                    <a:lnTo>
                      <a:pt x="115634" y="79153"/>
                    </a:lnTo>
                    <a:lnTo>
                      <a:pt x="139160" y="79153"/>
                    </a:lnTo>
                    <a:lnTo>
                      <a:pt x="162687" y="55626"/>
                    </a:lnTo>
                    <a:lnTo>
                      <a:pt x="179832" y="70580"/>
                    </a:lnTo>
                    <a:lnTo>
                      <a:pt x="166973" y="70580"/>
                    </a:lnTo>
                    <a:lnTo>
                      <a:pt x="164783" y="72771"/>
                    </a:lnTo>
                    <a:lnTo>
                      <a:pt x="164783" y="79153"/>
                    </a:lnTo>
                    <a:lnTo>
                      <a:pt x="190500" y="79153"/>
                    </a:lnTo>
                    <a:lnTo>
                      <a:pt x="192691" y="77057"/>
                    </a:lnTo>
                    <a:lnTo>
                      <a:pt x="192691" y="62103"/>
                    </a:lnTo>
                    <a:close/>
                  </a:path>
                </a:pathLst>
              </a:custGeom>
              <a:solidFill>
                <a:srgbClr val="6D6E71"/>
              </a:solidFill>
              <a:ln w="9525" cap="flat">
                <a:noFill/>
                <a:prstDash val="solid"/>
                <a:miter/>
              </a:ln>
            </p:spPr>
            <p:txBody>
              <a:bodyPr rtlCol="0" anchor="ctr"/>
              <a:lstStyle/>
              <a:p>
                <a:endParaRPr lang="en-US"/>
              </a:p>
            </p:txBody>
          </p:sp>
          <p:sp>
            <p:nvSpPr>
              <p:cNvPr id="87" name="Freihandform: Form 86">
                <a:extLst>
                  <a:ext uri="{FF2B5EF4-FFF2-40B4-BE49-F238E27FC236}">
                    <a16:creationId xmlns:a16="http://schemas.microsoft.com/office/drawing/2014/main" id="{FE46014C-659F-4730-839A-4AE43B53BAA2}"/>
                  </a:ext>
                </a:extLst>
              </p:cNvPr>
              <p:cNvSpPr/>
              <p:nvPr/>
            </p:nvSpPr>
            <p:spPr>
              <a:xfrm>
                <a:off x="8478545" y="5397120"/>
                <a:ext cx="192690" cy="79152"/>
              </a:xfrm>
              <a:custGeom>
                <a:avLst/>
                <a:gdLst>
                  <a:gd name="connsiteX0" fmla="*/ 192596 w 192690"/>
                  <a:gd name="connsiteY0" fmla="*/ 61912 h 79152"/>
                  <a:gd name="connsiteX1" fmla="*/ 177641 w 192690"/>
                  <a:gd name="connsiteY1" fmla="*/ 46958 h 79152"/>
                  <a:gd name="connsiteX2" fmla="*/ 177641 w 192690"/>
                  <a:gd name="connsiteY2" fmla="*/ 27718 h 79152"/>
                  <a:gd name="connsiteX3" fmla="*/ 181928 w 192690"/>
                  <a:gd name="connsiteY3" fmla="*/ 23432 h 79152"/>
                  <a:gd name="connsiteX4" fmla="*/ 181928 w 192690"/>
                  <a:gd name="connsiteY4" fmla="*/ 8477 h 79152"/>
                  <a:gd name="connsiteX5" fmla="*/ 177641 w 192690"/>
                  <a:gd name="connsiteY5" fmla="*/ 4191 h 79152"/>
                  <a:gd name="connsiteX6" fmla="*/ 134874 w 192690"/>
                  <a:gd name="connsiteY6" fmla="*/ 4191 h 79152"/>
                  <a:gd name="connsiteX7" fmla="*/ 126302 w 192690"/>
                  <a:gd name="connsiteY7" fmla="*/ 12763 h 79152"/>
                  <a:gd name="connsiteX8" fmla="*/ 92012 w 192690"/>
                  <a:gd name="connsiteY8" fmla="*/ 12763 h 79152"/>
                  <a:gd name="connsiteX9" fmla="*/ 89821 w 192690"/>
                  <a:gd name="connsiteY9" fmla="*/ 14954 h 79152"/>
                  <a:gd name="connsiteX10" fmla="*/ 89821 w 192690"/>
                  <a:gd name="connsiteY10" fmla="*/ 19240 h 79152"/>
                  <a:gd name="connsiteX11" fmla="*/ 130493 w 192690"/>
                  <a:gd name="connsiteY11" fmla="*/ 19240 h 79152"/>
                  <a:gd name="connsiteX12" fmla="*/ 139065 w 192690"/>
                  <a:gd name="connsiteY12" fmla="*/ 10668 h 79152"/>
                  <a:gd name="connsiteX13" fmla="*/ 175451 w 192690"/>
                  <a:gd name="connsiteY13" fmla="*/ 10668 h 79152"/>
                  <a:gd name="connsiteX14" fmla="*/ 175451 w 192690"/>
                  <a:gd name="connsiteY14" fmla="*/ 19240 h 79152"/>
                  <a:gd name="connsiteX15" fmla="*/ 141161 w 192690"/>
                  <a:gd name="connsiteY15" fmla="*/ 19240 h 79152"/>
                  <a:gd name="connsiteX16" fmla="*/ 132588 w 192690"/>
                  <a:gd name="connsiteY16" fmla="*/ 27813 h 79152"/>
                  <a:gd name="connsiteX17" fmla="*/ 85534 w 192690"/>
                  <a:gd name="connsiteY17" fmla="*/ 27813 h 79152"/>
                  <a:gd name="connsiteX18" fmla="*/ 72676 w 192690"/>
                  <a:gd name="connsiteY18" fmla="*/ 14954 h 79152"/>
                  <a:gd name="connsiteX19" fmla="*/ 70580 w 192690"/>
                  <a:gd name="connsiteY19" fmla="*/ 0 h 79152"/>
                  <a:gd name="connsiteX20" fmla="*/ 66294 w 192690"/>
                  <a:gd name="connsiteY20" fmla="*/ 6382 h 79152"/>
                  <a:gd name="connsiteX21" fmla="*/ 34195 w 192690"/>
                  <a:gd name="connsiteY21" fmla="*/ 6382 h 79152"/>
                  <a:gd name="connsiteX22" fmla="*/ 34195 w 192690"/>
                  <a:gd name="connsiteY22" fmla="*/ 8572 h 79152"/>
                  <a:gd name="connsiteX23" fmla="*/ 27813 w 192690"/>
                  <a:gd name="connsiteY23" fmla="*/ 12859 h 79152"/>
                  <a:gd name="connsiteX24" fmla="*/ 27813 w 192690"/>
                  <a:gd name="connsiteY24" fmla="*/ 21431 h 79152"/>
                  <a:gd name="connsiteX25" fmla="*/ 36386 w 192690"/>
                  <a:gd name="connsiteY25" fmla="*/ 21431 h 79152"/>
                  <a:gd name="connsiteX26" fmla="*/ 32099 w 192690"/>
                  <a:gd name="connsiteY26" fmla="*/ 25717 h 79152"/>
                  <a:gd name="connsiteX27" fmla="*/ 27813 w 192690"/>
                  <a:gd name="connsiteY27" fmla="*/ 25717 h 79152"/>
                  <a:gd name="connsiteX28" fmla="*/ 27813 w 192690"/>
                  <a:gd name="connsiteY28" fmla="*/ 30004 h 79152"/>
                  <a:gd name="connsiteX29" fmla="*/ 29909 w 192690"/>
                  <a:gd name="connsiteY29" fmla="*/ 32195 h 79152"/>
                  <a:gd name="connsiteX30" fmla="*/ 47149 w 192690"/>
                  <a:gd name="connsiteY30" fmla="*/ 32195 h 79152"/>
                  <a:gd name="connsiteX31" fmla="*/ 42863 w 192690"/>
                  <a:gd name="connsiteY31" fmla="*/ 45053 h 79152"/>
                  <a:gd name="connsiteX32" fmla="*/ 36290 w 192690"/>
                  <a:gd name="connsiteY32" fmla="*/ 45053 h 79152"/>
                  <a:gd name="connsiteX33" fmla="*/ 21336 w 192690"/>
                  <a:gd name="connsiteY33" fmla="*/ 32195 h 79152"/>
                  <a:gd name="connsiteX34" fmla="*/ 2096 w 192690"/>
                  <a:gd name="connsiteY34" fmla="*/ 32195 h 79152"/>
                  <a:gd name="connsiteX35" fmla="*/ 0 w 192690"/>
                  <a:gd name="connsiteY35" fmla="*/ 34290 h 79152"/>
                  <a:gd name="connsiteX36" fmla="*/ 0 w 192690"/>
                  <a:gd name="connsiteY36" fmla="*/ 40672 h 79152"/>
                  <a:gd name="connsiteX37" fmla="*/ 17145 w 192690"/>
                  <a:gd name="connsiteY37" fmla="*/ 40672 h 79152"/>
                  <a:gd name="connsiteX38" fmla="*/ 47149 w 192690"/>
                  <a:gd name="connsiteY38" fmla="*/ 70675 h 79152"/>
                  <a:gd name="connsiteX39" fmla="*/ 17145 w 192690"/>
                  <a:gd name="connsiteY39" fmla="*/ 70675 h 79152"/>
                  <a:gd name="connsiteX40" fmla="*/ 14954 w 192690"/>
                  <a:gd name="connsiteY40" fmla="*/ 72771 h 79152"/>
                  <a:gd name="connsiteX41" fmla="*/ 14954 w 192690"/>
                  <a:gd name="connsiteY41" fmla="*/ 79153 h 79152"/>
                  <a:gd name="connsiteX42" fmla="*/ 64770 w 192690"/>
                  <a:gd name="connsiteY42" fmla="*/ 79153 h 79152"/>
                  <a:gd name="connsiteX43" fmla="*/ 74962 w 192690"/>
                  <a:gd name="connsiteY43" fmla="*/ 68485 h 79152"/>
                  <a:gd name="connsiteX44" fmla="*/ 109823 w 192690"/>
                  <a:gd name="connsiteY44" fmla="*/ 60293 h 79152"/>
                  <a:gd name="connsiteX45" fmla="*/ 132779 w 192690"/>
                  <a:gd name="connsiteY45" fmla="*/ 51530 h 79152"/>
                  <a:gd name="connsiteX46" fmla="*/ 132779 w 192690"/>
                  <a:gd name="connsiteY46" fmla="*/ 70485 h 79152"/>
                  <a:gd name="connsiteX47" fmla="*/ 117824 w 192690"/>
                  <a:gd name="connsiteY47" fmla="*/ 70485 h 79152"/>
                  <a:gd name="connsiteX48" fmla="*/ 115634 w 192690"/>
                  <a:gd name="connsiteY48" fmla="*/ 72676 h 79152"/>
                  <a:gd name="connsiteX49" fmla="*/ 115634 w 192690"/>
                  <a:gd name="connsiteY49" fmla="*/ 79058 h 79152"/>
                  <a:gd name="connsiteX50" fmla="*/ 139160 w 192690"/>
                  <a:gd name="connsiteY50" fmla="*/ 79058 h 79152"/>
                  <a:gd name="connsiteX51" fmla="*/ 162687 w 192690"/>
                  <a:gd name="connsiteY51" fmla="*/ 55531 h 79152"/>
                  <a:gd name="connsiteX52" fmla="*/ 179832 w 192690"/>
                  <a:gd name="connsiteY52" fmla="*/ 70485 h 79152"/>
                  <a:gd name="connsiteX53" fmla="*/ 166973 w 192690"/>
                  <a:gd name="connsiteY53" fmla="*/ 70485 h 79152"/>
                  <a:gd name="connsiteX54" fmla="*/ 164783 w 192690"/>
                  <a:gd name="connsiteY54" fmla="*/ 72676 h 79152"/>
                  <a:gd name="connsiteX55" fmla="*/ 164783 w 192690"/>
                  <a:gd name="connsiteY55" fmla="*/ 79058 h 79152"/>
                  <a:gd name="connsiteX56" fmla="*/ 190500 w 192690"/>
                  <a:gd name="connsiteY56" fmla="*/ 79058 h 79152"/>
                  <a:gd name="connsiteX57" fmla="*/ 192691 w 192690"/>
                  <a:gd name="connsiteY57" fmla="*/ 76962 h 79152"/>
                  <a:gd name="connsiteX58" fmla="*/ 192691 w 192690"/>
                  <a:gd name="connsiteY58" fmla="*/ 62008 h 7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152">
                    <a:moveTo>
                      <a:pt x="192596" y="61912"/>
                    </a:moveTo>
                    <a:lnTo>
                      <a:pt x="177641" y="46958"/>
                    </a:lnTo>
                    <a:lnTo>
                      <a:pt x="177641" y="27718"/>
                    </a:lnTo>
                    <a:lnTo>
                      <a:pt x="181928" y="23432"/>
                    </a:lnTo>
                    <a:lnTo>
                      <a:pt x="181928" y="8477"/>
                    </a:lnTo>
                    <a:lnTo>
                      <a:pt x="177641" y="4191"/>
                    </a:lnTo>
                    <a:lnTo>
                      <a:pt x="134874" y="4191"/>
                    </a:lnTo>
                    <a:lnTo>
                      <a:pt x="126302" y="12763"/>
                    </a:lnTo>
                    <a:lnTo>
                      <a:pt x="92012" y="12763"/>
                    </a:lnTo>
                    <a:lnTo>
                      <a:pt x="89821" y="14954"/>
                    </a:lnTo>
                    <a:lnTo>
                      <a:pt x="89821" y="19240"/>
                    </a:lnTo>
                    <a:lnTo>
                      <a:pt x="130493" y="19240"/>
                    </a:lnTo>
                    <a:lnTo>
                      <a:pt x="139065" y="10668"/>
                    </a:lnTo>
                    <a:lnTo>
                      <a:pt x="175451" y="10668"/>
                    </a:lnTo>
                    <a:lnTo>
                      <a:pt x="175451" y="19240"/>
                    </a:lnTo>
                    <a:lnTo>
                      <a:pt x="141161" y="19240"/>
                    </a:lnTo>
                    <a:lnTo>
                      <a:pt x="132588" y="27813"/>
                    </a:lnTo>
                    <a:lnTo>
                      <a:pt x="85534" y="27813"/>
                    </a:lnTo>
                    <a:lnTo>
                      <a:pt x="72676" y="14954"/>
                    </a:lnTo>
                    <a:cubicBezTo>
                      <a:pt x="72676" y="14954"/>
                      <a:pt x="74105" y="4953"/>
                      <a:pt x="70580" y="0"/>
                    </a:cubicBezTo>
                    <a:lnTo>
                      <a:pt x="66294" y="6382"/>
                    </a:lnTo>
                    <a:lnTo>
                      <a:pt x="34195" y="6382"/>
                    </a:lnTo>
                    <a:lnTo>
                      <a:pt x="34195" y="8572"/>
                    </a:lnTo>
                    <a:lnTo>
                      <a:pt x="27813" y="12859"/>
                    </a:lnTo>
                    <a:lnTo>
                      <a:pt x="27813" y="21431"/>
                    </a:lnTo>
                    <a:lnTo>
                      <a:pt x="36386" y="21431"/>
                    </a:lnTo>
                    <a:lnTo>
                      <a:pt x="32099" y="25717"/>
                    </a:lnTo>
                    <a:lnTo>
                      <a:pt x="27813" y="25717"/>
                    </a:lnTo>
                    <a:lnTo>
                      <a:pt x="27813" y="30004"/>
                    </a:lnTo>
                    <a:lnTo>
                      <a:pt x="29909" y="32195"/>
                    </a:lnTo>
                    <a:lnTo>
                      <a:pt x="47149" y="32195"/>
                    </a:lnTo>
                    <a:lnTo>
                      <a:pt x="42863" y="45053"/>
                    </a:lnTo>
                    <a:lnTo>
                      <a:pt x="36290" y="45053"/>
                    </a:lnTo>
                    <a:lnTo>
                      <a:pt x="21336" y="32195"/>
                    </a:lnTo>
                    <a:lnTo>
                      <a:pt x="2096" y="32195"/>
                    </a:lnTo>
                    <a:lnTo>
                      <a:pt x="0" y="34290"/>
                    </a:lnTo>
                    <a:lnTo>
                      <a:pt x="0" y="40672"/>
                    </a:lnTo>
                    <a:lnTo>
                      <a:pt x="17145" y="40672"/>
                    </a:lnTo>
                    <a:lnTo>
                      <a:pt x="47149" y="70675"/>
                    </a:lnTo>
                    <a:lnTo>
                      <a:pt x="17145" y="70675"/>
                    </a:lnTo>
                    <a:lnTo>
                      <a:pt x="14954" y="72771"/>
                    </a:lnTo>
                    <a:lnTo>
                      <a:pt x="14954" y="79153"/>
                    </a:lnTo>
                    <a:lnTo>
                      <a:pt x="64770" y="79153"/>
                    </a:lnTo>
                    <a:lnTo>
                      <a:pt x="74962" y="68485"/>
                    </a:lnTo>
                    <a:cubicBezTo>
                      <a:pt x="74962" y="68485"/>
                      <a:pt x="92964" y="70580"/>
                      <a:pt x="109823" y="60293"/>
                    </a:cubicBezTo>
                    <a:cubicBezTo>
                      <a:pt x="121253" y="53245"/>
                      <a:pt x="132779" y="51530"/>
                      <a:pt x="132779" y="51530"/>
                    </a:cubicBezTo>
                    <a:lnTo>
                      <a:pt x="132779" y="70485"/>
                    </a:lnTo>
                    <a:lnTo>
                      <a:pt x="117824" y="70485"/>
                    </a:lnTo>
                    <a:lnTo>
                      <a:pt x="115634" y="72676"/>
                    </a:lnTo>
                    <a:lnTo>
                      <a:pt x="115634" y="79058"/>
                    </a:lnTo>
                    <a:lnTo>
                      <a:pt x="139160" y="79058"/>
                    </a:lnTo>
                    <a:lnTo>
                      <a:pt x="162687" y="55531"/>
                    </a:lnTo>
                    <a:lnTo>
                      <a:pt x="179832" y="70485"/>
                    </a:lnTo>
                    <a:lnTo>
                      <a:pt x="166973" y="70485"/>
                    </a:lnTo>
                    <a:lnTo>
                      <a:pt x="164783" y="72676"/>
                    </a:lnTo>
                    <a:lnTo>
                      <a:pt x="164783" y="79058"/>
                    </a:lnTo>
                    <a:lnTo>
                      <a:pt x="190500" y="79058"/>
                    </a:lnTo>
                    <a:lnTo>
                      <a:pt x="192691" y="76962"/>
                    </a:lnTo>
                    <a:lnTo>
                      <a:pt x="192691" y="62008"/>
                    </a:lnTo>
                    <a:close/>
                  </a:path>
                </a:pathLst>
              </a:custGeom>
              <a:solidFill>
                <a:srgbClr val="6D6E71"/>
              </a:solidFill>
              <a:ln w="9525" cap="flat">
                <a:noFill/>
                <a:prstDash val="solid"/>
                <a:miter/>
              </a:ln>
            </p:spPr>
            <p:txBody>
              <a:bodyPr rtlCol="0" anchor="ctr"/>
              <a:lstStyle/>
              <a:p>
                <a:endParaRPr lang="en-US"/>
              </a:p>
            </p:txBody>
          </p:sp>
          <p:sp>
            <p:nvSpPr>
              <p:cNvPr id="88" name="Freihandform: Form 87">
                <a:extLst>
                  <a:ext uri="{FF2B5EF4-FFF2-40B4-BE49-F238E27FC236}">
                    <a16:creationId xmlns:a16="http://schemas.microsoft.com/office/drawing/2014/main" id="{730A0E53-E178-4F19-9960-653E22DF4045}"/>
                  </a:ext>
                </a:extLst>
              </p:cNvPr>
              <p:cNvSpPr/>
              <p:nvPr/>
            </p:nvSpPr>
            <p:spPr>
              <a:xfrm>
                <a:off x="8478545" y="5283487"/>
                <a:ext cx="192690" cy="79057"/>
              </a:xfrm>
              <a:custGeom>
                <a:avLst/>
                <a:gdLst>
                  <a:gd name="connsiteX0" fmla="*/ 192596 w 192690"/>
                  <a:gd name="connsiteY0" fmla="*/ 62008 h 79057"/>
                  <a:gd name="connsiteX1" fmla="*/ 177641 w 192690"/>
                  <a:gd name="connsiteY1" fmla="*/ 47053 h 79057"/>
                  <a:gd name="connsiteX2" fmla="*/ 177641 w 192690"/>
                  <a:gd name="connsiteY2" fmla="*/ 27813 h 79057"/>
                  <a:gd name="connsiteX3" fmla="*/ 181928 w 192690"/>
                  <a:gd name="connsiteY3" fmla="*/ 23527 h 79057"/>
                  <a:gd name="connsiteX4" fmla="*/ 181928 w 192690"/>
                  <a:gd name="connsiteY4" fmla="*/ 8573 h 79057"/>
                  <a:gd name="connsiteX5" fmla="*/ 177641 w 192690"/>
                  <a:gd name="connsiteY5" fmla="*/ 4286 h 79057"/>
                  <a:gd name="connsiteX6" fmla="*/ 134874 w 192690"/>
                  <a:gd name="connsiteY6" fmla="*/ 4286 h 79057"/>
                  <a:gd name="connsiteX7" fmla="*/ 126302 w 192690"/>
                  <a:gd name="connsiteY7" fmla="*/ 12859 h 79057"/>
                  <a:gd name="connsiteX8" fmla="*/ 92012 w 192690"/>
                  <a:gd name="connsiteY8" fmla="*/ 12859 h 79057"/>
                  <a:gd name="connsiteX9" fmla="*/ 89916 w 192690"/>
                  <a:gd name="connsiteY9" fmla="*/ 14954 h 79057"/>
                  <a:gd name="connsiteX10" fmla="*/ 89916 w 192690"/>
                  <a:gd name="connsiteY10" fmla="*/ 19241 h 79057"/>
                  <a:gd name="connsiteX11" fmla="*/ 130588 w 192690"/>
                  <a:gd name="connsiteY11" fmla="*/ 19241 h 79057"/>
                  <a:gd name="connsiteX12" fmla="*/ 139160 w 192690"/>
                  <a:gd name="connsiteY12" fmla="*/ 10668 h 79057"/>
                  <a:gd name="connsiteX13" fmla="*/ 175546 w 192690"/>
                  <a:gd name="connsiteY13" fmla="*/ 10668 h 79057"/>
                  <a:gd name="connsiteX14" fmla="*/ 175546 w 192690"/>
                  <a:gd name="connsiteY14" fmla="*/ 19241 h 79057"/>
                  <a:gd name="connsiteX15" fmla="*/ 141256 w 192690"/>
                  <a:gd name="connsiteY15" fmla="*/ 19241 h 79057"/>
                  <a:gd name="connsiteX16" fmla="*/ 132683 w 192690"/>
                  <a:gd name="connsiteY16" fmla="*/ 27813 h 79057"/>
                  <a:gd name="connsiteX17" fmla="*/ 85630 w 192690"/>
                  <a:gd name="connsiteY17" fmla="*/ 27813 h 79057"/>
                  <a:gd name="connsiteX18" fmla="*/ 72771 w 192690"/>
                  <a:gd name="connsiteY18" fmla="*/ 14954 h 79057"/>
                  <a:gd name="connsiteX19" fmla="*/ 70676 w 192690"/>
                  <a:gd name="connsiteY19" fmla="*/ 0 h 79057"/>
                  <a:gd name="connsiteX20" fmla="*/ 66389 w 192690"/>
                  <a:gd name="connsiteY20" fmla="*/ 6382 h 79057"/>
                  <a:gd name="connsiteX21" fmla="*/ 34195 w 192690"/>
                  <a:gd name="connsiteY21" fmla="*/ 6382 h 79057"/>
                  <a:gd name="connsiteX22" fmla="*/ 34195 w 192690"/>
                  <a:gd name="connsiteY22" fmla="*/ 8477 h 79057"/>
                  <a:gd name="connsiteX23" fmla="*/ 27813 w 192690"/>
                  <a:gd name="connsiteY23" fmla="*/ 12763 h 79057"/>
                  <a:gd name="connsiteX24" fmla="*/ 27813 w 192690"/>
                  <a:gd name="connsiteY24" fmla="*/ 21336 h 79057"/>
                  <a:gd name="connsiteX25" fmla="*/ 36386 w 192690"/>
                  <a:gd name="connsiteY25" fmla="*/ 21336 h 79057"/>
                  <a:gd name="connsiteX26" fmla="*/ 32099 w 192690"/>
                  <a:gd name="connsiteY26" fmla="*/ 25622 h 79057"/>
                  <a:gd name="connsiteX27" fmla="*/ 27813 w 192690"/>
                  <a:gd name="connsiteY27" fmla="*/ 25622 h 79057"/>
                  <a:gd name="connsiteX28" fmla="*/ 27813 w 192690"/>
                  <a:gd name="connsiteY28" fmla="*/ 29908 h 79057"/>
                  <a:gd name="connsiteX29" fmla="*/ 29909 w 192690"/>
                  <a:gd name="connsiteY29" fmla="*/ 32004 h 79057"/>
                  <a:gd name="connsiteX30" fmla="*/ 47149 w 192690"/>
                  <a:gd name="connsiteY30" fmla="*/ 32004 h 79057"/>
                  <a:gd name="connsiteX31" fmla="*/ 42863 w 192690"/>
                  <a:gd name="connsiteY31" fmla="*/ 44863 h 79057"/>
                  <a:gd name="connsiteX32" fmla="*/ 36290 w 192690"/>
                  <a:gd name="connsiteY32" fmla="*/ 44863 h 79057"/>
                  <a:gd name="connsiteX33" fmla="*/ 21336 w 192690"/>
                  <a:gd name="connsiteY33" fmla="*/ 32004 h 79057"/>
                  <a:gd name="connsiteX34" fmla="*/ 2096 w 192690"/>
                  <a:gd name="connsiteY34" fmla="*/ 32004 h 79057"/>
                  <a:gd name="connsiteX35" fmla="*/ 0 w 192690"/>
                  <a:gd name="connsiteY35" fmla="*/ 34195 h 79057"/>
                  <a:gd name="connsiteX36" fmla="*/ 0 w 192690"/>
                  <a:gd name="connsiteY36" fmla="*/ 40577 h 79057"/>
                  <a:gd name="connsiteX37" fmla="*/ 17145 w 192690"/>
                  <a:gd name="connsiteY37" fmla="*/ 40577 h 79057"/>
                  <a:gd name="connsiteX38" fmla="*/ 47149 w 192690"/>
                  <a:gd name="connsiteY38" fmla="*/ 70580 h 79057"/>
                  <a:gd name="connsiteX39" fmla="*/ 17145 w 192690"/>
                  <a:gd name="connsiteY39" fmla="*/ 70580 h 79057"/>
                  <a:gd name="connsiteX40" fmla="*/ 14954 w 192690"/>
                  <a:gd name="connsiteY40" fmla="*/ 72676 h 79057"/>
                  <a:gd name="connsiteX41" fmla="*/ 14954 w 192690"/>
                  <a:gd name="connsiteY41" fmla="*/ 79058 h 79057"/>
                  <a:gd name="connsiteX42" fmla="*/ 64770 w 192690"/>
                  <a:gd name="connsiteY42" fmla="*/ 79058 h 79057"/>
                  <a:gd name="connsiteX43" fmla="*/ 74962 w 192690"/>
                  <a:gd name="connsiteY43" fmla="*/ 68390 h 79057"/>
                  <a:gd name="connsiteX44" fmla="*/ 109823 w 192690"/>
                  <a:gd name="connsiteY44" fmla="*/ 60198 h 79057"/>
                  <a:gd name="connsiteX45" fmla="*/ 132779 w 192690"/>
                  <a:gd name="connsiteY45" fmla="*/ 51530 h 79057"/>
                  <a:gd name="connsiteX46" fmla="*/ 132779 w 192690"/>
                  <a:gd name="connsiteY46" fmla="*/ 70485 h 79057"/>
                  <a:gd name="connsiteX47" fmla="*/ 117824 w 192690"/>
                  <a:gd name="connsiteY47" fmla="*/ 70485 h 79057"/>
                  <a:gd name="connsiteX48" fmla="*/ 115634 w 192690"/>
                  <a:gd name="connsiteY48" fmla="*/ 72581 h 79057"/>
                  <a:gd name="connsiteX49" fmla="*/ 115634 w 192690"/>
                  <a:gd name="connsiteY49" fmla="*/ 78962 h 79057"/>
                  <a:gd name="connsiteX50" fmla="*/ 139160 w 192690"/>
                  <a:gd name="connsiteY50" fmla="*/ 78962 h 79057"/>
                  <a:gd name="connsiteX51" fmla="*/ 162687 w 192690"/>
                  <a:gd name="connsiteY51" fmla="*/ 55435 h 79057"/>
                  <a:gd name="connsiteX52" fmla="*/ 179832 w 192690"/>
                  <a:gd name="connsiteY52" fmla="*/ 70390 h 79057"/>
                  <a:gd name="connsiteX53" fmla="*/ 166973 w 192690"/>
                  <a:gd name="connsiteY53" fmla="*/ 70390 h 79057"/>
                  <a:gd name="connsiteX54" fmla="*/ 164783 w 192690"/>
                  <a:gd name="connsiteY54" fmla="*/ 72485 h 79057"/>
                  <a:gd name="connsiteX55" fmla="*/ 164783 w 192690"/>
                  <a:gd name="connsiteY55" fmla="*/ 78867 h 79057"/>
                  <a:gd name="connsiteX56" fmla="*/ 190500 w 192690"/>
                  <a:gd name="connsiteY56" fmla="*/ 78867 h 79057"/>
                  <a:gd name="connsiteX57" fmla="*/ 192691 w 192690"/>
                  <a:gd name="connsiteY57" fmla="*/ 76771 h 79057"/>
                  <a:gd name="connsiteX58" fmla="*/ 192691 w 192690"/>
                  <a:gd name="connsiteY58" fmla="*/ 61817 h 79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2690" h="79057">
                    <a:moveTo>
                      <a:pt x="192596" y="62008"/>
                    </a:moveTo>
                    <a:lnTo>
                      <a:pt x="177641" y="47053"/>
                    </a:lnTo>
                    <a:lnTo>
                      <a:pt x="177641" y="27813"/>
                    </a:lnTo>
                    <a:lnTo>
                      <a:pt x="181928" y="23527"/>
                    </a:lnTo>
                    <a:lnTo>
                      <a:pt x="181928" y="8573"/>
                    </a:lnTo>
                    <a:lnTo>
                      <a:pt x="177641" y="4286"/>
                    </a:lnTo>
                    <a:lnTo>
                      <a:pt x="134874" y="4286"/>
                    </a:lnTo>
                    <a:lnTo>
                      <a:pt x="126302" y="12859"/>
                    </a:lnTo>
                    <a:lnTo>
                      <a:pt x="92012" y="12859"/>
                    </a:lnTo>
                    <a:lnTo>
                      <a:pt x="89916" y="14954"/>
                    </a:lnTo>
                    <a:lnTo>
                      <a:pt x="89916" y="19241"/>
                    </a:lnTo>
                    <a:lnTo>
                      <a:pt x="130588" y="19241"/>
                    </a:lnTo>
                    <a:lnTo>
                      <a:pt x="139160" y="10668"/>
                    </a:lnTo>
                    <a:lnTo>
                      <a:pt x="175546" y="10668"/>
                    </a:lnTo>
                    <a:lnTo>
                      <a:pt x="175546" y="19241"/>
                    </a:lnTo>
                    <a:lnTo>
                      <a:pt x="141256" y="19241"/>
                    </a:lnTo>
                    <a:lnTo>
                      <a:pt x="132683" y="27813"/>
                    </a:lnTo>
                    <a:lnTo>
                      <a:pt x="85630" y="27813"/>
                    </a:lnTo>
                    <a:lnTo>
                      <a:pt x="72771" y="14954"/>
                    </a:lnTo>
                    <a:cubicBezTo>
                      <a:pt x="72771" y="14954"/>
                      <a:pt x="74200" y="4953"/>
                      <a:pt x="70676" y="0"/>
                    </a:cubicBezTo>
                    <a:lnTo>
                      <a:pt x="66389" y="6382"/>
                    </a:lnTo>
                    <a:lnTo>
                      <a:pt x="34195" y="6382"/>
                    </a:lnTo>
                    <a:lnTo>
                      <a:pt x="34195" y="8477"/>
                    </a:lnTo>
                    <a:lnTo>
                      <a:pt x="27813" y="12763"/>
                    </a:lnTo>
                    <a:lnTo>
                      <a:pt x="27813" y="21336"/>
                    </a:lnTo>
                    <a:lnTo>
                      <a:pt x="36386" y="21336"/>
                    </a:lnTo>
                    <a:lnTo>
                      <a:pt x="32099" y="25622"/>
                    </a:lnTo>
                    <a:lnTo>
                      <a:pt x="27813" y="25622"/>
                    </a:lnTo>
                    <a:lnTo>
                      <a:pt x="27813" y="29908"/>
                    </a:lnTo>
                    <a:lnTo>
                      <a:pt x="29909" y="32004"/>
                    </a:lnTo>
                    <a:lnTo>
                      <a:pt x="47149" y="32004"/>
                    </a:lnTo>
                    <a:lnTo>
                      <a:pt x="42863" y="44863"/>
                    </a:lnTo>
                    <a:lnTo>
                      <a:pt x="36290" y="44863"/>
                    </a:lnTo>
                    <a:lnTo>
                      <a:pt x="21336" y="32004"/>
                    </a:lnTo>
                    <a:lnTo>
                      <a:pt x="2096" y="32004"/>
                    </a:lnTo>
                    <a:lnTo>
                      <a:pt x="0" y="34195"/>
                    </a:lnTo>
                    <a:lnTo>
                      <a:pt x="0" y="40577"/>
                    </a:lnTo>
                    <a:lnTo>
                      <a:pt x="17145" y="40577"/>
                    </a:lnTo>
                    <a:lnTo>
                      <a:pt x="47149" y="70580"/>
                    </a:lnTo>
                    <a:lnTo>
                      <a:pt x="17145" y="70580"/>
                    </a:lnTo>
                    <a:lnTo>
                      <a:pt x="14954" y="72676"/>
                    </a:lnTo>
                    <a:lnTo>
                      <a:pt x="14954" y="79058"/>
                    </a:lnTo>
                    <a:lnTo>
                      <a:pt x="64770" y="79058"/>
                    </a:lnTo>
                    <a:lnTo>
                      <a:pt x="74962" y="68390"/>
                    </a:lnTo>
                    <a:cubicBezTo>
                      <a:pt x="74962" y="68390"/>
                      <a:pt x="92964" y="70485"/>
                      <a:pt x="109823" y="60198"/>
                    </a:cubicBezTo>
                    <a:cubicBezTo>
                      <a:pt x="121253" y="53150"/>
                      <a:pt x="132779" y="51530"/>
                      <a:pt x="132779" y="51530"/>
                    </a:cubicBezTo>
                    <a:lnTo>
                      <a:pt x="132779" y="70485"/>
                    </a:lnTo>
                    <a:lnTo>
                      <a:pt x="117824" y="70485"/>
                    </a:lnTo>
                    <a:lnTo>
                      <a:pt x="115634" y="72581"/>
                    </a:lnTo>
                    <a:lnTo>
                      <a:pt x="115634" y="78962"/>
                    </a:lnTo>
                    <a:lnTo>
                      <a:pt x="139160" y="78962"/>
                    </a:lnTo>
                    <a:lnTo>
                      <a:pt x="162687" y="55435"/>
                    </a:lnTo>
                    <a:lnTo>
                      <a:pt x="179832" y="70390"/>
                    </a:lnTo>
                    <a:lnTo>
                      <a:pt x="166973" y="70390"/>
                    </a:lnTo>
                    <a:lnTo>
                      <a:pt x="164783" y="72485"/>
                    </a:lnTo>
                    <a:lnTo>
                      <a:pt x="164783" y="78867"/>
                    </a:lnTo>
                    <a:lnTo>
                      <a:pt x="190500" y="78867"/>
                    </a:lnTo>
                    <a:lnTo>
                      <a:pt x="192691" y="76771"/>
                    </a:lnTo>
                    <a:lnTo>
                      <a:pt x="192691" y="61817"/>
                    </a:lnTo>
                    <a:close/>
                  </a:path>
                </a:pathLst>
              </a:custGeom>
              <a:solidFill>
                <a:srgbClr val="6D6E71"/>
              </a:solidFill>
              <a:ln w="9525" cap="flat">
                <a:noFill/>
                <a:prstDash val="solid"/>
                <a:miter/>
              </a:ln>
            </p:spPr>
            <p:txBody>
              <a:bodyPr rtlCol="0" anchor="ctr"/>
              <a:lstStyle/>
              <a:p>
                <a:endParaRPr lang="en-US"/>
              </a:p>
            </p:txBody>
          </p:sp>
          <p:sp>
            <p:nvSpPr>
              <p:cNvPr id="89" name="Freihandform: Form 88">
                <a:extLst>
                  <a:ext uri="{FF2B5EF4-FFF2-40B4-BE49-F238E27FC236}">
                    <a16:creationId xmlns:a16="http://schemas.microsoft.com/office/drawing/2014/main" id="{41527A8E-B7FC-4011-831D-6955913E417B}"/>
                  </a:ext>
                </a:extLst>
              </p:cNvPr>
              <p:cNvSpPr/>
              <p:nvPr/>
            </p:nvSpPr>
            <p:spPr>
              <a:xfrm>
                <a:off x="8765056" y="5246530"/>
                <a:ext cx="22955" cy="403002"/>
              </a:xfrm>
              <a:custGeom>
                <a:avLst/>
                <a:gdLst>
                  <a:gd name="connsiteX0" fmla="*/ 22955 w 22955"/>
                  <a:gd name="connsiteY0" fmla="*/ 22860 h 403002"/>
                  <a:gd name="connsiteX1" fmla="*/ 22955 w 22955"/>
                  <a:gd name="connsiteY1" fmla="*/ 380048 h 403002"/>
                  <a:gd name="connsiteX2" fmla="*/ 0 w 22955"/>
                  <a:gd name="connsiteY2" fmla="*/ 403003 h 403002"/>
                  <a:gd name="connsiteX3" fmla="*/ 0 w 22955"/>
                  <a:gd name="connsiteY3" fmla="*/ 0 h 403002"/>
                  <a:gd name="connsiteX4" fmla="*/ 22955 w 22955"/>
                  <a:gd name="connsiteY4" fmla="*/ 22860 h 403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5" h="403002">
                    <a:moveTo>
                      <a:pt x="22955" y="22860"/>
                    </a:moveTo>
                    <a:lnTo>
                      <a:pt x="22955" y="380048"/>
                    </a:lnTo>
                    <a:lnTo>
                      <a:pt x="0" y="403003"/>
                    </a:lnTo>
                    <a:lnTo>
                      <a:pt x="0" y="0"/>
                    </a:lnTo>
                    <a:lnTo>
                      <a:pt x="22955" y="22860"/>
                    </a:lnTo>
                    <a:close/>
                  </a:path>
                </a:pathLst>
              </a:custGeom>
              <a:solidFill>
                <a:srgbClr val="6D6E71"/>
              </a:solidFill>
              <a:ln w="9525" cap="flat">
                <a:noFill/>
                <a:prstDash val="solid"/>
                <a:miter/>
              </a:ln>
            </p:spPr>
            <p:txBody>
              <a:bodyPr rtlCol="0" anchor="ctr"/>
              <a:lstStyle/>
              <a:p>
                <a:endParaRPr lang="en-US"/>
              </a:p>
            </p:txBody>
          </p:sp>
          <p:sp>
            <p:nvSpPr>
              <p:cNvPr id="90" name="Freihandform: Form 89">
                <a:extLst>
                  <a:ext uri="{FF2B5EF4-FFF2-40B4-BE49-F238E27FC236}">
                    <a16:creationId xmlns:a16="http://schemas.microsoft.com/office/drawing/2014/main" id="{1B21124D-1AC6-4158-A018-882636813918}"/>
                  </a:ext>
                </a:extLst>
              </p:cNvPr>
              <p:cNvSpPr/>
              <p:nvPr/>
            </p:nvSpPr>
            <p:spPr>
              <a:xfrm>
                <a:off x="8876499" y="5290249"/>
                <a:ext cx="57054" cy="79724"/>
              </a:xfrm>
              <a:custGeom>
                <a:avLst/>
                <a:gdLst>
                  <a:gd name="connsiteX0" fmla="*/ 43053 w 57054"/>
                  <a:gd name="connsiteY0" fmla="*/ 79724 h 79724"/>
                  <a:gd name="connsiteX1" fmla="*/ 43053 w 57054"/>
                  <a:gd name="connsiteY1" fmla="*/ 46768 h 79724"/>
                  <a:gd name="connsiteX2" fmla="*/ 14002 w 57054"/>
                  <a:gd name="connsiteY2" fmla="*/ 46768 h 79724"/>
                  <a:gd name="connsiteX3" fmla="*/ 14002 w 57054"/>
                  <a:gd name="connsiteY3" fmla="*/ 79724 h 79724"/>
                  <a:gd name="connsiteX4" fmla="*/ 0 w 57054"/>
                  <a:gd name="connsiteY4" fmla="*/ 79724 h 79724"/>
                  <a:gd name="connsiteX5" fmla="*/ 0 w 57054"/>
                  <a:gd name="connsiteY5" fmla="*/ 0 h 79724"/>
                  <a:gd name="connsiteX6" fmla="*/ 14002 w 57054"/>
                  <a:gd name="connsiteY6" fmla="*/ 0 h 79724"/>
                  <a:gd name="connsiteX7" fmla="*/ 14002 w 57054"/>
                  <a:gd name="connsiteY7" fmla="*/ 33433 h 79724"/>
                  <a:gd name="connsiteX8" fmla="*/ 43053 w 57054"/>
                  <a:gd name="connsiteY8" fmla="*/ 33433 h 79724"/>
                  <a:gd name="connsiteX9" fmla="*/ 43053 w 57054"/>
                  <a:gd name="connsiteY9" fmla="*/ 0 h 79724"/>
                  <a:gd name="connsiteX10" fmla="*/ 57055 w 57054"/>
                  <a:gd name="connsiteY10" fmla="*/ 0 h 79724"/>
                  <a:gd name="connsiteX11" fmla="*/ 57055 w 57054"/>
                  <a:gd name="connsiteY11" fmla="*/ 79724 h 79724"/>
                  <a:gd name="connsiteX12" fmla="*/ 43053 w 57054"/>
                  <a:gd name="connsiteY12"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054" h="79724">
                    <a:moveTo>
                      <a:pt x="43053" y="79724"/>
                    </a:moveTo>
                    <a:lnTo>
                      <a:pt x="43053" y="46768"/>
                    </a:lnTo>
                    <a:lnTo>
                      <a:pt x="14002" y="46768"/>
                    </a:lnTo>
                    <a:lnTo>
                      <a:pt x="14002" y="79724"/>
                    </a:lnTo>
                    <a:lnTo>
                      <a:pt x="0" y="79724"/>
                    </a:lnTo>
                    <a:lnTo>
                      <a:pt x="0" y="0"/>
                    </a:lnTo>
                    <a:lnTo>
                      <a:pt x="14002" y="0"/>
                    </a:lnTo>
                    <a:lnTo>
                      <a:pt x="14002" y="33433"/>
                    </a:lnTo>
                    <a:lnTo>
                      <a:pt x="43053" y="33433"/>
                    </a:lnTo>
                    <a:lnTo>
                      <a:pt x="43053" y="0"/>
                    </a:lnTo>
                    <a:lnTo>
                      <a:pt x="57055" y="0"/>
                    </a:lnTo>
                    <a:lnTo>
                      <a:pt x="57055" y="79724"/>
                    </a:lnTo>
                    <a:lnTo>
                      <a:pt x="43053" y="79724"/>
                    </a:lnTo>
                    <a:close/>
                  </a:path>
                </a:pathLst>
              </a:custGeom>
              <a:solidFill>
                <a:srgbClr val="6D6E71"/>
              </a:solidFill>
              <a:ln w="9525" cap="flat">
                <a:noFill/>
                <a:prstDash val="solid"/>
                <a:miter/>
              </a:ln>
            </p:spPr>
            <p:txBody>
              <a:bodyPr rtlCol="0" anchor="ctr"/>
              <a:lstStyle/>
              <a:p>
                <a:endParaRPr lang="en-US"/>
              </a:p>
            </p:txBody>
          </p:sp>
          <p:sp>
            <p:nvSpPr>
              <p:cNvPr id="91" name="Freihandform: Form 90">
                <a:extLst>
                  <a:ext uri="{FF2B5EF4-FFF2-40B4-BE49-F238E27FC236}">
                    <a16:creationId xmlns:a16="http://schemas.microsoft.com/office/drawing/2014/main" id="{F3D8C154-9D3B-4BEE-B641-3A579EBE328A}"/>
                  </a:ext>
                </a:extLst>
              </p:cNvPr>
              <p:cNvSpPr/>
              <p:nvPr/>
            </p:nvSpPr>
            <p:spPr>
              <a:xfrm>
                <a:off x="8953080" y="5311776"/>
                <a:ext cx="49339" cy="58864"/>
              </a:xfrm>
              <a:custGeom>
                <a:avLst/>
                <a:gdLst>
                  <a:gd name="connsiteX0" fmla="*/ 47053 w 49339"/>
                  <a:gd name="connsiteY0" fmla="*/ 49530 h 58864"/>
                  <a:gd name="connsiteX1" fmla="*/ 40672 w 49339"/>
                  <a:gd name="connsiteY1" fmla="*/ 56102 h 58864"/>
                  <a:gd name="connsiteX2" fmla="*/ 30956 w 49339"/>
                  <a:gd name="connsiteY2" fmla="*/ 58865 h 58864"/>
                  <a:gd name="connsiteX3" fmla="*/ 18478 w 49339"/>
                  <a:gd name="connsiteY3" fmla="*/ 58865 h 58864"/>
                  <a:gd name="connsiteX4" fmla="*/ 8858 w 49339"/>
                  <a:gd name="connsiteY4" fmla="*/ 56102 h 58864"/>
                  <a:gd name="connsiteX5" fmla="*/ 2286 w 49339"/>
                  <a:gd name="connsiteY5" fmla="*/ 49530 h 58864"/>
                  <a:gd name="connsiteX6" fmla="*/ 0 w 49339"/>
                  <a:gd name="connsiteY6" fmla="*/ 41434 h 58864"/>
                  <a:gd name="connsiteX7" fmla="*/ 0 w 49339"/>
                  <a:gd name="connsiteY7" fmla="*/ 17431 h 58864"/>
                  <a:gd name="connsiteX8" fmla="*/ 2286 w 49339"/>
                  <a:gd name="connsiteY8" fmla="*/ 9335 h 58864"/>
                  <a:gd name="connsiteX9" fmla="*/ 8858 w 49339"/>
                  <a:gd name="connsiteY9" fmla="*/ 2953 h 58864"/>
                  <a:gd name="connsiteX10" fmla="*/ 18478 w 49339"/>
                  <a:gd name="connsiteY10" fmla="*/ 0 h 58864"/>
                  <a:gd name="connsiteX11" fmla="*/ 30956 w 49339"/>
                  <a:gd name="connsiteY11" fmla="*/ 0 h 58864"/>
                  <a:gd name="connsiteX12" fmla="*/ 40672 w 49339"/>
                  <a:gd name="connsiteY12" fmla="*/ 2953 h 58864"/>
                  <a:gd name="connsiteX13" fmla="*/ 47053 w 49339"/>
                  <a:gd name="connsiteY13" fmla="*/ 9335 h 58864"/>
                  <a:gd name="connsiteX14" fmla="*/ 49340 w 49339"/>
                  <a:gd name="connsiteY14" fmla="*/ 17431 h 58864"/>
                  <a:gd name="connsiteX15" fmla="*/ 49340 w 49339"/>
                  <a:gd name="connsiteY15" fmla="*/ 41434 h 58864"/>
                  <a:gd name="connsiteX16" fmla="*/ 47053 w 49339"/>
                  <a:gd name="connsiteY16" fmla="*/ 49530 h 58864"/>
                  <a:gd name="connsiteX17" fmla="*/ 13335 w 49339"/>
                  <a:gd name="connsiteY17" fmla="*/ 42101 h 58864"/>
                  <a:gd name="connsiteX18" fmla="*/ 17717 w 49339"/>
                  <a:gd name="connsiteY18" fmla="*/ 46101 h 58864"/>
                  <a:gd name="connsiteX19" fmla="*/ 18478 w 49339"/>
                  <a:gd name="connsiteY19" fmla="*/ 46196 h 58864"/>
                  <a:gd name="connsiteX20" fmla="*/ 30766 w 49339"/>
                  <a:gd name="connsiteY20" fmla="*/ 46196 h 58864"/>
                  <a:gd name="connsiteX21" fmla="*/ 31528 w 49339"/>
                  <a:gd name="connsiteY21" fmla="*/ 45911 h 58864"/>
                  <a:gd name="connsiteX22" fmla="*/ 35909 w 49339"/>
                  <a:gd name="connsiteY22" fmla="*/ 42005 h 58864"/>
                  <a:gd name="connsiteX23" fmla="*/ 35909 w 49339"/>
                  <a:gd name="connsiteY23" fmla="*/ 17717 h 58864"/>
                  <a:gd name="connsiteX24" fmla="*/ 35814 w 49339"/>
                  <a:gd name="connsiteY24" fmla="*/ 16955 h 58864"/>
                  <a:gd name="connsiteX25" fmla="*/ 31432 w 49339"/>
                  <a:gd name="connsiteY25" fmla="*/ 12668 h 58864"/>
                  <a:gd name="connsiteX26" fmla="*/ 30766 w 49339"/>
                  <a:gd name="connsiteY26" fmla="*/ 12573 h 58864"/>
                  <a:gd name="connsiteX27" fmla="*/ 18478 w 49339"/>
                  <a:gd name="connsiteY27" fmla="*/ 12573 h 58864"/>
                  <a:gd name="connsiteX28" fmla="*/ 17812 w 49339"/>
                  <a:gd name="connsiteY28" fmla="*/ 12668 h 58864"/>
                  <a:gd name="connsiteX29" fmla="*/ 13430 w 49339"/>
                  <a:gd name="connsiteY29" fmla="*/ 16955 h 58864"/>
                  <a:gd name="connsiteX30" fmla="*/ 13335 w 49339"/>
                  <a:gd name="connsiteY30" fmla="*/ 17717 h 58864"/>
                  <a:gd name="connsiteX31" fmla="*/ 13335 w 49339"/>
                  <a:gd name="connsiteY31" fmla="*/ 42005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339" h="58864">
                    <a:moveTo>
                      <a:pt x="47053" y="49530"/>
                    </a:moveTo>
                    <a:cubicBezTo>
                      <a:pt x="46006" y="51149"/>
                      <a:pt x="42672" y="54578"/>
                      <a:pt x="40672" y="56102"/>
                    </a:cubicBezTo>
                    <a:cubicBezTo>
                      <a:pt x="38005" y="58007"/>
                      <a:pt x="34290" y="58865"/>
                      <a:pt x="30956" y="58865"/>
                    </a:cubicBezTo>
                    <a:lnTo>
                      <a:pt x="18478" y="58865"/>
                    </a:lnTo>
                    <a:cubicBezTo>
                      <a:pt x="15145" y="58865"/>
                      <a:pt x="11525" y="57912"/>
                      <a:pt x="8858" y="56102"/>
                    </a:cubicBezTo>
                    <a:cubicBezTo>
                      <a:pt x="6858" y="54674"/>
                      <a:pt x="3429" y="51149"/>
                      <a:pt x="2286" y="49530"/>
                    </a:cubicBezTo>
                    <a:cubicBezTo>
                      <a:pt x="476" y="46958"/>
                      <a:pt x="0" y="44101"/>
                      <a:pt x="0" y="41434"/>
                    </a:cubicBezTo>
                    <a:lnTo>
                      <a:pt x="0" y="17431"/>
                    </a:lnTo>
                    <a:cubicBezTo>
                      <a:pt x="0" y="14764"/>
                      <a:pt x="381" y="11811"/>
                      <a:pt x="2286" y="9335"/>
                    </a:cubicBezTo>
                    <a:cubicBezTo>
                      <a:pt x="3334" y="7715"/>
                      <a:pt x="6858" y="4382"/>
                      <a:pt x="8858" y="2953"/>
                    </a:cubicBezTo>
                    <a:cubicBezTo>
                      <a:pt x="11525" y="1048"/>
                      <a:pt x="15145" y="0"/>
                      <a:pt x="18478" y="0"/>
                    </a:cubicBezTo>
                    <a:lnTo>
                      <a:pt x="30956" y="0"/>
                    </a:lnTo>
                    <a:cubicBezTo>
                      <a:pt x="34290" y="0"/>
                      <a:pt x="38005" y="1048"/>
                      <a:pt x="40672" y="2953"/>
                    </a:cubicBezTo>
                    <a:cubicBezTo>
                      <a:pt x="42672" y="4382"/>
                      <a:pt x="46006" y="7715"/>
                      <a:pt x="47053" y="9335"/>
                    </a:cubicBezTo>
                    <a:cubicBezTo>
                      <a:pt x="48958" y="11906"/>
                      <a:pt x="49340" y="14764"/>
                      <a:pt x="49340" y="17431"/>
                    </a:cubicBezTo>
                    <a:lnTo>
                      <a:pt x="49340" y="41434"/>
                    </a:lnTo>
                    <a:cubicBezTo>
                      <a:pt x="49340" y="44101"/>
                      <a:pt x="48958" y="47054"/>
                      <a:pt x="47053" y="49530"/>
                    </a:cubicBezTo>
                    <a:moveTo>
                      <a:pt x="13335" y="42101"/>
                    </a:moveTo>
                    <a:cubicBezTo>
                      <a:pt x="13335" y="43148"/>
                      <a:pt x="16097" y="45149"/>
                      <a:pt x="17717" y="46101"/>
                    </a:cubicBezTo>
                    <a:cubicBezTo>
                      <a:pt x="17717" y="46101"/>
                      <a:pt x="18002" y="46196"/>
                      <a:pt x="18478" y="46196"/>
                    </a:cubicBezTo>
                    <a:lnTo>
                      <a:pt x="30766" y="46196"/>
                    </a:lnTo>
                    <a:cubicBezTo>
                      <a:pt x="30766" y="46196"/>
                      <a:pt x="31337" y="46101"/>
                      <a:pt x="31528" y="45911"/>
                    </a:cubicBezTo>
                    <a:cubicBezTo>
                      <a:pt x="32766" y="45244"/>
                      <a:pt x="35814" y="43148"/>
                      <a:pt x="35909" y="42005"/>
                    </a:cubicBezTo>
                    <a:lnTo>
                      <a:pt x="35909" y="17717"/>
                    </a:lnTo>
                    <a:cubicBezTo>
                      <a:pt x="35909" y="17717"/>
                      <a:pt x="35909" y="17336"/>
                      <a:pt x="35814" y="16955"/>
                    </a:cubicBezTo>
                    <a:cubicBezTo>
                      <a:pt x="35052" y="15621"/>
                      <a:pt x="33052" y="13621"/>
                      <a:pt x="31432" y="12668"/>
                    </a:cubicBezTo>
                    <a:cubicBezTo>
                      <a:pt x="31147" y="12573"/>
                      <a:pt x="31052" y="12573"/>
                      <a:pt x="30766" y="12573"/>
                    </a:cubicBezTo>
                    <a:lnTo>
                      <a:pt x="18478" y="12573"/>
                    </a:lnTo>
                    <a:cubicBezTo>
                      <a:pt x="18478" y="12573"/>
                      <a:pt x="18098" y="12573"/>
                      <a:pt x="17812" y="12668"/>
                    </a:cubicBezTo>
                    <a:cubicBezTo>
                      <a:pt x="16193" y="13621"/>
                      <a:pt x="14383" y="15335"/>
                      <a:pt x="13430" y="16955"/>
                    </a:cubicBezTo>
                    <a:cubicBezTo>
                      <a:pt x="13335" y="17240"/>
                      <a:pt x="13335" y="17717"/>
                      <a:pt x="13335" y="17717"/>
                    </a:cubicBezTo>
                    <a:lnTo>
                      <a:pt x="13335" y="42005"/>
                    </a:lnTo>
                    <a:close/>
                  </a:path>
                </a:pathLst>
              </a:custGeom>
              <a:solidFill>
                <a:srgbClr val="6D6E71"/>
              </a:solidFill>
              <a:ln w="9525" cap="flat">
                <a:noFill/>
                <a:prstDash val="solid"/>
                <a:miter/>
              </a:ln>
            </p:spPr>
            <p:txBody>
              <a:bodyPr rtlCol="0" anchor="ctr"/>
              <a:lstStyle/>
              <a:p>
                <a:endParaRPr lang="en-US"/>
              </a:p>
            </p:txBody>
          </p:sp>
          <p:sp>
            <p:nvSpPr>
              <p:cNvPr id="92" name="Freihandform: Form 91">
                <a:extLst>
                  <a:ext uri="{FF2B5EF4-FFF2-40B4-BE49-F238E27FC236}">
                    <a16:creationId xmlns:a16="http://schemas.microsoft.com/office/drawing/2014/main" id="{F1B3F67F-05F1-4698-882A-2E0445DC59E7}"/>
                  </a:ext>
                </a:extLst>
              </p:cNvPr>
              <p:cNvSpPr/>
              <p:nvPr/>
            </p:nvSpPr>
            <p:spPr>
              <a:xfrm>
                <a:off x="9022136"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8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8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576 w 49434"/>
                  <a:gd name="connsiteY21" fmla="*/ 16954 h 58864"/>
                  <a:gd name="connsiteX22" fmla="*/ 36195 w 49434"/>
                  <a:gd name="connsiteY22" fmla="*/ 16383 h 58864"/>
                  <a:gd name="connsiteX23" fmla="*/ 31242 w 49434"/>
                  <a:gd name="connsiteY23" fmla="*/ 12668 h 58864"/>
                  <a:gd name="connsiteX24" fmla="*/ 18764 w 49434"/>
                  <a:gd name="connsiteY24" fmla="*/ 12668 h 58864"/>
                  <a:gd name="connsiteX25" fmla="*/ 18002 w 49434"/>
                  <a:gd name="connsiteY25" fmla="*/ 12764 h 58864"/>
                  <a:gd name="connsiteX26" fmla="*/ 13621 w 49434"/>
                  <a:gd name="connsiteY26" fmla="*/ 16764 h 58864"/>
                  <a:gd name="connsiteX27" fmla="*/ 13526 w 49434"/>
                  <a:gd name="connsiteY27" fmla="*/ 17716 h 58864"/>
                  <a:gd name="connsiteX28" fmla="*/ 13526 w 49434"/>
                  <a:gd name="connsiteY28" fmla="*/ 41339 h 58864"/>
                  <a:gd name="connsiteX29" fmla="*/ 13526 w 49434"/>
                  <a:gd name="connsiteY29"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8"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0" y="58865"/>
                      <a:pt x="31242" y="58865"/>
                    </a:cubicBezTo>
                    <a:lnTo>
                      <a:pt x="18478" y="58865"/>
                    </a:lnTo>
                    <a:cubicBezTo>
                      <a:pt x="15145" y="58865"/>
                      <a:pt x="11430" y="57912"/>
                      <a:pt x="8763" y="56102"/>
                    </a:cubicBezTo>
                    <a:cubicBezTo>
                      <a:pt x="6763" y="54673"/>
                      <a:pt x="3429" y="51149"/>
                      <a:pt x="2381" y="49530"/>
                    </a:cubicBezTo>
                    <a:cubicBezTo>
                      <a:pt x="572" y="46958"/>
                      <a:pt x="0" y="44101"/>
                      <a:pt x="0" y="41434"/>
                    </a:cubicBezTo>
                    <a:lnTo>
                      <a:pt x="0" y="17431"/>
                    </a:lnTo>
                    <a:cubicBezTo>
                      <a:pt x="0" y="14764"/>
                      <a:pt x="572" y="11811"/>
                      <a:pt x="2381" y="9335"/>
                    </a:cubicBezTo>
                    <a:cubicBezTo>
                      <a:pt x="3429" y="7715"/>
                      <a:pt x="6763" y="4382"/>
                      <a:pt x="8763" y="2953"/>
                    </a:cubicBezTo>
                    <a:cubicBezTo>
                      <a:pt x="11430" y="1048"/>
                      <a:pt x="15145" y="0"/>
                      <a:pt x="18478" y="0"/>
                    </a:cubicBezTo>
                    <a:lnTo>
                      <a:pt x="30766" y="0"/>
                    </a:lnTo>
                    <a:cubicBezTo>
                      <a:pt x="33909" y="0"/>
                      <a:pt x="37814" y="1619"/>
                      <a:pt x="40386" y="3334"/>
                    </a:cubicBezTo>
                    <a:cubicBezTo>
                      <a:pt x="42481" y="4763"/>
                      <a:pt x="47720" y="10001"/>
                      <a:pt x="49054" y="13240"/>
                    </a:cubicBezTo>
                    <a:lnTo>
                      <a:pt x="36576" y="16954"/>
                    </a:lnTo>
                    <a:cubicBezTo>
                      <a:pt x="36576" y="16954"/>
                      <a:pt x="36481" y="16669"/>
                      <a:pt x="36195" y="16383"/>
                    </a:cubicBezTo>
                    <a:cubicBezTo>
                      <a:pt x="35433" y="15430"/>
                      <a:pt x="32576" y="12668"/>
                      <a:pt x="31242" y="12668"/>
                    </a:cubicBezTo>
                    <a:lnTo>
                      <a:pt x="18764" y="12668"/>
                    </a:lnTo>
                    <a:cubicBezTo>
                      <a:pt x="18764" y="12668"/>
                      <a:pt x="18193" y="12668"/>
                      <a:pt x="18002" y="12764"/>
                    </a:cubicBezTo>
                    <a:cubicBezTo>
                      <a:pt x="16383" y="13716"/>
                      <a:pt x="14573" y="15145"/>
                      <a:pt x="13621" y="16764"/>
                    </a:cubicBezTo>
                    <a:cubicBezTo>
                      <a:pt x="13526" y="17050"/>
                      <a:pt x="13526" y="17716"/>
                      <a:pt x="13526" y="17716"/>
                    </a:cubicBezTo>
                    <a:lnTo>
                      <a:pt x="13526" y="41339"/>
                    </a:lnTo>
                    <a:lnTo>
                      <a:pt x="13526" y="41339"/>
                    </a:lnTo>
                    <a:close/>
                  </a:path>
                </a:pathLst>
              </a:custGeom>
              <a:solidFill>
                <a:srgbClr val="6D6E71"/>
              </a:solidFill>
              <a:ln w="9525" cap="flat">
                <a:noFill/>
                <a:prstDash val="solid"/>
                <a:miter/>
              </a:ln>
            </p:spPr>
            <p:txBody>
              <a:bodyPr rtlCol="0" anchor="ctr"/>
              <a:lstStyle/>
              <a:p>
                <a:endParaRPr lang="en-US"/>
              </a:p>
            </p:txBody>
          </p:sp>
          <p:sp>
            <p:nvSpPr>
              <p:cNvPr id="93" name="Freihandform: Form 92">
                <a:extLst>
                  <a:ext uri="{FF2B5EF4-FFF2-40B4-BE49-F238E27FC236}">
                    <a16:creationId xmlns:a16="http://schemas.microsoft.com/office/drawing/2014/main" id="{0193540A-938F-4896-96D0-71FD3EFB866E}"/>
                  </a:ext>
                </a:extLst>
              </p:cNvPr>
              <p:cNvSpPr/>
              <p:nvPr/>
            </p:nvSpPr>
            <p:spPr>
              <a:xfrm>
                <a:off x="9085763" y="5290249"/>
                <a:ext cx="49149" cy="79724"/>
              </a:xfrm>
              <a:custGeom>
                <a:avLst/>
                <a:gdLst>
                  <a:gd name="connsiteX0" fmla="*/ 35719 w 49149"/>
                  <a:gd name="connsiteY0" fmla="*/ 39338 h 79724"/>
                  <a:gd name="connsiteX1" fmla="*/ 35623 w 49149"/>
                  <a:gd name="connsiteY1" fmla="*/ 38671 h 79724"/>
                  <a:gd name="connsiteX2" fmla="*/ 31337 w 49149"/>
                  <a:gd name="connsiteY2" fmla="*/ 34290 h 79724"/>
                  <a:gd name="connsiteX3" fmla="*/ 30575 w 49149"/>
                  <a:gd name="connsiteY3" fmla="*/ 34195 h 79724"/>
                  <a:gd name="connsiteX4" fmla="*/ 21431 w 49149"/>
                  <a:gd name="connsiteY4" fmla="*/ 34195 h 79724"/>
                  <a:gd name="connsiteX5" fmla="*/ 13335 w 49149"/>
                  <a:gd name="connsiteY5" fmla="*/ 40196 h 79724"/>
                  <a:gd name="connsiteX6" fmla="*/ 13335 w 49149"/>
                  <a:gd name="connsiteY6" fmla="*/ 79724 h 79724"/>
                  <a:gd name="connsiteX7" fmla="*/ 0 w 49149"/>
                  <a:gd name="connsiteY7" fmla="*/ 79724 h 79724"/>
                  <a:gd name="connsiteX8" fmla="*/ 0 w 49149"/>
                  <a:gd name="connsiteY8" fmla="*/ 0 h 79724"/>
                  <a:gd name="connsiteX9" fmla="*/ 13335 w 49149"/>
                  <a:gd name="connsiteY9" fmla="*/ 0 h 79724"/>
                  <a:gd name="connsiteX10" fmla="*/ 13335 w 49149"/>
                  <a:gd name="connsiteY10" fmla="*/ 24670 h 79724"/>
                  <a:gd name="connsiteX11" fmla="*/ 21146 w 49149"/>
                  <a:gd name="connsiteY11" fmla="*/ 21431 h 79724"/>
                  <a:gd name="connsiteX12" fmla="*/ 30766 w 49149"/>
                  <a:gd name="connsiteY12" fmla="*/ 21431 h 79724"/>
                  <a:gd name="connsiteX13" fmla="*/ 40386 w 49149"/>
                  <a:gd name="connsiteY13" fmla="*/ 24384 h 79724"/>
                  <a:gd name="connsiteX14" fmla="*/ 46768 w 49149"/>
                  <a:gd name="connsiteY14" fmla="*/ 30861 h 79724"/>
                  <a:gd name="connsiteX15" fmla="*/ 49149 w 49149"/>
                  <a:gd name="connsiteY15" fmla="*/ 38957 h 79724"/>
                  <a:gd name="connsiteX16" fmla="*/ 49149 w 49149"/>
                  <a:gd name="connsiteY16" fmla="*/ 79629 h 79724"/>
                  <a:gd name="connsiteX17" fmla="*/ 35814 w 49149"/>
                  <a:gd name="connsiteY17" fmla="*/ 79629 h 79724"/>
                  <a:gd name="connsiteX18" fmla="*/ 35814 w 49149"/>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49"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146" y="21431"/>
                    </a:cubicBezTo>
                    <a:lnTo>
                      <a:pt x="30766" y="21431"/>
                    </a:lnTo>
                    <a:cubicBezTo>
                      <a:pt x="34004" y="21431"/>
                      <a:pt x="37814" y="22479"/>
                      <a:pt x="40386" y="24384"/>
                    </a:cubicBezTo>
                    <a:cubicBezTo>
                      <a:pt x="42481" y="25813"/>
                      <a:pt x="45720" y="29432"/>
                      <a:pt x="46768" y="30861"/>
                    </a:cubicBezTo>
                    <a:cubicBezTo>
                      <a:pt x="48482" y="33433"/>
                      <a:pt x="49149" y="36100"/>
                      <a:pt x="49149" y="38957"/>
                    </a:cubicBezTo>
                    <a:lnTo>
                      <a:pt x="49149" y="79629"/>
                    </a:lnTo>
                    <a:lnTo>
                      <a:pt x="35814" y="79629"/>
                    </a:lnTo>
                    <a:lnTo>
                      <a:pt x="35814" y="39243"/>
                    </a:lnTo>
                    <a:close/>
                  </a:path>
                </a:pathLst>
              </a:custGeom>
              <a:solidFill>
                <a:srgbClr val="6D6E71"/>
              </a:solidFill>
              <a:ln w="9525" cap="flat">
                <a:noFill/>
                <a:prstDash val="solid"/>
                <a:miter/>
              </a:ln>
            </p:spPr>
            <p:txBody>
              <a:bodyPr rtlCol="0" anchor="ctr"/>
              <a:lstStyle/>
              <a:p>
                <a:endParaRPr lang="en-US"/>
              </a:p>
            </p:txBody>
          </p:sp>
          <p:sp>
            <p:nvSpPr>
              <p:cNvPr id="94" name="Freihandform: Form 93">
                <a:extLst>
                  <a:ext uri="{FF2B5EF4-FFF2-40B4-BE49-F238E27FC236}">
                    <a16:creationId xmlns:a16="http://schemas.microsoft.com/office/drawing/2014/main" id="{56E832D1-0030-4576-BDA2-899948A3D29B}"/>
                  </a:ext>
                </a:extLst>
              </p:cNvPr>
              <p:cNvSpPr/>
              <p:nvPr/>
            </p:nvSpPr>
            <p:spPr>
              <a:xfrm>
                <a:off x="9151295" y="5311681"/>
                <a:ext cx="50577" cy="58673"/>
              </a:xfrm>
              <a:custGeom>
                <a:avLst/>
                <a:gdLst>
                  <a:gd name="connsiteX0" fmla="*/ 17621 w 50577"/>
                  <a:gd name="connsiteY0" fmla="*/ 46291 h 58673"/>
                  <a:gd name="connsiteX1" fmla="*/ 32290 w 50577"/>
                  <a:gd name="connsiteY1" fmla="*/ 46291 h 58673"/>
                  <a:gd name="connsiteX2" fmla="*/ 37052 w 50577"/>
                  <a:gd name="connsiteY2" fmla="*/ 41529 h 58673"/>
                  <a:gd name="connsiteX3" fmla="*/ 37052 w 50577"/>
                  <a:gd name="connsiteY3" fmla="*/ 38290 h 58673"/>
                  <a:gd name="connsiteX4" fmla="*/ 35338 w 50577"/>
                  <a:gd name="connsiteY4" fmla="*/ 36385 h 58673"/>
                  <a:gd name="connsiteX5" fmla="*/ 13526 w 50577"/>
                  <a:gd name="connsiteY5" fmla="*/ 34671 h 58673"/>
                  <a:gd name="connsiteX6" fmla="*/ 1048 w 50577"/>
                  <a:gd name="connsiteY6" fmla="*/ 21050 h 58673"/>
                  <a:gd name="connsiteX7" fmla="*/ 1048 w 50577"/>
                  <a:gd name="connsiteY7" fmla="*/ 17050 h 58673"/>
                  <a:gd name="connsiteX8" fmla="*/ 3429 w 50577"/>
                  <a:gd name="connsiteY8" fmla="*/ 8954 h 58673"/>
                  <a:gd name="connsiteX9" fmla="*/ 18860 w 50577"/>
                  <a:gd name="connsiteY9" fmla="*/ 0 h 58673"/>
                  <a:gd name="connsiteX10" fmla="*/ 31623 w 50577"/>
                  <a:gd name="connsiteY10" fmla="*/ 0 h 58673"/>
                  <a:gd name="connsiteX11" fmla="*/ 41243 w 50577"/>
                  <a:gd name="connsiteY11" fmla="*/ 3048 h 58673"/>
                  <a:gd name="connsiteX12" fmla="*/ 49911 w 50577"/>
                  <a:gd name="connsiteY12" fmla="*/ 12859 h 58673"/>
                  <a:gd name="connsiteX13" fmla="*/ 37338 w 50577"/>
                  <a:gd name="connsiteY13" fmla="*/ 16573 h 58673"/>
                  <a:gd name="connsiteX14" fmla="*/ 36957 w 50577"/>
                  <a:gd name="connsiteY14" fmla="*/ 16002 h 58673"/>
                  <a:gd name="connsiteX15" fmla="*/ 32004 w 50577"/>
                  <a:gd name="connsiteY15" fmla="*/ 12573 h 58673"/>
                  <a:gd name="connsiteX16" fmla="*/ 19241 w 50577"/>
                  <a:gd name="connsiteY16" fmla="*/ 12573 h 58673"/>
                  <a:gd name="connsiteX17" fmla="*/ 17526 w 50577"/>
                  <a:gd name="connsiteY17" fmla="*/ 12859 h 58673"/>
                  <a:gd name="connsiteX18" fmla="*/ 14478 w 50577"/>
                  <a:gd name="connsiteY18" fmla="*/ 15907 h 58673"/>
                  <a:gd name="connsiteX19" fmla="*/ 14383 w 50577"/>
                  <a:gd name="connsiteY19" fmla="*/ 17240 h 58673"/>
                  <a:gd name="connsiteX20" fmla="*/ 14383 w 50577"/>
                  <a:gd name="connsiteY20" fmla="*/ 20383 h 58673"/>
                  <a:gd name="connsiteX21" fmla="*/ 16383 w 50577"/>
                  <a:gd name="connsiteY21" fmla="*/ 22098 h 58673"/>
                  <a:gd name="connsiteX22" fmla="*/ 37338 w 50577"/>
                  <a:gd name="connsiteY22" fmla="*/ 24098 h 58673"/>
                  <a:gd name="connsiteX23" fmla="*/ 50578 w 50577"/>
                  <a:gd name="connsiteY23" fmla="*/ 37814 h 58673"/>
                  <a:gd name="connsiteX24" fmla="*/ 50578 w 50577"/>
                  <a:gd name="connsiteY24" fmla="*/ 41529 h 58673"/>
                  <a:gd name="connsiteX25" fmla="*/ 48006 w 50577"/>
                  <a:gd name="connsiteY25" fmla="*/ 49625 h 58673"/>
                  <a:gd name="connsiteX26" fmla="*/ 42005 w 50577"/>
                  <a:gd name="connsiteY26" fmla="*/ 55721 h 58673"/>
                  <a:gd name="connsiteX27" fmla="*/ 32576 w 50577"/>
                  <a:gd name="connsiteY27" fmla="*/ 58674 h 58673"/>
                  <a:gd name="connsiteX28" fmla="*/ 18193 w 50577"/>
                  <a:gd name="connsiteY28" fmla="*/ 58674 h 58673"/>
                  <a:gd name="connsiteX29" fmla="*/ 8573 w 50577"/>
                  <a:gd name="connsiteY29" fmla="*/ 55435 h 58673"/>
                  <a:gd name="connsiteX30" fmla="*/ 0 w 50577"/>
                  <a:gd name="connsiteY30" fmla="*/ 45625 h 58673"/>
                  <a:gd name="connsiteX31" fmla="*/ 12383 w 50577"/>
                  <a:gd name="connsiteY31" fmla="*/ 41910 h 58673"/>
                  <a:gd name="connsiteX32" fmla="*/ 12764 w 50577"/>
                  <a:gd name="connsiteY32" fmla="*/ 42482 h 58673"/>
                  <a:gd name="connsiteX33" fmla="*/ 17717 w 50577"/>
                  <a:gd name="connsiteY33" fmla="*/ 46101 h 5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577" h="58673">
                    <a:moveTo>
                      <a:pt x="17621" y="46291"/>
                    </a:moveTo>
                    <a:lnTo>
                      <a:pt x="32290" y="46291"/>
                    </a:lnTo>
                    <a:cubicBezTo>
                      <a:pt x="33909" y="46291"/>
                      <a:pt x="37052" y="43339"/>
                      <a:pt x="37052" y="41529"/>
                    </a:cubicBezTo>
                    <a:lnTo>
                      <a:pt x="37052" y="38290"/>
                    </a:lnTo>
                    <a:cubicBezTo>
                      <a:pt x="37052" y="37624"/>
                      <a:pt x="36767" y="36576"/>
                      <a:pt x="35338" y="36385"/>
                    </a:cubicBezTo>
                    <a:cubicBezTo>
                      <a:pt x="30671" y="36004"/>
                      <a:pt x="21050" y="35338"/>
                      <a:pt x="13526" y="34671"/>
                    </a:cubicBezTo>
                    <a:cubicBezTo>
                      <a:pt x="6477" y="34100"/>
                      <a:pt x="1048" y="29623"/>
                      <a:pt x="1048" y="21050"/>
                    </a:cubicBezTo>
                    <a:lnTo>
                      <a:pt x="1048" y="17050"/>
                    </a:lnTo>
                    <a:cubicBezTo>
                      <a:pt x="1048" y="14097"/>
                      <a:pt x="1715" y="11335"/>
                      <a:pt x="3429" y="8954"/>
                    </a:cubicBezTo>
                    <a:cubicBezTo>
                      <a:pt x="7144" y="3619"/>
                      <a:pt x="12192" y="0"/>
                      <a:pt x="18860" y="0"/>
                    </a:cubicBezTo>
                    <a:lnTo>
                      <a:pt x="31623" y="0"/>
                    </a:lnTo>
                    <a:cubicBezTo>
                      <a:pt x="34766" y="0"/>
                      <a:pt x="38672" y="1333"/>
                      <a:pt x="41243" y="3048"/>
                    </a:cubicBezTo>
                    <a:cubicBezTo>
                      <a:pt x="43339" y="4477"/>
                      <a:pt x="48578" y="9716"/>
                      <a:pt x="49911" y="12859"/>
                    </a:cubicBezTo>
                    <a:lnTo>
                      <a:pt x="37338" y="16573"/>
                    </a:lnTo>
                    <a:cubicBezTo>
                      <a:pt x="37338" y="16573"/>
                      <a:pt x="37243" y="16288"/>
                      <a:pt x="36957" y="16002"/>
                    </a:cubicBezTo>
                    <a:cubicBezTo>
                      <a:pt x="36195" y="15049"/>
                      <a:pt x="33338" y="12573"/>
                      <a:pt x="32004" y="12573"/>
                    </a:cubicBezTo>
                    <a:lnTo>
                      <a:pt x="19241" y="12573"/>
                    </a:lnTo>
                    <a:cubicBezTo>
                      <a:pt x="19241" y="12573"/>
                      <a:pt x="18002" y="12573"/>
                      <a:pt x="17526" y="12859"/>
                    </a:cubicBezTo>
                    <a:cubicBezTo>
                      <a:pt x="16955" y="13145"/>
                      <a:pt x="15240" y="14478"/>
                      <a:pt x="14478" y="15907"/>
                    </a:cubicBezTo>
                    <a:cubicBezTo>
                      <a:pt x="14478" y="15907"/>
                      <a:pt x="14383" y="16192"/>
                      <a:pt x="14383" y="17240"/>
                    </a:cubicBezTo>
                    <a:lnTo>
                      <a:pt x="14383" y="20383"/>
                    </a:lnTo>
                    <a:cubicBezTo>
                      <a:pt x="14383" y="20383"/>
                      <a:pt x="15050" y="22003"/>
                      <a:pt x="16383" y="22098"/>
                    </a:cubicBezTo>
                    <a:cubicBezTo>
                      <a:pt x="19812" y="22479"/>
                      <a:pt x="30004" y="23336"/>
                      <a:pt x="37338" y="24098"/>
                    </a:cubicBezTo>
                    <a:cubicBezTo>
                      <a:pt x="44482" y="24860"/>
                      <a:pt x="50578" y="29051"/>
                      <a:pt x="50578" y="37814"/>
                    </a:cubicBezTo>
                    <a:lnTo>
                      <a:pt x="50578" y="41529"/>
                    </a:lnTo>
                    <a:cubicBezTo>
                      <a:pt x="50578" y="44482"/>
                      <a:pt x="49816" y="47244"/>
                      <a:pt x="48006" y="49625"/>
                    </a:cubicBezTo>
                    <a:cubicBezTo>
                      <a:pt x="46958" y="51245"/>
                      <a:pt x="44196" y="54293"/>
                      <a:pt x="42005" y="55721"/>
                    </a:cubicBezTo>
                    <a:cubicBezTo>
                      <a:pt x="39338" y="57626"/>
                      <a:pt x="35909" y="58674"/>
                      <a:pt x="32576" y="58674"/>
                    </a:cubicBezTo>
                    <a:lnTo>
                      <a:pt x="18193" y="58674"/>
                    </a:lnTo>
                    <a:cubicBezTo>
                      <a:pt x="15050" y="58674"/>
                      <a:pt x="11144" y="57245"/>
                      <a:pt x="8573" y="55435"/>
                    </a:cubicBezTo>
                    <a:cubicBezTo>
                      <a:pt x="6477" y="54007"/>
                      <a:pt x="1429" y="48768"/>
                      <a:pt x="0" y="45625"/>
                    </a:cubicBezTo>
                    <a:lnTo>
                      <a:pt x="12383" y="41910"/>
                    </a:lnTo>
                    <a:lnTo>
                      <a:pt x="12764" y="42482"/>
                    </a:lnTo>
                    <a:cubicBezTo>
                      <a:pt x="13621" y="43434"/>
                      <a:pt x="16383" y="46006"/>
                      <a:pt x="17717" y="46101"/>
                    </a:cubicBezTo>
                  </a:path>
                </a:pathLst>
              </a:custGeom>
              <a:solidFill>
                <a:srgbClr val="6D6E71"/>
              </a:solidFill>
              <a:ln w="9525" cap="flat">
                <a:noFill/>
                <a:prstDash val="solid"/>
                <a:miter/>
              </a:ln>
            </p:spPr>
            <p:txBody>
              <a:bodyPr rtlCol="0" anchor="ctr"/>
              <a:lstStyle/>
              <a:p>
                <a:endParaRPr lang="en-US"/>
              </a:p>
            </p:txBody>
          </p:sp>
          <p:sp>
            <p:nvSpPr>
              <p:cNvPr id="95" name="Freihandform: Form 94">
                <a:extLst>
                  <a:ext uri="{FF2B5EF4-FFF2-40B4-BE49-F238E27FC236}">
                    <a16:creationId xmlns:a16="http://schemas.microsoft.com/office/drawing/2014/main" id="{7F76831D-B9E0-48D9-95BF-8E0FAB80357C}"/>
                  </a:ext>
                </a:extLst>
              </p:cNvPr>
              <p:cNvSpPr/>
              <p:nvPr/>
            </p:nvSpPr>
            <p:spPr>
              <a:xfrm>
                <a:off x="9216351" y="5311681"/>
                <a:ext cx="49434" cy="58864"/>
              </a:xfrm>
              <a:custGeom>
                <a:avLst/>
                <a:gdLst>
                  <a:gd name="connsiteX0" fmla="*/ 13335 w 49434"/>
                  <a:gd name="connsiteY0" fmla="*/ 41339 h 58864"/>
                  <a:gd name="connsiteX1" fmla="*/ 13621 w 49434"/>
                  <a:gd name="connsiteY1" fmla="*/ 42101 h 58864"/>
                  <a:gd name="connsiteX2" fmla="*/ 17907 w 49434"/>
                  <a:gd name="connsiteY2" fmla="*/ 45910 h 58864"/>
                  <a:gd name="connsiteX3" fmla="*/ 18669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0 h 58864"/>
                  <a:gd name="connsiteX8" fmla="*/ 40862 w 49434"/>
                  <a:gd name="connsiteY8" fmla="*/ 55816 h 58864"/>
                  <a:gd name="connsiteX9" fmla="*/ 31242 w 49434"/>
                  <a:gd name="connsiteY9" fmla="*/ 58865 h 58864"/>
                  <a:gd name="connsiteX10" fmla="*/ 18479 w 49434"/>
                  <a:gd name="connsiteY10" fmla="*/ 58865 h 58864"/>
                  <a:gd name="connsiteX11" fmla="*/ 8763 w 49434"/>
                  <a:gd name="connsiteY11" fmla="*/ 56102 h 58864"/>
                  <a:gd name="connsiteX12" fmla="*/ 2381 w 49434"/>
                  <a:gd name="connsiteY12" fmla="*/ 49530 h 58864"/>
                  <a:gd name="connsiteX13" fmla="*/ 0 w 49434"/>
                  <a:gd name="connsiteY13" fmla="*/ 41434 h 58864"/>
                  <a:gd name="connsiteX14" fmla="*/ 0 w 49434"/>
                  <a:gd name="connsiteY14" fmla="*/ 17431 h 58864"/>
                  <a:gd name="connsiteX15" fmla="*/ 2381 w 49434"/>
                  <a:gd name="connsiteY15" fmla="*/ 9335 h 58864"/>
                  <a:gd name="connsiteX16" fmla="*/ 8763 w 49434"/>
                  <a:gd name="connsiteY16" fmla="*/ 2953 h 58864"/>
                  <a:gd name="connsiteX17" fmla="*/ 18479 w 49434"/>
                  <a:gd name="connsiteY17" fmla="*/ 0 h 58864"/>
                  <a:gd name="connsiteX18" fmla="*/ 30766 w 49434"/>
                  <a:gd name="connsiteY18" fmla="*/ 0 h 58864"/>
                  <a:gd name="connsiteX19" fmla="*/ 40386 w 49434"/>
                  <a:gd name="connsiteY19" fmla="*/ 3334 h 58864"/>
                  <a:gd name="connsiteX20" fmla="*/ 49054 w 49434"/>
                  <a:gd name="connsiteY20" fmla="*/ 13240 h 58864"/>
                  <a:gd name="connsiteX21" fmla="*/ 36481 w 49434"/>
                  <a:gd name="connsiteY21" fmla="*/ 16954 h 58864"/>
                  <a:gd name="connsiteX22" fmla="*/ 36100 w 49434"/>
                  <a:gd name="connsiteY22" fmla="*/ 16383 h 58864"/>
                  <a:gd name="connsiteX23" fmla="*/ 31147 w 49434"/>
                  <a:gd name="connsiteY23" fmla="*/ 12668 h 58864"/>
                  <a:gd name="connsiteX24" fmla="*/ 18574 w 49434"/>
                  <a:gd name="connsiteY24" fmla="*/ 12668 h 58864"/>
                  <a:gd name="connsiteX25" fmla="*/ 17812 w 49434"/>
                  <a:gd name="connsiteY25" fmla="*/ 12764 h 58864"/>
                  <a:gd name="connsiteX26" fmla="*/ 13430 w 49434"/>
                  <a:gd name="connsiteY26" fmla="*/ 16764 h 58864"/>
                  <a:gd name="connsiteX27" fmla="*/ 13335 w 49434"/>
                  <a:gd name="connsiteY27" fmla="*/ 17716 h 58864"/>
                  <a:gd name="connsiteX28" fmla="*/ 13335 w 49434"/>
                  <a:gd name="connsiteY28" fmla="*/ 41339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434" h="58864">
                    <a:moveTo>
                      <a:pt x="13335" y="41339"/>
                    </a:moveTo>
                    <a:cubicBezTo>
                      <a:pt x="13335" y="41339"/>
                      <a:pt x="13335" y="41720"/>
                      <a:pt x="13621" y="42101"/>
                    </a:cubicBezTo>
                    <a:cubicBezTo>
                      <a:pt x="14573" y="43720"/>
                      <a:pt x="16288" y="45053"/>
                      <a:pt x="17907" y="45910"/>
                    </a:cubicBezTo>
                    <a:cubicBezTo>
                      <a:pt x="17907" y="45910"/>
                      <a:pt x="18479" y="46196"/>
                      <a:pt x="18669" y="46196"/>
                    </a:cubicBezTo>
                    <a:lnTo>
                      <a:pt x="31718" y="46196"/>
                    </a:lnTo>
                    <a:cubicBezTo>
                      <a:pt x="33052" y="46196"/>
                      <a:pt x="35814" y="43625"/>
                      <a:pt x="36671" y="42767"/>
                    </a:cubicBezTo>
                    <a:cubicBezTo>
                      <a:pt x="36671" y="42767"/>
                      <a:pt x="36767" y="42672"/>
                      <a:pt x="37052" y="42196"/>
                    </a:cubicBezTo>
                    <a:lnTo>
                      <a:pt x="49435" y="45910"/>
                    </a:lnTo>
                    <a:cubicBezTo>
                      <a:pt x="48101" y="49149"/>
                      <a:pt x="43053" y="54293"/>
                      <a:pt x="40862" y="55816"/>
                    </a:cubicBezTo>
                    <a:cubicBezTo>
                      <a:pt x="38291" y="57531"/>
                      <a:pt x="34481" y="58865"/>
                      <a:pt x="31242" y="58865"/>
                    </a:cubicBezTo>
                    <a:lnTo>
                      <a:pt x="18479" y="58865"/>
                    </a:lnTo>
                    <a:cubicBezTo>
                      <a:pt x="15145" y="58865"/>
                      <a:pt x="11430" y="57912"/>
                      <a:pt x="8763" y="56102"/>
                    </a:cubicBezTo>
                    <a:cubicBezTo>
                      <a:pt x="6763" y="54673"/>
                      <a:pt x="3429" y="51149"/>
                      <a:pt x="2381" y="49530"/>
                    </a:cubicBezTo>
                    <a:cubicBezTo>
                      <a:pt x="571" y="46958"/>
                      <a:pt x="0" y="44101"/>
                      <a:pt x="0" y="41434"/>
                    </a:cubicBezTo>
                    <a:lnTo>
                      <a:pt x="0" y="17431"/>
                    </a:lnTo>
                    <a:cubicBezTo>
                      <a:pt x="0" y="14764"/>
                      <a:pt x="571" y="11811"/>
                      <a:pt x="2381" y="9335"/>
                    </a:cubicBezTo>
                    <a:cubicBezTo>
                      <a:pt x="3429" y="7715"/>
                      <a:pt x="6763" y="4382"/>
                      <a:pt x="8763" y="2953"/>
                    </a:cubicBezTo>
                    <a:cubicBezTo>
                      <a:pt x="11430" y="1048"/>
                      <a:pt x="15145" y="0"/>
                      <a:pt x="18479" y="0"/>
                    </a:cubicBezTo>
                    <a:lnTo>
                      <a:pt x="30766" y="0"/>
                    </a:lnTo>
                    <a:cubicBezTo>
                      <a:pt x="33909" y="0"/>
                      <a:pt x="37814" y="1619"/>
                      <a:pt x="40386" y="3334"/>
                    </a:cubicBezTo>
                    <a:cubicBezTo>
                      <a:pt x="42481" y="4763"/>
                      <a:pt x="47720" y="10001"/>
                      <a:pt x="49054" y="13240"/>
                    </a:cubicBezTo>
                    <a:lnTo>
                      <a:pt x="36481" y="16954"/>
                    </a:lnTo>
                    <a:cubicBezTo>
                      <a:pt x="36481" y="16954"/>
                      <a:pt x="36385" y="16669"/>
                      <a:pt x="36100" y="16383"/>
                    </a:cubicBezTo>
                    <a:cubicBezTo>
                      <a:pt x="35338" y="15430"/>
                      <a:pt x="32480" y="12668"/>
                      <a:pt x="31147" y="12668"/>
                    </a:cubicBezTo>
                    <a:lnTo>
                      <a:pt x="18574" y="12668"/>
                    </a:lnTo>
                    <a:cubicBezTo>
                      <a:pt x="18574" y="12668"/>
                      <a:pt x="18002" y="12668"/>
                      <a:pt x="17812" y="12764"/>
                    </a:cubicBezTo>
                    <a:cubicBezTo>
                      <a:pt x="16193" y="13716"/>
                      <a:pt x="14383" y="15145"/>
                      <a:pt x="13430" y="16764"/>
                    </a:cubicBezTo>
                    <a:cubicBezTo>
                      <a:pt x="13335" y="17050"/>
                      <a:pt x="13335" y="17716"/>
                      <a:pt x="13335" y="17716"/>
                    </a:cubicBezTo>
                    <a:lnTo>
                      <a:pt x="13335" y="41339"/>
                    </a:lnTo>
                    <a:close/>
                  </a:path>
                </a:pathLst>
              </a:custGeom>
              <a:solidFill>
                <a:srgbClr val="6D6E71"/>
              </a:solidFill>
              <a:ln w="9525" cap="flat">
                <a:noFill/>
                <a:prstDash val="solid"/>
                <a:miter/>
              </a:ln>
            </p:spPr>
            <p:txBody>
              <a:bodyPr rtlCol="0" anchor="ctr"/>
              <a:lstStyle/>
              <a:p>
                <a:endParaRPr lang="en-US"/>
              </a:p>
            </p:txBody>
          </p:sp>
          <p:sp>
            <p:nvSpPr>
              <p:cNvPr id="96" name="Freihandform: Form 95">
                <a:extLst>
                  <a:ext uri="{FF2B5EF4-FFF2-40B4-BE49-F238E27FC236}">
                    <a16:creationId xmlns:a16="http://schemas.microsoft.com/office/drawing/2014/main" id="{B2327F4E-7F2D-4454-8C62-1736FFEC0889}"/>
                  </a:ext>
                </a:extLst>
              </p:cNvPr>
              <p:cNvSpPr/>
              <p:nvPr/>
            </p:nvSpPr>
            <p:spPr>
              <a:xfrm>
                <a:off x="9280073" y="5290249"/>
                <a:ext cx="49244" cy="79724"/>
              </a:xfrm>
              <a:custGeom>
                <a:avLst/>
                <a:gdLst>
                  <a:gd name="connsiteX0" fmla="*/ 35719 w 49244"/>
                  <a:gd name="connsiteY0" fmla="*/ 39338 h 79724"/>
                  <a:gd name="connsiteX1" fmla="*/ 35623 w 49244"/>
                  <a:gd name="connsiteY1" fmla="*/ 38671 h 79724"/>
                  <a:gd name="connsiteX2" fmla="*/ 31337 w 49244"/>
                  <a:gd name="connsiteY2" fmla="*/ 34290 h 79724"/>
                  <a:gd name="connsiteX3" fmla="*/ 30575 w 49244"/>
                  <a:gd name="connsiteY3" fmla="*/ 34195 h 79724"/>
                  <a:gd name="connsiteX4" fmla="*/ 21431 w 49244"/>
                  <a:gd name="connsiteY4" fmla="*/ 34195 h 79724"/>
                  <a:gd name="connsiteX5" fmla="*/ 13335 w 49244"/>
                  <a:gd name="connsiteY5" fmla="*/ 40196 h 79724"/>
                  <a:gd name="connsiteX6" fmla="*/ 13335 w 49244"/>
                  <a:gd name="connsiteY6" fmla="*/ 79724 h 79724"/>
                  <a:gd name="connsiteX7" fmla="*/ 0 w 49244"/>
                  <a:gd name="connsiteY7" fmla="*/ 79724 h 79724"/>
                  <a:gd name="connsiteX8" fmla="*/ 0 w 49244"/>
                  <a:gd name="connsiteY8" fmla="*/ 0 h 79724"/>
                  <a:gd name="connsiteX9" fmla="*/ 13335 w 49244"/>
                  <a:gd name="connsiteY9" fmla="*/ 0 h 79724"/>
                  <a:gd name="connsiteX10" fmla="*/ 13335 w 49244"/>
                  <a:gd name="connsiteY10" fmla="*/ 24670 h 79724"/>
                  <a:gd name="connsiteX11" fmla="*/ 21241 w 49244"/>
                  <a:gd name="connsiteY11" fmla="*/ 21431 h 79724"/>
                  <a:gd name="connsiteX12" fmla="*/ 30861 w 49244"/>
                  <a:gd name="connsiteY12" fmla="*/ 21431 h 79724"/>
                  <a:gd name="connsiteX13" fmla="*/ 40481 w 49244"/>
                  <a:gd name="connsiteY13" fmla="*/ 24384 h 79724"/>
                  <a:gd name="connsiteX14" fmla="*/ 46863 w 49244"/>
                  <a:gd name="connsiteY14" fmla="*/ 30861 h 79724"/>
                  <a:gd name="connsiteX15" fmla="*/ 49244 w 49244"/>
                  <a:gd name="connsiteY15" fmla="*/ 38957 h 79724"/>
                  <a:gd name="connsiteX16" fmla="*/ 49244 w 49244"/>
                  <a:gd name="connsiteY16" fmla="*/ 79629 h 79724"/>
                  <a:gd name="connsiteX17" fmla="*/ 35909 w 49244"/>
                  <a:gd name="connsiteY17" fmla="*/ 79629 h 79724"/>
                  <a:gd name="connsiteX18" fmla="*/ 35909 w 49244"/>
                  <a:gd name="connsiteY18" fmla="*/ 39243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244" h="79724">
                    <a:moveTo>
                      <a:pt x="35719" y="39338"/>
                    </a:moveTo>
                    <a:cubicBezTo>
                      <a:pt x="35719" y="39338"/>
                      <a:pt x="35623" y="38671"/>
                      <a:pt x="35623" y="38671"/>
                    </a:cubicBezTo>
                    <a:cubicBezTo>
                      <a:pt x="34671" y="37052"/>
                      <a:pt x="32861" y="35243"/>
                      <a:pt x="31337" y="34290"/>
                    </a:cubicBezTo>
                    <a:cubicBezTo>
                      <a:pt x="31242" y="34195"/>
                      <a:pt x="30956" y="34195"/>
                      <a:pt x="30575" y="34195"/>
                    </a:cubicBezTo>
                    <a:lnTo>
                      <a:pt x="21431" y="34195"/>
                    </a:lnTo>
                    <a:cubicBezTo>
                      <a:pt x="19717" y="34195"/>
                      <a:pt x="14859" y="38195"/>
                      <a:pt x="13335" y="40196"/>
                    </a:cubicBezTo>
                    <a:lnTo>
                      <a:pt x="13335" y="79724"/>
                    </a:lnTo>
                    <a:lnTo>
                      <a:pt x="0" y="79724"/>
                    </a:lnTo>
                    <a:lnTo>
                      <a:pt x="0" y="0"/>
                    </a:lnTo>
                    <a:lnTo>
                      <a:pt x="13335" y="0"/>
                    </a:lnTo>
                    <a:lnTo>
                      <a:pt x="13335" y="24670"/>
                    </a:lnTo>
                    <a:cubicBezTo>
                      <a:pt x="15621" y="23051"/>
                      <a:pt x="18383" y="21431"/>
                      <a:pt x="21241" y="21431"/>
                    </a:cubicBezTo>
                    <a:lnTo>
                      <a:pt x="30861" y="21431"/>
                    </a:lnTo>
                    <a:cubicBezTo>
                      <a:pt x="34100" y="21431"/>
                      <a:pt x="37909" y="22479"/>
                      <a:pt x="40481" y="24384"/>
                    </a:cubicBezTo>
                    <a:cubicBezTo>
                      <a:pt x="42577" y="25813"/>
                      <a:pt x="45815" y="29432"/>
                      <a:pt x="46863" y="30861"/>
                    </a:cubicBezTo>
                    <a:cubicBezTo>
                      <a:pt x="48577" y="33433"/>
                      <a:pt x="49244" y="36100"/>
                      <a:pt x="49244" y="38957"/>
                    </a:cubicBezTo>
                    <a:lnTo>
                      <a:pt x="49244" y="79629"/>
                    </a:lnTo>
                    <a:lnTo>
                      <a:pt x="35909" y="79629"/>
                    </a:lnTo>
                    <a:lnTo>
                      <a:pt x="35909" y="39243"/>
                    </a:lnTo>
                    <a:close/>
                  </a:path>
                </a:pathLst>
              </a:custGeom>
              <a:solidFill>
                <a:srgbClr val="6D6E71"/>
              </a:solidFill>
              <a:ln w="9525" cap="flat">
                <a:noFill/>
                <a:prstDash val="solid"/>
                <a:miter/>
              </a:ln>
            </p:spPr>
            <p:txBody>
              <a:bodyPr rtlCol="0" anchor="ctr"/>
              <a:lstStyle/>
              <a:p>
                <a:endParaRPr lang="en-US"/>
              </a:p>
            </p:txBody>
          </p:sp>
          <p:sp>
            <p:nvSpPr>
              <p:cNvPr id="97" name="Freihandform: Form 96">
                <a:extLst>
                  <a:ext uri="{FF2B5EF4-FFF2-40B4-BE49-F238E27FC236}">
                    <a16:creationId xmlns:a16="http://schemas.microsoft.com/office/drawing/2014/main" id="{4F6F20BB-6A9A-45C3-82FD-483E3EEA9397}"/>
                  </a:ext>
                </a:extLst>
              </p:cNvPr>
              <p:cNvSpPr/>
              <p:nvPr/>
            </p:nvSpPr>
            <p:spPr>
              <a:xfrm>
                <a:off x="9346558" y="5312443"/>
                <a:ext cx="50482" cy="58102"/>
              </a:xfrm>
              <a:custGeom>
                <a:avLst/>
                <a:gdLst>
                  <a:gd name="connsiteX0" fmla="*/ 37243 w 50482"/>
                  <a:gd name="connsiteY0" fmla="*/ 57531 h 58102"/>
                  <a:gd name="connsiteX1" fmla="*/ 36862 w 50482"/>
                  <a:gd name="connsiteY1" fmla="*/ 54197 h 58102"/>
                  <a:gd name="connsiteX2" fmla="*/ 28480 w 50482"/>
                  <a:gd name="connsiteY2" fmla="*/ 58103 h 58102"/>
                  <a:gd name="connsiteX3" fmla="*/ 18479 w 50482"/>
                  <a:gd name="connsiteY3" fmla="*/ 58103 h 58102"/>
                  <a:gd name="connsiteX4" fmla="*/ 8763 w 50482"/>
                  <a:gd name="connsiteY4" fmla="*/ 55340 h 58102"/>
                  <a:gd name="connsiteX5" fmla="*/ 2381 w 50482"/>
                  <a:gd name="connsiteY5" fmla="*/ 48768 h 58102"/>
                  <a:gd name="connsiteX6" fmla="*/ 0 w 50482"/>
                  <a:gd name="connsiteY6" fmla="*/ 40672 h 58102"/>
                  <a:gd name="connsiteX7" fmla="*/ 0 w 50482"/>
                  <a:gd name="connsiteY7" fmla="*/ 0 h 58102"/>
                  <a:gd name="connsiteX8" fmla="*/ 13335 w 50482"/>
                  <a:gd name="connsiteY8" fmla="*/ 0 h 58102"/>
                  <a:gd name="connsiteX9" fmla="*/ 13335 w 50482"/>
                  <a:gd name="connsiteY9" fmla="*/ 40386 h 58102"/>
                  <a:gd name="connsiteX10" fmla="*/ 13430 w 50482"/>
                  <a:gd name="connsiteY10" fmla="*/ 41339 h 58102"/>
                  <a:gd name="connsiteX11" fmla="*/ 17812 w 50482"/>
                  <a:gd name="connsiteY11" fmla="*/ 45339 h 58102"/>
                  <a:gd name="connsiteX12" fmla="*/ 18574 w 50482"/>
                  <a:gd name="connsiteY12" fmla="*/ 45434 h 58102"/>
                  <a:gd name="connsiteX13" fmla="*/ 28004 w 50482"/>
                  <a:gd name="connsiteY13" fmla="*/ 45434 h 58102"/>
                  <a:gd name="connsiteX14" fmla="*/ 35909 w 50482"/>
                  <a:gd name="connsiteY14" fmla="*/ 40100 h 58102"/>
                  <a:gd name="connsiteX15" fmla="*/ 35909 w 50482"/>
                  <a:gd name="connsiteY15" fmla="*/ 0 h 58102"/>
                  <a:gd name="connsiteX16" fmla="*/ 49244 w 50482"/>
                  <a:gd name="connsiteY16" fmla="*/ 0 h 58102"/>
                  <a:gd name="connsiteX17" fmla="*/ 49244 w 50482"/>
                  <a:gd name="connsiteY17" fmla="*/ 45720 h 58102"/>
                  <a:gd name="connsiteX18" fmla="*/ 50483 w 50482"/>
                  <a:gd name="connsiteY18" fmla="*/ 57531 h 58102"/>
                  <a:gd name="connsiteX19" fmla="*/ 37338 w 50482"/>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02">
                    <a:moveTo>
                      <a:pt x="37243" y="57531"/>
                    </a:moveTo>
                    <a:lnTo>
                      <a:pt x="36862" y="54197"/>
                    </a:lnTo>
                    <a:cubicBezTo>
                      <a:pt x="34481" y="55912"/>
                      <a:pt x="31528" y="58103"/>
                      <a:pt x="28480" y="58103"/>
                    </a:cubicBezTo>
                    <a:lnTo>
                      <a:pt x="18479" y="58103"/>
                    </a:lnTo>
                    <a:cubicBezTo>
                      <a:pt x="15145" y="58103"/>
                      <a:pt x="11430" y="57150"/>
                      <a:pt x="8763" y="55340"/>
                    </a:cubicBezTo>
                    <a:cubicBezTo>
                      <a:pt x="6763" y="53912"/>
                      <a:pt x="3429" y="50387"/>
                      <a:pt x="2381" y="48768"/>
                    </a:cubicBezTo>
                    <a:cubicBezTo>
                      <a:pt x="476" y="46196"/>
                      <a:pt x="0" y="43339"/>
                      <a:pt x="0" y="40672"/>
                    </a:cubicBezTo>
                    <a:lnTo>
                      <a:pt x="0" y="0"/>
                    </a:lnTo>
                    <a:lnTo>
                      <a:pt x="13335" y="0"/>
                    </a:lnTo>
                    <a:lnTo>
                      <a:pt x="13335" y="40386"/>
                    </a:lnTo>
                    <a:cubicBezTo>
                      <a:pt x="13335" y="40386"/>
                      <a:pt x="13335" y="41053"/>
                      <a:pt x="13430" y="41339"/>
                    </a:cubicBezTo>
                    <a:cubicBezTo>
                      <a:pt x="14192" y="42767"/>
                      <a:pt x="16383" y="44387"/>
                      <a:pt x="17812" y="45339"/>
                    </a:cubicBezTo>
                    <a:cubicBezTo>
                      <a:pt x="18098" y="45434"/>
                      <a:pt x="18193" y="45434"/>
                      <a:pt x="18574" y="45434"/>
                    </a:cubicBezTo>
                    <a:lnTo>
                      <a:pt x="28004" y="45434"/>
                    </a:lnTo>
                    <a:cubicBezTo>
                      <a:pt x="29337" y="45434"/>
                      <a:pt x="34100" y="42005"/>
                      <a:pt x="35909" y="40100"/>
                    </a:cubicBezTo>
                    <a:lnTo>
                      <a:pt x="35909" y="0"/>
                    </a:lnTo>
                    <a:lnTo>
                      <a:pt x="49244" y="0"/>
                    </a:lnTo>
                    <a:lnTo>
                      <a:pt x="49244" y="45720"/>
                    </a:lnTo>
                    <a:lnTo>
                      <a:pt x="50483" y="57531"/>
                    </a:lnTo>
                    <a:lnTo>
                      <a:pt x="37338" y="57531"/>
                    </a:lnTo>
                    <a:close/>
                  </a:path>
                </a:pathLst>
              </a:custGeom>
              <a:solidFill>
                <a:srgbClr val="6D6E71"/>
              </a:solidFill>
              <a:ln w="9525" cap="flat">
                <a:noFill/>
                <a:prstDash val="solid"/>
                <a:miter/>
              </a:ln>
            </p:spPr>
            <p:txBody>
              <a:bodyPr rtlCol="0" anchor="ctr"/>
              <a:lstStyle/>
              <a:p>
                <a:endParaRPr lang="en-US"/>
              </a:p>
            </p:txBody>
          </p:sp>
          <p:sp>
            <p:nvSpPr>
              <p:cNvPr id="98" name="Freihandform: Form 97">
                <a:extLst>
                  <a:ext uri="{FF2B5EF4-FFF2-40B4-BE49-F238E27FC236}">
                    <a16:creationId xmlns:a16="http://schemas.microsoft.com/office/drawing/2014/main" id="{0E9855E2-C2CE-4B66-9602-DF3FE6D62B5E}"/>
                  </a:ext>
                </a:extLst>
              </p:cNvPr>
              <p:cNvSpPr/>
              <p:nvPr/>
            </p:nvSpPr>
            <p:spPr>
              <a:xfrm>
                <a:off x="9414566" y="5290249"/>
                <a:ext cx="14573" cy="79724"/>
              </a:xfrm>
              <a:custGeom>
                <a:avLst/>
                <a:gdLst>
                  <a:gd name="connsiteX0" fmla="*/ 1334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334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4" y="79724"/>
                    </a:moveTo>
                    <a:cubicBezTo>
                      <a:pt x="953" y="77057"/>
                      <a:pt x="0" y="72390"/>
                      <a:pt x="0" y="69914"/>
                    </a:cubicBezTo>
                    <a:lnTo>
                      <a:pt x="0" y="0"/>
                    </a:lnTo>
                    <a:lnTo>
                      <a:pt x="13335" y="0"/>
                    </a:lnTo>
                    <a:lnTo>
                      <a:pt x="13335" y="68390"/>
                    </a:lnTo>
                    <a:cubicBezTo>
                      <a:pt x="13335" y="70961"/>
                      <a:pt x="14002" y="73724"/>
                      <a:pt x="14573" y="79724"/>
                    </a:cubicBezTo>
                    <a:lnTo>
                      <a:pt x="1334" y="79724"/>
                    </a:lnTo>
                    <a:close/>
                  </a:path>
                </a:pathLst>
              </a:custGeom>
              <a:solidFill>
                <a:srgbClr val="6D6E71"/>
              </a:solidFill>
              <a:ln w="9525" cap="flat">
                <a:noFill/>
                <a:prstDash val="solid"/>
                <a:miter/>
              </a:ln>
            </p:spPr>
            <p:txBody>
              <a:bodyPr rtlCol="0" anchor="ctr"/>
              <a:lstStyle/>
              <a:p>
                <a:endParaRPr lang="en-US"/>
              </a:p>
            </p:txBody>
          </p:sp>
          <p:sp>
            <p:nvSpPr>
              <p:cNvPr id="99" name="Freihandform: Form 98">
                <a:extLst>
                  <a:ext uri="{FF2B5EF4-FFF2-40B4-BE49-F238E27FC236}">
                    <a16:creationId xmlns:a16="http://schemas.microsoft.com/office/drawing/2014/main" id="{806FEC96-4A2B-487C-A570-32B7FCC77844}"/>
                  </a:ext>
                </a:extLst>
              </p:cNvPr>
              <p:cNvSpPr/>
              <p:nvPr/>
            </p:nvSpPr>
            <p:spPr>
              <a:xfrm>
                <a:off x="9448094"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956 w 49434"/>
                  <a:gd name="connsiteY27" fmla="*/ 12763 h 58864"/>
                  <a:gd name="connsiteX28" fmla="*/ 18859 w 49434"/>
                  <a:gd name="connsiteY28" fmla="*/ 12763 h 58864"/>
                  <a:gd name="connsiteX29" fmla="*/ 13621 w 49434"/>
                  <a:gd name="connsiteY29" fmla="*/ 17050 h 58864"/>
                  <a:gd name="connsiteX30" fmla="*/ 13525 w 49434"/>
                  <a:gd name="connsiteY30" fmla="*/ 17812 h 58864"/>
                  <a:gd name="connsiteX31" fmla="*/ 13525 w 49434"/>
                  <a:gd name="connsiteY31" fmla="*/ 23813 h 58864"/>
                  <a:gd name="connsiteX32" fmla="*/ 36290 w 49434"/>
                  <a:gd name="connsiteY32" fmla="*/ 23813 h 58864"/>
                  <a:gd name="connsiteX33" fmla="*/ 36290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290"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338" y="15621"/>
                      <a:pt x="33338" y="13716"/>
                      <a:pt x="31718" y="12859"/>
                    </a:cubicBezTo>
                    <a:cubicBezTo>
                      <a:pt x="31432" y="12763"/>
                      <a:pt x="31147" y="12763"/>
                      <a:pt x="30956" y="12763"/>
                    </a:cubicBezTo>
                    <a:lnTo>
                      <a:pt x="18859" y="12763"/>
                    </a:lnTo>
                    <a:cubicBezTo>
                      <a:pt x="17526" y="12763"/>
                      <a:pt x="14859" y="15050"/>
                      <a:pt x="13621" y="17050"/>
                    </a:cubicBezTo>
                    <a:cubicBezTo>
                      <a:pt x="13525" y="17336"/>
                      <a:pt x="13525" y="17812"/>
                      <a:pt x="13525" y="17812"/>
                    </a:cubicBezTo>
                    <a:lnTo>
                      <a:pt x="13525" y="23813"/>
                    </a:lnTo>
                    <a:lnTo>
                      <a:pt x="36290" y="23813"/>
                    </a:lnTo>
                    <a:lnTo>
                      <a:pt x="36290" y="17812"/>
                    </a:lnTo>
                    <a:close/>
                  </a:path>
                </a:pathLst>
              </a:custGeom>
              <a:solidFill>
                <a:srgbClr val="6D6E71"/>
              </a:solidFill>
              <a:ln w="9525" cap="flat">
                <a:noFill/>
                <a:prstDash val="solid"/>
                <a:miter/>
              </a:ln>
            </p:spPr>
            <p:txBody>
              <a:bodyPr rtlCol="0" anchor="ctr"/>
              <a:lstStyle/>
              <a:p>
                <a:endParaRPr lang="en-US"/>
              </a:p>
            </p:txBody>
          </p:sp>
          <p:sp>
            <p:nvSpPr>
              <p:cNvPr id="100" name="Freihandform: Form 99">
                <a:extLst>
                  <a:ext uri="{FF2B5EF4-FFF2-40B4-BE49-F238E27FC236}">
                    <a16:creationId xmlns:a16="http://schemas.microsoft.com/office/drawing/2014/main" id="{59B75E28-56AE-418E-90F6-5D3946AD9E5F}"/>
                  </a:ext>
                </a:extLst>
              </p:cNvPr>
              <p:cNvSpPr/>
              <p:nvPr/>
            </p:nvSpPr>
            <p:spPr>
              <a:xfrm>
                <a:off x="9549059" y="5290440"/>
                <a:ext cx="61150" cy="79533"/>
              </a:xfrm>
              <a:custGeom>
                <a:avLst/>
                <a:gdLst>
                  <a:gd name="connsiteX0" fmla="*/ 44672 w 61150"/>
                  <a:gd name="connsiteY0" fmla="*/ 79534 h 79533"/>
                  <a:gd name="connsiteX1" fmla="*/ 26765 w 61150"/>
                  <a:gd name="connsiteY1" fmla="*/ 47911 h 79533"/>
                  <a:gd name="connsiteX2" fmla="*/ 14002 w 61150"/>
                  <a:gd name="connsiteY2" fmla="*/ 47911 h 79533"/>
                  <a:gd name="connsiteX3" fmla="*/ 14002 w 61150"/>
                  <a:gd name="connsiteY3" fmla="*/ 79534 h 79533"/>
                  <a:gd name="connsiteX4" fmla="*/ 0 w 61150"/>
                  <a:gd name="connsiteY4" fmla="*/ 79534 h 79533"/>
                  <a:gd name="connsiteX5" fmla="*/ 0 w 61150"/>
                  <a:gd name="connsiteY5" fmla="*/ 0 h 79533"/>
                  <a:gd name="connsiteX6" fmla="*/ 37433 w 61150"/>
                  <a:gd name="connsiteY6" fmla="*/ 0 h 79533"/>
                  <a:gd name="connsiteX7" fmla="*/ 47054 w 61150"/>
                  <a:gd name="connsiteY7" fmla="*/ 2953 h 79533"/>
                  <a:gd name="connsiteX8" fmla="*/ 54102 w 61150"/>
                  <a:gd name="connsiteY8" fmla="*/ 10287 h 79533"/>
                  <a:gd name="connsiteX9" fmla="*/ 56483 w 61150"/>
                  <a:gd name="connsiteY9" fmla="*/ 18383 h 79533"/>
                  <a:gd name="connsiteX10" fmla="*/ 56483 w 61150"/>
                  <a:gd name="connsiteY10" fmla="*/ 29813 h 79533"/>
                  <a:gd name="connsiteX11" fmla="*/ 54102 w 61150"/>
                  <a:gd name="connsiteY11" fmla="*/ 37910 h 79533"/>
                  <a:gd name="connsiteX12" fmla="*/ 47054 w 61150"/>
                  <a:gd name="connsiteY12" fmla="*/ 44958 h 79533"/>
                  <a:gd name="connsiteX13" fmla="*/ 42100 w 61150"/>
                  <a:gd name="connsiteY13" fmla="*/ 46958 h 79533"/>
                  <a:gd name="connsiteX14" fmla="*/ 61150 w 61150"/>
                  <a:gd name="connsiteY14" fmla="*/ 79439 h 79533"/>
                  <a:gd name="connsiteX15" fmla="*/ 44672 w 61150"/>
                  <a:gd name="connsiteY15" fmla="*/ 79439 h 79533"/>
                  <a:gd name="connsiteX16" fmla="*/ 42481 w 61150"/>
                  <a:gd name="connsiteY16" fmla="*/ 18479 h 79533"/>
                  <a:gd name="connsiteX17" fmla="*/ 42386 w 61150"/>
                  <a:gd name="connsiteY17" fmla="*/ 17526 h 79533"/>
                  <a:gd name="connsiteX18" fmla="*/ 38100 w 61150"/>
                  <a:gd name="connsiteY18" fmla="*/ 13240 h 79533"/>
                  <a:gd name="connsiteX19" fmla="*/ 14002 w 61150"/>
                  <a:gd name="connsiteY19" fmla="*/ 13240 h 79533"/>
                  <a:gd name="connsiteX20" fmla="*/ 14002 w 61150"/>
                  <a:gd name="connsiteY20" fmla="*/ 34576 h 79533"/>
                  <a:gd name="connsiteX21" fmla="*/ 37433 w 61150"/>
                  <a:gd name="connsiteY21" fmla="*/ 34576 h 79533"/>
                  <a:gd name="connsiteX22" fmla="*/ 42386 w 61150"/>
                  <a:gd name="connsiteY22" fmla="*/ 30004 h 79533"/>
                  <a:gd name="connsiteX23" fmla="*/ 42481 w 61150"/>
                  <a:gd name="connsiteY23" fmla="*/ 29432 h 79533"/>
                  <a:gd name="connsiteX24" fmla="*/ 42481 w 61150"/>
                  <a:gd name="connsiteY24" fmla="*/ 18383 h 79533"/>
                  <a:gd name="connsiteX25" fmla="*/ 42481 w 61150"/>
                  <a:gd name="connsiteY25" fmla="*/ 18383 h 7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1150" h="79533">
                    <a:moveTo>
                      <a:pt x="44672" y="79534"/>
                    </a:moveTo>
                    <a:lnTo>
                      <a:pt x="26765" y="47911"/>
                    </a:lnTo>
                    <a:lnTo>
                      <a:pt x="14002" y="47911"/>
                    </a:lnTo>
                    <a:lnTo>
                      <a:pt x="14002" y="79534"/>
                    </a:lnTo>
                    <a:lnTo>
                      <a:pt x="0" y="79534"/>
                    </a:lnTo>
                    <a:lnTo>
                      <a:pt x="0" y="0"/>
                    </a:lnTo>
                    <a:lnTo>
                      <a:pt x="37433" y="0"/>
                    </a:lnTo>
                    <a:cubicBezTo>
                      <a:pt x="40672" y="0"/>
                      <a:pt x="44387" y="1048"/>
                      <a:pt x="47054" y="2953"/>
                    </a:cubicBezTo>
                    <a:cubicBezTo>
                      <a:pt x="48863" y="4286"/>
                      <a:pt x="52864" y="8573"/>
                      <a:pt x="54102" y="10287"/>
                    </a:cubicBezTo>
                    <a:cubicBezTo>
                      <a:pt x="55721" y="12668"/>
                      <a:pt x="56483" y="15621"/>
                      <a:pt x="56483" y="18383"/>
                    </a:cubicBezTo>
                    <a:lnTo>
                      <a:pt x="56483" y="29813"/>
                    </a:lnTo>
                    <a:cubicBezTo>
                      <a:pt x="56483" y="32766"/>
                      <a:pt x="55721" y="35528"/>
                      <a:pt x="54102" y="37910"/>
                    </a:cubicBezTo>
                    <a:cubicBezTo>
                      <a:pt x="52864" y="39624"/>
                      <a:pt x="48863" y="43624"/>
                      <a:pt x="47054" y="44958"/>
                    </a:cubicBezTo>
                    <a:cubicBezTo>
                      <a:pt x="46006" y="45720"/>
                      <a:pt x="43720" y="46673"/>
                      <a:pt x="42100" y="46958"/>
                    </a:cubicBezTo>
                    <a:lnTo>
                      <a:pt x="61150" y="79439"/>
                    </a:lnTo>
                    <a:lnTo>
                      <a:pt x="44672" y="79439"/>
                    </a:lnTo>
                    <a:close/>
                    <a:moveTo>
                      <a:pt x="42481" y="18479"/>
                    </a:moveTo>
                    <a:cubicBezTo>
                      <a:pt x="42481" y="18479"/>
                      <a:pt x="42481" y="17716"/>
                      <a:pt x="42386" y="17526"/>
                    </a:cubicBezTo>
                    <a:cubicBezTo>
                      <a:pt x="41624" y="16097"/>
                      <a:pt x="39433" y="13430"/>
                      <a:pt x="38100" y="13240"/>
                    </a:cubicBezTo>
                    <a:lnTo>
                      <a:pt x="14002" y="13240"/>
                    </a:lnTo>
                    <a:lnTo>
                      <a:pt x="14002" y="34576"/>
                    </a:lnTo>
                    <a:lnTo>
                      <a:pt x="37433" y="34576"/>
                    </a:lnTo>
                    <a:cubicBezTo>
                      <a:pt x="38671" y="34576"/>
                      <a:pt x="41339" y="31909"/>
                      <a:pt x="42386" y="30004"/>
                    </a:cubicBezTo>
                    <a:cubicBezTo>
                      <a:pt x="42386" y="30004"/>
                      <a:pt x="42481" y="29718"/>
                      <a:pt x="42481" y="29432"/>
                    </a:cubicBezTo>
                    <a:lnTo>
                      <a:pt x="42481" y="18383"/>
                    </a:lnTo>
                    <a:lnTo>
                      <a:pt x="42481" y="18383"/>
                    </a:lnTo>
                    <a:close/>
                  </a:path>
                </a:pathLst>
              </a:custGeom>
              <a:solidFill>
                <a:srgbClr val="6D6E71"/>
              </a:solidFill>
              <a:ln w="9525" cap="flat">
                <a:noFill/>
                <a:prstDash val="solid"/>
                <a:miter/>
              </a:ln>
            </p:spPr>
            <p:txBody>
              <a:bodyPr rtlCol="0" anchor="ctr"/>
              <a:lstStyle/>
              <a:p>
                <a:endParaRPr lang="en-US"/>
              </a:p>
            </p:txBody>
          </p:sp>
          <p:sp>
            <p:nvSpPr>
              <p:cNvPr id="101" name="Freihandform: Form 100">
                <a:extLst>
                  <a:ext uri="{FF2B5EF4-FFF2-40B4-BE49-F238E27FC236}">
                    <a16:creationId xmlns:a16="http://schemas.microsoft.com/office/drawing/2014/main" id="{E2B29102-1309-4446-A7DD-8DB693FCA912}"/>
                  </a:ext>
                </a:extLst>
              </p:cNvPr>
              <p:cNvSpPr/>
              <p:nvPr/>
            </p:nvSpPr>
            <p:spPr>
              <a:xfrm>
                <a:off x="9625259" y="5311776"/>
                <a:ext cx="49434" cy="58864"/>
              </a:xfrm>
              <a:custGeom>
                <a:avLst/>
                <a:gdLst>
                  <a:gd name="connsiteX0" fmla="*/ 13525 w 49434"/>
                  <a:gd name="connsiteY0" fmla="*/ 36195 h 58864"/>
                  <a:gd name="connsiteX1" fmla="*/ 13525 w 49434"/>
                  <a:gd name="connsiteY1" fmla="*/ 41243 h 58864"/>
                  <a:gd name="connsiteX2" fmla="*/ 13621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290 w 49434"/>
                  <a:gd name="connsiteY24" fmla="*/ 17717 h 58864"/>
                  <a:gd name="connsiteX25" fmla="*/ 36195 w 49434"/>
                  <a:gd name="connsiteY25" fmla="*/ 16955 h 58864"/>
                  <a:gd name="connsiteX26" fmla="*/ 31814 w 49434"/>
                  <a:gd name="connsiteY26" fmla="*/ 12859 h 58864"/>
                  <a:gd name="connsiteX27" fmla="*/ 31052 w 49434"/>
                  <a:gd name="connsiteY27" fmla="*/ 12763 h 58864"/>
                  <a:gd name="connsiteX28" fmla="*/ 18955 w 49434"/>
                  <a:gd name="connsiteY28" fmla="*/ 12763 h 58864"/>
                  <a:gd name="connsiteX29" fmla="*/ 13811 w 49434"/>
                  <a:gd name="connsiteY29" fmla="*/ 17050 h 58864"/>
                  <a:gd name="connsiteX30" fmla="*/ 13716 w 49434"/>
                  <a:gd name="connsiteY30" fmla="*/ 17812 h 58864"/>
                  <a:gd name="connsiteX31" fmla="*/ 13716 w 49434"/>
                  <a:gd name="connsiteY31" fmla="*/ 23813 h 58864"/>
                  <a:gd name="connsiteX32" fmla="*/ 36481 w 49434"/>
                  <a:gd name="connsiteY32" fmla="*/ 23813 h 58864"/>
                  <a:gd name="connsiteX33" fmla="*/ 36481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525" y="36195"/>
                    </a:moveTo>
                    <a:lnTo>
                      <a:pt x="13525" y="41243"/>
                    </a:lnTo>
                    <a:cubicBezTo>
                      <a:pt x="13525" y="41243"/>
                      <a:pt x="13621" y="41910"/>
                      <a:pt x="13621" y="41910"/>
                    </a:cubicBezTo>
                    <a:cubicBezTo>
                      <a:pt x="14859" y="43910"/>
                      <a:pt x="17526" y="46196"/>
                      <a:pt x="18764" y="46196"/>
                    </a:cubicBezTo>
                    <a:lnTo>
                      <a:pt x="31718" y="46196"/>
                    </a:lnTo>
                    <a:cubicBezTo>
                      <a:pt x="33052" y="46196"/>
                      <a:pt x="35814" y="43625"/>
                      <a:pt x="36671" y="42767"/>
                    </a:cubicBezTo>
                    <a:cubicBezTo>
                      <a:pt x="36767" y="42672"/>
                      <a:pt x="37052" y="42196"/>
                      <a:pt x="37052" y="42196"/>
                    </a:cubicBezTo>
                    <a:lnTo>
                      <a:pt x="49435" y="45911"/>
                    </a:lnTo>
                    <a:cubicBezTo>
                      <a:pt x="48101" y="49149"/>
                      <a:pt x="43053" y="54293"/>
                      <a:pt x="40862" y="55817"/>
                    </a:cubicBezTo>
                    <a:cubicBezTo>
                      <a:pt x="38386" y="57531"/>
                      <a:pt x="34481" y="58865"/>
                      <a:pt x="31242" y="58865"/>
                    </a:cubicBezTo>
                    <a:lnTo>
                      <a:pt x="18669" y="58865"/>
                    </a:lnTo>
                    <a:cubicBezTo>
                      <a:pt x="15335" y="58865"/>
                      <a:pt x="11621" y="57912"/>
                      <a:pt x="8954" y="56102"/>
                    </a:cubicBezTo>
                    <a:cubicBezTo>
                      <a:pt x="6953" y="54674"/>
                      <a:pt x="3619" y="51149"/>
                      <a:pt x="2572" y="49720"/>
                    </a:cubicBezTo>
                    <a:cubicBezTo>
                      <a:pt x="857" y="47339"/>
                      <a:pt x="0" y="44387"/>
                      <a:pt x="0" y="41434"/>
                    </a:cubicBezTo>
                    <a:lnTo>
                      <a:pt x="0" y="17431"/>
                    </a:lnTo>
                    <a:cubicBezTo>
                      <a:pt x="0" y="14478"/>
                      <a:pt x="762" y="11716"/>
                      <a:pt x="2572" y="9335"/>
                    </a:cubicBezTo>
                    <a:cubicBezTo>
                      <a:pt x="3619"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958" y="11906"/>
                      <a:pt x="49435" y="14764"/>
                      <a:pt x="49435" y="17431"/>
                    </a:cubicBezTo>
                    <a:lnTo>
                      <a:pt x="49435" y="36195"/>
                    </a:lnTo>
                    <a:lnTo>
                      <a:pt x="13335" y="36195"/>
                    </a:lnTo>
                    <a:close/>
                    <a:moveTo>
                      <a:pt x="36290" y="17717"/>
                    </a:moveTo>
                    <a:cubicBezTo>
                      <a:pt x="36290" y="17717"/>
                      <a:pt x="36290" y="17050"/>
                      <a:pt x="36195" y="16955"/>
                    </a:cubicBezTo>
                    <a:cubicBezTo>
                      <a:pt x="35433" y="15621"/>
                      <a:pt x="33433" y="13716"/>
                      <a:pt x="31814" y="12859"/>
                    </a:cubicBezTo>
                    <a:cubicBezTo>
                      <a:pt x="31528" y="12763"/>
                      <a:pt x="31242" y="12763"/>
                      <a:pt x="31052" y="12763"/>
                    </a:cubicBezTo>
                    <a:lnTo>
                      <a:pt x="18955" y="12763"/>
                    </a:lnTo>
                    <a:cubicBezTo>
                      <a:pt x="17621" y="12763"/>
                      <a:pt x="14954" y="15050"/>
                      <a:pt x="13811" y="17050"/>
                    </a:cubicBezTo>
                    <a:cubicBezTo>
                      <a:pt x="13716" y="17336"/>
                      <a:pt x="13716" y="17812"/>
                      <a:pt x="13716" y="17812"/>
                    </a:cubicBezTo>
                    <a:lnTo>
                      <a:pt x="13716" y="23813"/>
                    </a:lnTo>
                    <a:lnTo>
                      <a:pt x="36481" y="23813"/>
                    </a:lnTo>
                    <a:lnTo>
                      <a:pt x="36481" y="17812"/>
                    </a:lnTo>
                    <a:close/>
                  </a:path>
                </a:pathLst>
              </a:custGeom>
              <a:solidFill>
                <a:srgbClr val="6D6E71"/>
              </a:solidFill>
              <a:ln w="9525" cap="flat">
                <a:noFill/>
                <a:prstDash val="solid"/>
                <a:miter/>
              </a:ln>
            </p:spPr>
            <p:txBody>
              <a:bodyPr rtlCol="0" anchor="ctr"/>
              <a:lstStyle/>
              <a:p>
                <a:endParaRPr lang="en-US"/>
              </a:p>
            </p:txBody>
          </p:sp>
          <p:sp>
            <p:nvSpPr>
              <p:cNvPr id="102" name="Freihandform: Form 101">
                <a:extLst>
                  <a:ext uri="{FF2B5EF4-FFF2-40B4-BE49-F238E27FC236}">
                    <a16:creationId xmlns:a16="http://schemas.microsoft.com/office/drawing/2014/main" id="{30B7274C-3AF7-40D8-91F0-799A6ADB4062}"/>
                  </a:ext>
                </a:extLst>
              </p:cNvPr>
              <p:cNvSpPr/>
              <p:nvPr/>
            </p:nvSpPr>
            <p:spPr>
              <a:xfrm>
                <a:off x="9694315" y="5312443"/>
                <a:ext cx="50387" cy="58102"/>
              </a:xfrm>
              <a:custGeom>
                <a:avLst/>
                <a:gdLst>
                  <a:gd name="connsiteX0" fmla="*/ 37243 w 50387"/>
                  <a:gd name="connsiteY0" fmla="*/ 57531 h 58102"/>
                  <a:gd name="connsiteX1" fmla="*/ 36862 w 50387"/>
                  <a:gd name="connsiteY1" fmla="*/ 54197 h 58102"/>
                  <a:gd name="connsiteX2" fmla="*/ 28480 w 50387"/>
                  <a:gd name="connsiteY2" fmla="*/ 58103 h 58102"/>
                  <a:gd name="connsiteX3" fmla="*/ 18479 w 50387"/>
                  <a:gd name="connsiteY3" fmla="*/ 58103 h 58102"/>
                  <a:gd name="connsiteX4" fmla="*/ 8763 w 50387"/>
                  <a:gd name="connsiteY4" fmla="*/ 55340 h 58102"/>
                  <a:gd name="connsiteX5" fmla="*/ 2381 w 50387"/>
                  <a:gd name="connsiteY5" fmla="*/ 48768 h 58102"/>
                  <a:gd name="connsiteX6" fmla="*/ 0 w 50387"/>
                  <a:gd name="connsiteY6" fmla="*/ 40672 h 58102"/>
                  <a:gd name="connsiteX7" fmla="*/ 0 w 50387"/>
                  <a:gd name="connsiteY7" fmla="*/ 0 h 58102"/>
                  <a:gd name="connsiteX8" fmla="*/ 13335 w 50387"/>
                  <a:gd name="connsiteY8" fmla="*/ 0 h 58102"/>
                  <a:gd name="connsiteX9" fmla="*/ 13335 w 50387"/>
                  <a:gd name="connsiteY9" fmla="*/ 40386 h 58102"/>
                  <a:gd name="connsiteX10" fmla="*/ 13430 w 50387"/>
                  <a:gd name="connsiteY10" fmla="*/ 41339 h 58102"/>
                  <a:gd name="connsiteX11" fmla="*/ 17812 w 50387"/>
                  <a:gd name="connsiteY11" fmla="*/ 45339 h 58102"/>
                  <a:gd name="connsiteX12" fmla="*/ 18574 w 50387"/>
                  <a:gd name="connsiteY12" fmla="*/ 45434 h 58102"/>
                  <a:gd name="connsiteX13" fmla="*/ 28004 w 50387"/>
                  <a:gd name="connsiteY13" fmla="*/ 45434 h 58102"/>
                  <a:gd name="connsiteX14" fmla="*/ 35814 w 50387"/>
                  <a:gd name="connsiteY14" fmla="*/ 40100 h 58102"/>
                  <a:gd name="connsiteX15" fmla="*/ 35814 w 50387"/>
                  <a:gd name="connsiteY15" fmla="*/ 0 h 58102"/>
                  <a:gd name="connsiteX16" fmla="*/ 49149 w 50387"/>
                  <a:gd name="connsiteY16" fmla="*/ 0 h 58102"/>
                  <a:gd name="connsiteX17" fmla="*/ 49149 w 50387"/>
                  <a:gd name="connsiteY17" fmla="*/ 45720 h 58102"/>
                  <a:gd name="connsiteX18" fmla="*/ 50387 w 50387"/>
                  <a:gd name="connsiteY18" fmla="*/ 57531 h 58102"/>
                  <a:gd name="connsiteX19" fmla="*/ 37243 w 50387"/>
                  <a:gd name="connsiteY19" fmla="*/ 57531 h 5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02">
                    <a:moveTo>
                      <a:pt x="37243" y="57531"/>
                    </a:moveTo>
                    <a:lnTo>
                      <a:pt x="36862" y="54197"/>
                    </a:lnTo>
                    <a:cubicBezTo>
                      <a:pt x="34480" y="55912"/>
                      <a:pt x="31528" y="58103"/>
                      <a:pt x="28480" y="58103"/>
                    </a:cubicBezTo>
                    <a:lnTo>
                      <a:pt x="18479" y="58103"/>
                    </a:lnTo>
                    <a:cubicBezTo>
                      <a:pt x="15145" y="58103"/>
                      <a:pt x="11430" y="57150"/>
                      <a:pt x="8763" y="55340"/>
                    </a:cubicBezTo>
                    <a:cubicBezTo>
                      <a:pt x="6763" y="53912"/>
                      <a:pt x="3429" y="50387"/>
                      <a:pt x="2381" y="48768"/>
                    </a:cubicBezTo>
                    <a:cubicBezTo>
                      <a:pt x="571" y="46196"/>
                      <a:pt x="0" y="43339"/>
                      <a:pt x="0" y="40672"/>
                    </a:cubicBezTo>
                    <a:lnTo>
                      <a:pt x="0" y="0"/>
                    </a:lnTo>
                    <a:lnTo>
                      <a:pt x="13335" y="0"/>
                    </a:lnTo>
                    <a:lnTo>
                      <a:pt x="13335" y="40386"/>
                    </a:lnTo>
                    <a:cubicBezTo>
                      <a:pt x="13335" y="40386"/>
                      <a:pt x="13335" y="41053"/>
                      <a:pt x="13430" y="41339"/>
                    </a:cubicBezTo>
                    <a:cubicBezTo>
                      <a:pt x="14288" y="42767"/>
                      <a:pt x="16383" y="44387"/>
                      <a:pt x="17812" y="45339"/>
                    </a:cubicBezTo>
                    <a:cubicBezTo>
                      <a:pt x="18097" y="45434"/>
                      <a:pt x="18193" y="45434"/>
                      <a:pt x="18574" y="45434"/>
                    </a:cubicBezTo>
                    <a:lnTo>
                      <a:pt x="28004" y="45434"/>
                    </a:lnTo>
                    <a:cubicBezTo>
                      <a:pt x="29337" y="45434"/>
                      <a:pt x="34100" y="42005"/>
                      <a:pt x="35814" y="40100"/>
                    </a:cubicBezTo>
                    <a:lnTo>
                      <a:pt x="35814" y="0"/>
                    </a:lnTo>
                    <a:lnTo>
                      <a:pt x="49149" y="0"/>
                    </a:lnTo>
                    <a:lnTo>
                      <a:pt x="49149" y="45720"/>
                    </a:lnTo>
                    <a:lnTo>
                      <a:pt x="50387" y="57531"/>
                    </a:lnTo>
                    <a:lnTo>
                      <a:pt x="37243" y="57531"/>
                    </a:lnTo>
                    <a:close/>
                  </a:path>
                </a:pathLst>
              </a:custGeom>
              <a:solidFill>
                <a:srgbClr val="6D6E71"/>
              </a:solidFill>
              <a:ln w="9525" cap="flat">
                <a:noFill/>
                <a:prstDash val="solid"/>
                <a:miter/>
              </a:ln>
            </p:spPr>
            <p:txBody>
              <a:bodyPr rtlCol="0" anchor="ctr"/>
              <a:lstStyle/>
              <a:p>
                <a:endParaRPr lang="en-US"/>
              </a:p>
            </p:txBody>
          </p:sp>
          <p:sp>
            <p:nvSpPr>
              <p:cNvPr id="103" name="Freihandform: Form 102">
                <a:extLst>
                  <a:ext uri="{FF2B5EF4-FFF2-40B4-BE49-F238E27FC236}">
                    <a16:creationId xmlns:a16="http://schemas.microsoft.com/office/drawing/2014/main" id="{04CAC47D-BF90-405A-BAEB-8E1AC4EF8581}"/>
                  </a:ext>
                </a:extLst>
              </p:cNvPr>
              <p:cNvSpPr/>
              <p:nvPr/>
            </p:nvSpPr>
            <p:spPr>
              <a:xfrm>
                <a:off x="9758609" y="5290344"/>
                <a:ext cx="38766" cy="79629"/>
              </a:xfrm>
              <a:custGeom>
                <a:avLst/>
                <a:gdLst>
                  <a:gd name="connsiteX0" fmla="*/ 22479 w 38766"/>
                  <a:gd name="connsiteY0" fmla="*/ 61817 h 79629"/>
                  <a:gd name="connsiteX1" fmla="*/ 22574 w 38766"/>
                  <a:gd name="connsiteY1" fmla="*/ 62579 h 79629"/>
                  <a:gd name="connsiteX2" fmla="*/ 27718 w 38766"/>
                  <a:gd name="connsiteY2" fmla="*/ 66961 h 79629"/>
                  <a:gd name="connsiteX3" fmla="*/ 38767 w 38766"/>
                  <a:gd name="connsiteY3" fmla="*/ 66961 h 79629"/>
                  <a:gd name="connsiteX4" fmla="*/ 38767 w 38766"/>
                  <a:gd name="connsiteY4" fmla="*/ 79629 h 79629"/>
                  <a:gd name="connsiteX5" fmla="*/ 27527 w 38766"/>
                  <a:gd name="connsiteY5" fmla="*/ 79629 h 79629"/>
                  <a:gd name="connsiteX6" fmla="*/ 17907 w 38766"/>
                  <a:gd name="connsiteY6" fmla="*/ 76867 h 79629"/>
                  <a:gd name="connsiteX7" fmla="*/ 11525 w 38766"/>
                  <a:gd name="connsiteY7" fmla="*/ 70295 h 79629"/>
                  <a:gd name="connsiteX8" fmla="*/ 8954 w 38766"/>
                  <a:gd name="connsiteY8" fmla="*/ 61913 h 79629"/>
                  <a:gd name="connsiteX9" fmla="*/ 8954 w 38766"/>
                  <a:gd name="connsiteY9" fmla="*/ 34766 h 79629"/>
                  <a:gd name="connsiteX10" fmla="*/ 0 w 38766"/>
                  <a:gd name="connsiteY10" fmla="*/ 34766 h 79629"/>
                  <a:gd name="connsiteX11" fmla="*/ 0 w 38766"/>
                  <a:gd name="connsiteY11" fmla="*/ 22098 h 79629"/>
                  <a:gd name="connsiteX12" fmla="*/ 8954 w 38766"/>
                  <a:gd name="connsiteY12" fmla="*/ 22098 h 79629"/>
                  <a:gd name="connsiteX13" fmla="*/ 8954 w 38766"/>
                  <a:gd name="connsiteY13" fmla="*/ 0 h 79629"/>
                  <a:gd name="connsiteX14" fmla="*/ 22288 w 38766"/>
                  <a:gd name="connsiteY14" fmla="*/ 0 h 79629"/>
                  <a:gd name="connsiteX15" fmla="*/ 22288 w 38766"/>
                  <a:gd name="connsiteY15" fmla="*/ 22098 h 79629"/>
                  <a:gd name="connsiteX16" fmla="*/ 38767 w 38766"/>
                  <a:gd name="connsiteY16" fmla="*/ 22098 h 79629"/>
                  <a:gd name="connsiteX17" fmla="*/ 38767 w 38766"/>
                  <a:gd name="connsiteY17" fmla="*/ 34766 h 79629"/>
                  <a:gd name="connsiteX18" fmla="*/ 22288 w 38766"/>
                  <a:gd name="connsiteY18" fmla="*/ 34766 h 79629"/>
                  <a:gd name="connsiteX19" fmla="*/ 22288 w 38766"/>
                  <a:gd name="connsiteY19" fmla="*/ 61817 h 79629"/>
                  <a:gd name="connsiteX20" fmla="*/ 22288 w 38766"/>
                  <a:gd name="connsiteY20" fmla="*/ 61817 h 7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766" h="79629">
                    <a:moveTo>
                      <a:pt x="22479" y="61817"/>
                    </a:moveTo>
                    <a:cubicBezTo>
                      <a:pt x="22479" y="61817"/>
                      <a:pt x="22479" y="62389"/>
                      <a:pt x="22574" y="62579"/>
                    </a:cubicBezTo>
                    <a:cubicBezTo>
                      <a:pt x="23336" y="64008"/>
                      <a:pt x="25908" y="66961"/>
                      <a:pt x="27718" y="66961"/>
                    </a:cubicBezTo>
                    <a:lnTo>
                      <a:pt x="38767" y="66961"/>
                    </a:lnTo>
                    <a:lnTo>
                      <a:pt x="38767" y="79629"/>
                    </a:lnTo>
                    <a:lnTo>
                      <a:pt x="27527" y="79629"/>
                    </a:lnTo>
                    <a:cubicBezTo>
                      <a:pt x="24193" y="79629"/>
                      <a:pt x="20574" y="78677"/>
                      <a:pt x="17907" y="76867"/>
                    </a:cubicBezTo>
                    <a:cubicBezTo>
                      <a:pt x="15812" y="75438"/>
                      <a:pt x="12573" y="71819"/>
                      <a:pt x="11525" y="70295"/>
                    </a:cubicBezTo>
                    <a:cubicBezTo>
                      <a:pt x="9811" y="67723"/>
                      <a:pt x="8954" y="64865"/>
                      <a:pt x="8954" y="61913"/>
                    </a:cubicBezTo>
                    <a:lnTo>
                      <a:pt x="8954" y="34766"/>
                    </a:lnTo>
                    <a:lnTo>
                      <a:pt x="0" y="34766"/>
                    </a:lnTo>
                    <a:lnTo>
                      <a:pt x="0" y="22098"/>
                    </a:lnTo>
                    <a:lnTo>
                      <a:pt x="8954" y="22098"/>
                    </a:lnTo>
                    <a:lnTo>
                      <a:pt x="8954" y="0"/>
                    </a:lnTo>
                    <a:lnTo>
                      <a:pt x="22288" y="0"/>
                    </a:lnTo>
                    <a:lnTo>
                      <a:pt x="22288" y="22098"/>
                    </a:lnTo>
                    <a:lnTo>
                      <a:pt x="38767" y="22098"/>
                    </a:lnTo>
                    <a:lnTo>
                      <a:pt x="38767" y="34766"/>
                    </a:lnTo>
                    <a:lnTo>
                      <a:pt x="22288" y="34766"/>
                    </a:lnTo>
                    <a:lnTo>
                      <a:pt x="22288" y="61817"/>
                    </a:lnTo>
                    <a:lnTo>
                      <a:pt x="22288" y="61817"/>
                    </a:lnTo>
                    <a:close/>
                  </a:path>
                </a:pathLst>
              </a:custGeom>
              <a:solidFill>
                <a:srgbClr val="6D6E71"/>
              </a:solidFill>
              <a:ln w="9525" cap="flat">
                <a:noFill/>
                <a:prstDash val="solid"/>
                <a:miter/>
              </a:ln>
            </p:spPr>
            <p:txBody>
              <a:bodyPr rtlCol="0" anchor="ctr"/>
              <a:lstStyle/>
              <a:p>
                <a:endParaRPr lang="en-US"/>
              </a:p>
            </p:txBody>
          </p:sp>
          <p:sp>
            <p:nvSpPr>
              <p:cNvPr id="104" name="Freihandform: Form 103">
                <a:extLst>
                  <a:ext uri="{FF2B5EF4-FFF2-40B4-BE49-F238E27FC236}">
                    <a16:creationId xmlns:a16="http://schemas.microsoft.com/office/drawing/2014/main" id="{5221E3CB-19BA-46C6-96EB-34B2A6578F70}"/>
                  </a:ext>
                </a:extLst>
              </p:cNvPr>
              <p:cNvSpPr/>
              <p:nvPr/>
            </p:nvSpPr>
            <p:spPr>
              <a:xfrm>
                <a:off x="9816998" y="5290249"/>
                <a:ext cx="14573" cy="79724"/>
              </a:xfrm>
              <a:custGeom>
                <a:avLst/>
                <a:gdLst>
                  <a:gd name="connsiteX0" fmla="*/ 1333 w 14573"/>
                  <a:gd name="connsiteY0" fmla="*/ 79724 h 79724"/>
                  <a:gd name="connsiteX1" fmla="*/ 0 w 14573"/>
                  <a:gd name="connsiteY1" fmla="*/ 69914 h 79724"/>
                  <a:gd name="connsiteX2" fmla="*/ 0 w 14573"/>
                  <a:gd name="connsiteY2" fmla="*/ 0 h 79724"/>
                  <a:gd name="connsiteX3" fmla="*/ 13335 w 14573"/>
                  <a:gd name="connsiteY3" fmla="*/ 0 h 79724"/>
                  <a:gd name="connsiteX4" fmla="*/ 13335 w 14573"/>
                  <a:gd name="connsiteY4" fmla="*/ 68390 h 79724"/>
                  <a:gd name="connsiteX5" fmla="*/ 14573 w 14573"/>
                  <a:gd name="connsiteY5" fmla="*/ 79724 h 79724"/>
                  <a:gd name="connsiteX6" fmla="*/ 1429 w 14573"/>
                  <a:gd name="connsiteY6" fmla="*/ 79724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3" h="79724">
                    <a:moveTo>
                      <a:pt x="1333" y="79724"/>
                    </a:moveTo>
                    <a:cubicBezTo>
                      <a:pt x="952" y="77057"/>
                      <a:pt x="0" y="72390"/>
                      <a:pt x="0" y="69914"/>
                    </a:cubicBezTo>
                    <a:lnTo>
                      <a:pt x="0" y="0"/>
                    </a:lnTo>
                    <a:lnTo>
                      <a:pt x="13335" y="0"/>
                    </a:lnTo>
                    <a:lnTo>
                      <a:pt x="13335" y="68390"/>
                    </a:lnTo>
                    <a:cubicBezTo>
                      <a:pt x="13335" y="70961"/>
                      <a:pt x="14002" y="73724"/>
                      <a:pt x="14573" y="79724"/>
                    </a:cubicBezTo>
                    <a:lnTo>
                      <a:pt x="1429" y="79724"/>
                    </a:lnTo>
                    <a:close/>
                  </a:path>
                </a:pathLst>
              </a:custGeom>
              <a:solidFill>
                <a:srgbClr val="6D6E71"/>
              </a:solidFill>
              <a:ln w="9525" cap="flat">
                <a:noFill/>
                <a:prstDash val="solid"/>
                <a:miter/>
              </a:ln>
            </p:spPr>
            <p:txBody>
              <a:bodyPr rtlCol="0" anchor="ctr"/>
              <a:lstStyle/>
              <a:p>
                <a:endParaRPr lang="en-US"/>
              </a:p>
            </p:txBody>
          </p:sp>
          <p:sp>
            <p:nvSpPr>
              <p:cNvPr id="105" name="Freihandform: Form 104">
                <a:extLst>
                  <a:ext uri="{FF2B5EF4-FFF2-40B4-BE49-F238E27FC236}">
                    <a16:creationId xmlns:a16="http://schemas.microsoft.com/office/drawing/2014/main" id="{A1F68137-6B2D-4FFC-8489-F5D70A57D0EC}"/>
                  </a:ext>
                </a:extLst>
              </p:cNvPr>
              <p:cNvSpPr/>
              <p:nvPr/>
            </p:nvSpPr>
            <p:spPr>
              <a:xfrm>
                <a:off x="9854907" y="5290916"/>
                <a:ext cx="14287" cy="78962"/>
              </a:xfrm>
              <a:custGeom>
                <a:avLst/>
                <a:gdLst>
                  <a:gd name="connsiteX0" fmla="*/ 0 w 14287"/>
                  <a:gd name="connsiteY0" fmla="*/ 0 h 78962"/>
                  <a:gd name="connsiteX1" fmla="*/ 14288 w 14287"/>
                  <a:gd name="connsiteY1" fmla="*/ 0 h 78962"/>
                  <a:gd name="connsiteX2" fmla="*/ 14288 w 14287"/>
                  <a:gd name="connsiteY2" fmla="*/ 14288 h 78962"/>
                  <a:gd name="connsiteX3" fmla="*/ 0 w 14287"/>
                  <a:gd name="connsiteY3" fmla="*/ 14288 h 78962"/>
                  <a:gd name="connsiteX4" fmla="*/ 0 w 14287"/>
                  <a:gd name="connsiteY4" fmla="*/ 0 h 78962"/>
                  <a:gd name="connsiteX5" fmla="*/ 571 w 14287"/>
                  <a:gd name="connsiteY5" fmla="*/ 21431 h 78962"/>
                  <a:gd name="connsiteX6" fmla="*/ 13907 w 14287"/>
                  <a:gd name="connsiteY6" fmla="*/ 21431 h 78962"/>
                  <a:gd name="connsiteX7" fmla="*/ 13907 w 14287"/>
                  <a:gd name="connsiteY7" fmla="*/ 78962 h 78962"/>
                  <a:gd name="connsiteX8" fmla="*/ 571 w 14287"/>
                  <a:gd name="connsiteY8" fmla="*/ 78962 h 78962"/>
                  <a:gd name="connsiteX9" fmla="*/ 571 w 14287"/>
                  <a:gd name="connsiteY9" fmla="*/ 21527 h 7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 h="78962">
                    <a:moveTo>
                      <a:pt x="0" y="0"/>
                    </a:moveTo>
                    <a:lnTo>
                      <a:pt x="14288" y="0"/>
                    </a:lnTo>
                    <a:lnTo>
                      <a:pt x="14288" y="14288"/>
                    </a:lnTo>
                    <a:lnTo>
                      <a:pt x="0" y="14288"/>
                    </a:lnTo>
                    <a:lnTo>
                      <a:pt x="0" y="0"/>
                    </a:lnTo>
                    <a:close/>
                    <a:moveTo>
                      <a:pt x="571" y="21431"/>
                    </a:moveTo>
                    <a:lnTo>
                      <a:pt x="13907" y="21431"/>
                    </a:lnTo>
                    <a:lnTo>
                      <a:pt x="13907" y="78962"/>
                    </a:lnTo>
                    <a:lnTo>
                      <a:pt x="571" y="78962"/>
                    </a:lnTo>
                    <a:lnTo>
                      <a:pt x="571" y="21527"/>
                    </a:lnTo>
                    <a:close/>
                  </a:path>
                </a:pathLst>
              </a:custGeom>
              <a:solidFill>
                <a:srgbClr val="6D6E71"/>
              </a:solidFill>
              <a:ln w="9525" cap="flat">
                <a:noFill/>
                <a:prstDash val="solid"/>
                <a:miter/>
              </a:ln>
            </p:spPr>
            <p:txBody>
              <a:bodyPr rtlCol="0" anchor="ctr"/>
              <a:lstStyle/>
              <a:p>
                <a:endParaRPr lang="en-US"/>
              </a:p>
            </p:txBody>
          </p:sp>
          <p:sp>
            <p:nvSpPr>
              <p:cNvPr id="106" name="Freihandform: Form 105">
                <a:extLst>
                  <a:ext uri="{FF2B5EF4-FFF2-40B4-BE49-F238E27FC236}">
                    <a16:creationId xmlns:a16="http://schemas.microsoft.com/office/drawing/2014/main" id="{A7A78DBC-C5F0-42EB-B96A-C809A7FE9453}"/>
                  </a:ext>
                </a:extLst>
              </p:cNvPr>
              <p:cNvSpPr/>
              <p:nvPr/>
            </p:nvSpPr>
            <p:spPr>
              <a:xfrm>
                <a:off x="9891102" y="5311871"/>
                <a:ext cx="50387" cy="58197"/>
              </a:xfrm>
              <a:custGeom>
                <a:avLst/>
                <a:gdLst>
                  <a:gd name="connsiteX0" fmla="*/ 37243 w 50387"/>
                  <a:gd name="connsiteY0" fmla="*/ 58103 h 58197"/>
                  <a:gd name="connsiteX1" fmla="*/ 37243 w 50387"/>
                  <a:gd name="connsiteY1" fmla="*/ 17621 h 58197"/>
                  <a:gd name="connsiteX2" fmla="*/ 37052 w 50387"/>
                  <a:gd name="connsiteY2" fmla="*/ 16859 h 58197"/>
                  <a:gd name="connsiteX3" fmla="*/ 32956 w 50387"/>
                  <a:gd name="connsiteY3" fmla="*/ 12763 h 58197"/>
                  <a:gd name="connsiteX4" fmla="*/ 31909 w 50387"/>
                  <a:gd name="connsiteY4" fmla="*/ 12668 h 58197"/>
                  <a:gd name="connsiteX5" fmla="*/ 22574 w 50387"/>
                  <a:gd name="connsiteY5" fmla="*/ 12668 h 58197"/>
                  <a:gd name="connsiteX6" fmla="*/ 14668 w 50387"/>
                  <a:gd name="connsiteY6" fmla="*/ 18098 h 58197"/>
                  <a:gd name="connsiteX7" fmla="*/ 14668 w 50387"/>
                  <a:gd name="connsiteY7" fmla="*/ 58198 h 58197"/>
                  <a:gd name="connsiteX8" fmla="*/ 1333 w 50387"/>
                  <a:gd name="connsiteY8" fmla="*/ 58198 h 58197"/>
                  <a:gd name="connsiteX9" fmla="*/ 1333 w 50387"/>
                  <a:gd name="connsiteY9" fmla="*/ 12478 h 58197"/>
                  <a:gd name="connsiteX10" fmla="*/ 0 w 50387"/>
                  <a:gd name="connsiteY10" fmla="*/ 667 h 58197"/>
                  <a:gd name="connsiteX11" fmla="*/ 13240 w 50387"/>
                  <a:gd name="connsiteY11" fmla="*/ 667 h 58197"/>
                  <a:gd name="connsiteX12" fmla="*/ 13716 w 50387"/>
                  <a:gd name="connsiteY12" fmla="*/ 3715 h 58197"/>
                  <a:gd name="connsiteX13" fmla="*/ 22098 w 50387"/>
                  <a:gd name="connsiteY13" fmla="*/ 0 h 58197"/>
                  <a:gd name="connsiteX14" fmla="*/ 31909 w 50387"/>
                  <a:gd name="connsiteY14" fmla="*/ 0 h 58197"/>
                  <a:gd name="connsiteX15" fmla="*/ 41624 w 50387"/>
                  <a:gd name="connsiteY15" fmla="*/ 2953 h 58197"/>
                  <a:gd name="connsiteX16" fmla="*/ 48006 w 50387"/>
                  <a:gd name="connsiteY16" fmla="*/ 9335 h 58197"/>
                  <a:gd name="connsiteX17" fmla="*/ 50387 w 50387"/>
                  <a:gd name="connsiteY17" fmla="*/ 17431 h 58197"/>
                  <a:gd name="connsiteX18" fmla="*/ 50387 w 50387"/>
                  <a:gd name="connsiteY18" fmla="*/ 58198 h 58197"/>
                  <a:gd name="connsiteX19" fmla="*/ 37052 w 50387"/>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387" h="58197">
                    <a:moveTo>
                      <a:pt x="37243" y="58103"/>
                    </a:moveTo>
                    <a:lnTo>
                      <a:pt x="37243" y="17621"/>
                    </a:lnTo>
                    <a:cubicBezTo>
                      <a:pt x="37243" y="17621"/>
                      <a:pt x="37243" y="17050"/>
                      <a:pt x="37052" y="16859"/>
                    </a:cubicBezTo>
                    <a:cubicBezTo>
                      <a:pt x="36290" y="15430"/>
                      <a:pt x="34385" y="13621"/>
                      <a:pt x="32956" y="12763"/>
                    </a:cubicBezTo>
                    <a:cubicBezTo>
                      <a:pt x="32861" y="12668"/>
                      <a:pt x="32290" y="12668"/>
                      <a:pt x="31909" y="12668"/>
                    </a:cubicBezTo>
                    <a:lnTo>
                      <a:pt x="22574" y="12668"/>
                    </a:lnTo>
                    <a:cubicBezTo>
                      <a:pt x="20002"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1909" y="0"/>
                    </a:lnTo>
                    <a:cubicBezTo>
                      <a:pt x="35242" y="0"/>
                      <a:pt x="38957" y="1048"/>
                      <a:pt x="41624" y="2953"/>
                    </a:cubicBezTo>
                    <a:cubicBezTo>
                      <a:pt x="43625" y="4382"/>
                      <a:pt x="46958" y="7715"/>
                      <a:pt x="48006" y="9335"/>
                    </a:cubicBezTo>
                    <a:cubicBezTo>
                      <a:pt x="49911" y="11906"/>
                      <a:pt x="50387" y="14764"/>
                      <a:pt x="50387" y="17431"/>
                    </a:cubicBezTo>
                    <a:lnTo>
                      <a:pt x="50387" y="58198"/>
                    </a:lnTo>
                    <a:lnTo>
                      <a:pt x="37052" y="58198"/>
                    </a:lnTo>
                    <a:close/>
                  </a:path>
                </a:pathLst>
              </a:custGeom>
              <a:solidFill>
                <a:srgbClr val="6D6E71"/>
              </a:solidFill>
              <a:ln w="9525" cap="flat">
                <a:noFill/>
                <a:prstDash val="solid"/>
                <a:miter/>
              </a:ln>
            </p:spPr>
            <p:txBody>
              <a:bodyPr rtlCol="0" anchor="ctr"/>
              <a:lstStyle/>
              <a:p>
                <a:endParaRPr lang="en-US"/>
              </a:p>
            </p:txBody>
          </p:sp>
          <p:sp>
            <p:nvSpPr>
              <p:cNvPr id="107" name="Freihandform: Form 106">
                <a:extLst>
                  <a:ext uri="{FF2B5EF4-FFF2-40B4-BE49-F238E27FC236}">
                    <a16:creationId xmlns:a16="http://schemas.microsoft.com/office/drawing/2014/main" id="{B85B3DB2-E1AF-4940-BF27-DBBB64B30995}"/>
                  </a:ext>
                </a:extLst>
              </p:cNvPr>
              <p:cNvSpPr/>
              <p:nvPr/>
            </p:nvSpPr>
            <p:spPr>
              <a:xfrm>
                <a:off x="9959111" y="5311871"/>
                <a:ext cx="51054" cy="80676"/>
              </a:xfrm>
              <a:custGeom>
                <a:avLst/>
                <a:gdLst>
                  <a:gd name="connsiteX0" fmla="*/ 50101 w 51054"/>
                  <a:gd name="connsiteY0" fmla="*/ 12573 h 80676"/>
                  <a:gd name="connsiteX1" fmla="*/ 50101 w 51054"/>
                  <a:gd name="connsiteY1" fmla="*/ 62960 h 80676"/>
                  <a:gd name="connsiteX2" fmla="*/ 47816 w 51054"/>
                  <a:gd name="connsiteY2" fmla="*/ 71342 h 80676"/>
                  <a:gd name="connsiteX3" fmla="*/ 41434 w 51054"/>
                  <a:gd name="connsiteY3" fmla="*/ 77724 h 80676"/>
                  <a:gd name="connsiteX4" fmla="*/ 31718 w 51054"/>
                  <a:gd name="connsiteY4" fmla="*/ 80677 h 80676"/>
                  <a:gd name="connsiteX5" fmla="*/ 20002 w 51054"/>
                  <a:gd name="connsiteY5" fmla="*/ 80677 h 80676"/>
                  <a:gd name="connsiteX6" fmla="*/ 10382 w 51054"/>
                  <a:gd name="connsiteY6" fmla="*/ 77438 h 80676"/>
                  <a:gd name="connsiteX7" fmla="*/ 1810 w 51054"/>
                  <a:gd name="connsiteY7" fmla="*/ 67628 h 80676"/>
                  <a:gd name="connsiteX8" fmla="*/ 14192 w 51054"/>
                  <a:gd name="connsiteY8" fmla="*/ 63913 h 80676"/>
                  <a:gd name="connsiteX9" fmla="*/ 14573 w 51054"/>
                  <a:gd name="connsiteY9" fmla="*/ 64484 h 80676"/>
                  <a:gd name="connsiteX10" fmla="*/ 19526 w 51054"/>
                  <a:gd name="connsiteY10" fmla="*/ 68104 h 80676"/>
                  <a:gd name="connsiteX11" fmla="*/ 31528 w 51054"/>
                  <a:gd name="connsiteY11" fmla="*/ 68104 h 80676"/>
                  <a:gd name="connsiteX12" fmla="*/ 32290 w 51054"/>
                  <a:gd name="connsiteY12" fmla="*/ 67818 h 80676"/>
                  <a:gd name="connsiteX13" fmla="*/ 36671 w 51054"/>
                  <a:gd name="connsiteY13" fmla="*/ 63722 h 80676"/>
                  <a:gd name="connsiteX14" fmla="*/ 36671 w 51054"/>
                  <a:gd name="connsiteY14" fmla="*/ 55626 h 80676"/>
                  <a:gd name="connsiteX15" fmla="*/ 28766 w 51054"/>
                  <a:gd name="connsiteY15" fmla="*/ 58865 h 80676"/>
                  <a:gd name="connsiteX16" fmla="*/ 18479 w 51054"/>
                  <a:gd name="connsiteY16" fmla="*/ 58865 h 80676"/>
                  <a:gd name="connsiteX17" fmla="*/ 8763 w 51054"/>
                  <a:gd name="connsiteY17" fmla="*/ 55912 h 80676"/>
                  <a:gd name="connsiteX18" fmla="*/ 2381 w 51054"/>
                  <a:gd name="connsiteY18" fmla="*/ 49340 h 80676"/>
                  <a:gd name="connsiteX19" fmla="*/ 0 w 51054"/>
                  <a:gd name="connsiteY19" fmla="*/ 41053 h 80676"/>
                  <a:gd name="connsiteX20" fmla="*/ 0 w 51054"/>
                  <a:gd name="connsiteY20" fmla="*/ 17717 h 80676"/>
                  <a:gd name="connsiteX21" fmla="*/ 2381 w 51054"/>
                  <a:gd name="connsiteY21" fmla="*/ 9430 h 80676"/>
                  <a:gd name="connsiteX22" fmla="*/ 8763 w 51054"/>
                  <a:gd name="connsiteY22" fmla="*/ 2953 h 80676"/>
                  <a:gd name="connsiteX23" fmla="*/ 18479 w 51054"/>
                  <a:gd name="connsiteY23" fmla="*/ 0 h 80676"/>
                  <a:gd name="connsiteX24" fmla="*/ 28766 w 51054"/>
                  <a:gd name="connsiteY24" fmla="*/ 0 h 80676"/>
                  <a:gd name="connsiteX25" fmla="*/ 37529 w 51054"/>
                  <a:gd name="connsiteY25" fmla="*/ 3619 h 80676"/>
                  <a:gd name="connsiteX26" fmla="*/ 37909 w 51054"/>
                  <a:gd name="connsiteY26" fmla="*/ 667 h 80676"/>
                  <a:gd name="connsiteX27" fmla="*/ 51054 w 51054"/>
                  <a:gd name="connsiteY27" fmla="*/ 667 h 80676"/>
                  <a:gd name="connsiteX28" fmla="*/ 49816 w 51054"/>
                  <a:gd name="connsiteY28" fmla="*/ 12668 h 80676"/>
                  <a:gd name="connsiteX29" fmla="*/ 28575 w 51054"/>
                  <a:gd name="connsiteY29" fmla="*/ 46006 h 80676"/>
                  <a:gd name="connsiteX30" fmla="*/ 29527 w 51054"/>
                  <a:gd name="connsiteY30" fmla="*/ 45911 h 80676"/>
                  <a:gd name="connsiteX31" fmla="*/ 36862 w 51054"/>
                  <a:gd name="connsiteY31" fmla="*/ 39910 h 80676"/>
                  <a:gd name="connsiteX32" fmla="*/ 36862 w 51054"/>
                  <a:gd name="connsiteY32" fmla="*/ 18860 h 80676"/>
                  <a:gd name="connsiteX33" fmla="*/ 28575 w 51054"/>
                  <a:gd name="connsiteY33" fmla="*/ 12573 h 80676"/>
                  <a:gd name="connsiteX34" fmla="*/ 18859 w 51054"/>
                  <a:gd name="connsiteY34" fmla="*/ 12573 h 80676"/>
                  <a:gd name="connsiteX35" fmla="*/ 18097 w 51054"/>
                  <a:gd name="connsiteY35" fmla="*/ 12859 h 80676"/>
                  <a:gd name="connsiteX36" fmla="*/ 13716 w 51054"/>
                  <a:gd name="connsiteY36" fmla="*/ 17240 h 80676"/>
                  <a:gd name="connsiteX37" fmla="*/ 13621 w 51054"/>
                  <a:gd name="connsiteY37" fmla="*/ 17907 h 80676"/>
                  <a:gd name="connsiteX38" fmla="*/ 13621 w 51054"/>
                  <a:gd name="connsiteY38" fmla="*/ 40672 h 80676"/>
                  <a:gd name="connsiteX39" fmla="*/ 13716 w 51054"/>
                  <a:gd name="connsiteY39" fmla="*/ 41434 h 80676"/>
                  <a:gd name="connsiteX40" fmla="*/ 18097 w 51054"/>
                  <a:gd name="connsiteY40" fmla="*/ 45815 h 80676"/>
                  <a:gd name="connsiteX41" fmla="*/ 18859 w 51054"/>
                  <a:gd name="connsiteY41" fmla="*/ 45911 h 80676"/>
                  <a:gd name="connsiteX42" fmla="*/ 28575 w 51054"/>
                  <a:gd name="connsiteY42" fmla="*/ 45911 h 80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054" h="80676">
                    <a:moveTo>
                      <a:pt x="50101" y="12573"/>
                    </a:moveTo>
                    <a:lnTo>
                      <a:pt x="50101" y="62960"/>
                    </a:lnTo>
                    <a:cubicBezTo>
                      <a:pt x="50101" y="65723"/>
                      <a:pt x="49721" y="68866"/>
                      <a:pt x="47816" y="71342"/>
                    </a:cubicBezTo>
                    <a:cubicBezTo>
                      <a:pt x="46768" y="72962"/>
                      <a:pt x="43434" y="76295"/>
                      <a:pt x="41434" y="77724"/>
                    </a:cubicBezTo>
                    <a:cubicBezTo>
                      <a:pt x="38767" y="79629"/>
                      <a:pt x="34862" y="80677"/>
                      <a:pt x="31718" y="80677"/>
                    </a:cubicBezTo>
                    <a:lnTo>
                      <a:pt x="20002" y="80677"/>
                    </a:lnTo>
                    <a:cubicBezTo>
                      <a:pt x="16764" y="80677"/>
                      <a:pt x="12954" y="79248"/>
                      <a:pt x="10382" y="77438"/>
                    </a:cubicBezTo>
                    <a:cubicBezTo>
                      <a:pt x="8192" y="76010"/>
                      <a:pt x="3143" y="70771"/>
                      <a:pt x="1810" y="67628"/>
                    </a:cubicBezTo>
                    <a:lnTo>
                      <a:pt x="14192" y="63913"/>
                    </a:lnTo>
                    <a:cubicBezTo>
                      <a:pt x="14192" y="63913"/>
                      <a:pt x="14383" y="64199"/>
                      <a:pt x="14573" y="64484"/>
                    </a:cubicBezTo>
                    <a:cubicBezTo>
                      <a:pt x="15335" y="65437"/>
                      <a:pt x="18193" y="68104"/>
                      <a:pt x="19526" y="68104"/>
                    </a:cubicBezTo>
                    <a:lnTo>
                      <a:pt x="31528" y="68104"/>
                    </a:lnTo>
                    <a:cubicBezTo>
                      <a:pt x="31528" y="68104"/>
                      <a:pt x="32099" y="68009"/>
                      <a:pt x="32290" y="67818"/>
                    </a:cubicBezTo>
                    <a:cubicBezTo>
                      <a:pt x="33528" y="67151"/>
                      <a:pt x="36576" y="64770"/>
                      <a:pt x="36671" y="63722"/>
                    </a:cubicBezTo>
                    <a:lnTo>
                      <a:pt x="36671" y="55626"/>
                    </a:lnTo>
                    <a:cubicBezTo>
                      <a:pt x="34385" y="57245"/>
                      <a:pt x="31623" y="58865"/>
                      <a:pt x="28766" y="58865"/>
                    </a:cubicBezTo>
                    <a:lnTo>
                      <a:pt x="18479" y="58865"/>
                    </a:lnTo>
                    <a:cubicBezTo>
                      <a:pt x="15240" y="58865"/>
                      <a:pt x="11430" y="57817"/>
                      <a:pt x="8763" y="55912"/>
                    </a:cubicBezTo>
                    <a:cubicBezTo>
                      <a:pt x="6667" y="54483"/>
                      <a:pt x="3429" y="50863"/>
                      <a:pt x="2381" y="49340"/>
                    </a:cubicBezTo>
                    <a:cubicBezTo>
                      <a:pt x="476" y="46768"/>
                      <a:pt x="0" y="43910"/>
                      <a:pt x="0" y="41053"/>
                    </a:cubicBezTo>
                    <a:lnTo>
                      <a:pt x="0" y="17717"/>
                    </a:lnTo>
                    <a:cubicBezTo>
                      <a:pt x="0" y="14954"/>
                      <a:pt x="571" y="12001"/>
                      <a:pt x="2381" y="9430"/>
                    </a:cubicBezTo>
                    <a:cubicBezTo>
                      <a:pt x="3429" y="8001"/>
                      <a:pt x="6667" y="4382"/>
                      <a:pt x="8763" y="2953"/>
                    </a:cubicBezTo>
                    <a:cubicBezTo>
                      <a:pt x="11430" y="1048"/>
                      <a:pt x="15240" y="0"/>
                      <a:pt x="18479" y="0"/>
                    </a:cubicBezTo>
                    <a:lnTo>
                      <a:pt x="28766" y="0"/>
                    </a:lnTo>
                    <a:cubicBezTo>
                      <a:pt x="32004" y="0"/>
                      <a:pt x="35147" y="1714"/>
                      <a:pt x="37529" y="3619"/>
                    </a:cubicBezTo>
                    <a:lnTo>
                      <a:pt x="37909" y="667"/>
                    </a:lnTo>
                    <a:lnTo>
                      <a:pt x="51054" y="667"/>
                    </a:lnTo>
                    <a:lnTo>
                      <a:pt x="49816" y="12668"/>
                    </a:lnTo>
                    <a:close/>
                    <a:moveTo>
                      <a:pt x="28575" y="46006"/>
                    </a:moveTo>
                    <a:cubicBezTo>
                      <a:pt x="28575" y="46006"/>
                      <a:pt x="29242" y="46006"/>
                      <a:pt x="29527" y="45911"/>
                    </a:cubicBezTo>
                    <a:cubicBezTo>
                      <a:pt x="31909" y="44672"/>
                      <a:pt x="35147" y="41910"/>
                      <a:pt x="36862" y="39910"/>
                    </a:cubicBezTo>
                    <a:lnTo>
                      <a:pt x="36862" y="18860"/>
                    </a:lnTo>
                    <a:cubicBezTo>
                      <a:pt x="34957" y="16859"/>
                      <a:pt x="30575" y="12573"/>
                      <a:pt x="28575" y="12573"/>
                    </a:cubicBezTo>
                    <a:lnTo>
                      <a:pt x="18859" y="12573"/>
                    </a:lnTo>
                    <a:cubicBezTo>
                      <a:pt x="18859" y="12573"/>
                      <a:pt x="18288" y="12668"/>
                      <a:pt x="18097" y="12859"/>
                    </a:cubicBezTo>
                    <a:cubicBezTo>
                      <a:pt x="16669" y="13811"/>
                      <a:pt x="14573" y="15621"/>
                      <a:pt x="13716" y="17240"/>
                    </a:cubicBezTo>
                    <a:cubicBezTo>
                      <a:pt x="13621" y="17526"/>
                      <a:pt x="13621" y="17907"/>
                      <a:pt x="13621" y="17907"/>
                    </a:cubicBezTo>
                    <a:lnTo>
                      <a:pt x="13621" y="40672"/>
                    </a:lnTo>
                    <a:cubicBezTo>
                      <a:pt x="13621" y="40672"/>
                      <a:pt x="13621" y="41243"/>
                      <a:pt x="13716" y="41434"/>
                    </a:cubicBezTo>
                    <a:cubicBezTo>
                      <a:pt x="14668" y="43053"/>
                      <a:pt x="16669" y="44863"/>
                      <a:pt x="18097" y="45815"/>
                    </a:cubicBezTo>
                    <a:cubicBezTo>
                      <a:pt x="18383" y="45911"/>
                      <a:pt x="18764" y="45911"/>
                      <a:pt x="18859" y="45911"/>
                    </a:cubicBezTo>
                    <a:lnTo>
                      <a:pt x="28575" y="45911"/>
                    </a:lnTo>
                    <a:close/>
                  </a:path>
                </a:pathLst>
              </a:custGeom>
              <a:solidFill>
                <a:srgbClr val="6D6E71"/>
              </a:solidFill>
              <a:ln w="9525" cap="flat">
                <a:noFill/>
                <a:prstDash val="solid"/>
                <a:miter/>
              </a:ln>
            </p:spPr>
            <p:txBody>
              <a:bodyPr rtlCol="0" anchor="ctr"/>
              <a:lstStyle/>
              <a:p>
                <a:endParaRPr lang="en-US"/>
              </a:p>
            </p:txBody>
          </p:sp>
          <p:sp>
            <p:nvSpPr>
              <p:cNvPr id="108" name="Freihandform: Form 107">
                <a:extLst>
                  <a:ext uri="{FF2B5EF4-FFF2-40B4-BE49-F238E27FC236}">
                    <a16:creationId xmlns:a16="http://schemas.microsoft.com/office/drawing/2014/main" id="{7EC4D757-75D1-4C64-B0E0-9BE35D3A1A90}"/>
                  </a:ext>
                </a:extLst>
              </p:cNvPr>
              <p:cNvSpPr/>
              <p:nvPr/>
            </p:nvSpPr>
            <p:spPr>
              <a:xfrm>
                <a:off x="10029595" y="5311776"/>
                <a:ext cx="49434" cy="58864"/>
              </a:xfrm>
              <a:custGeom>
                <a:avLst/>
                <a:gdLst>
                  <a:gd name="connsiteX0" fmla="*/ 13430 w 49434"/>
                  <a:gd name="connsiteY0" fmla="*/ 36195 h 58864"/>
                  <a:gd name="connsiteX1" fmla="*/ 13430 w 49434"/>
                  <a:gd name="connsiteY1" fmla="*/ 41243 h 58864"/>
                  <a:gd name="connsiteX2" fmla="*/ 13525 w 49434"/>
                  <a:gd name="connsiteY2" fmla="*/ 41910 h 58864"/>
                  <a:gd name="connsiteX3" fmla="*/ 18764 w 49434"/>
                  <a:gd name="connsiteY3" fmla="*/ 46196 h 58864"/>
                  <a:gd name="connsiteX4" fmla="*/ 31718 w 49434"/>
                  <a:gd name="connsiteY4" fmla="*/ 46196 h 58864"/>
                  <a:gd name="connsiteX5" fmla="*/ 36671 w 49434"/>
                  <a:gd name="connsiteY5" fmla="*/ 42767 h 58864"/>
                  <a:gd name="connsiteX6" fmla="*/ 37052 w 49434"/>
                  <a:gd name="connsiteY6" fmla="*/ 42196 h 58864"/>
                  <a:gd name="connsiteX7" fmla="*/ 49435 w 49434"/>
                  <a:gd name="connsiteY7" fmla="*/ 45911 h 58864"/>
                  <a:gd name="connsiteX8" fmla="*/ 40862 w 49434"/>
                  <a:gd name="connsiteY8" fmla="*/ 55817 h 58864"/>
                  <a:gd name="connsiteX9" fmla="*/ 31242 w 49434"/>
                  <a:gd name="connsiteY9" fmla="*/ 58865 h 58864"/>
                  <a:gd name="connsiteX10" fmla="*/ 18669 w 49434"/>
                  <a:gd name="connsiteY10" fmla="*/ 58865 h 58864"/>
                  <a:gd name="connsiteX11" fmla="*/ 8954 w 49434"/>
                  <a:gd name="connsiteY11" fmla="*/ 56102 h 58864"/>
                  <a:gd name="connsiteX12" fmla="*/ 2572 w 49434"/>
                  <a:gd name="connsiteY12" fmla="*/ 49720 h 58864"/>
                  <a:gd name="connsiteX13" fmla="*/ 0 w 49434"/>
                  <a:gd name="connsiteY13" fmla="*/ 41434 h 58864"/>
                  <a:gd name="connsiteX14" fmla="*/ 0 w 49434"/>
                  <a:gd name="connsiteY14" fmla="*/ 17431 h 58864"/>
                  <a:gd name="connsiteX15" fmla="*/ 2572 w 49434"/>
                  <a:gd name="connsiteY15" fmla="*/ 9335 h 58864"/>
                  <a:gd name="connsiteX16" fmla="*/ 8954 w 49434"/>
                  <a:gd name="connsiteY16" fmla="*/ 2953 h 58864"/>
                  <a:gd name="connsiteX17" fmla="*/ 18669 w 49434"/>
                  <a:gd name="connsiteY17" fmla="*/ 0 h 58864"/>
                  <a:gd name="connsiteX18" fmla="*/ 30956 w 49434"/>
                  <a:gd name="connsiteY18" fmla="*/ 0 h 58864"/>
                  <a:gd name="connsiteX19" fmla="*/ 40672 w 49434"/>
                  <a:gd name="connsiteY19" fmla="*/ 2953 h 58864"/>
                  <a:gd name="connsiteX20" fmla="*/ 47054 w 49434"/>
                  <a:gd name="connsiteY20" fmla="*/ 9335 h 58864"/>
                  <a:gd name="connsiteX21" fmla="*/ 49435 w 49434"/>
                  <a:gd name="connsiteY21" fmla="*/ 17431 h 58864"/>
                  <a:gd name="connsiteX22" fmla="*/ 49435 w 49434"/>
                  <a:gd name="connsiteY22" fmla="*/ 36195 h 58864"/>
                  <a:gd name="connsiteX23" fmla="*/ 13335 w 49434"/>
                  <a:gd name="connsiteY23" fmla="*/ 36195 h 58864"/>
                  <a:gd name="connsiteX24" fmla="*/ 36195 w 49434"/>
                  <a:gd name="connsiteY24" fmla="*/ 17717 h 58864"/>
                  <a:gd name="connsiteX25" fmla="*/ 36100 w 49434"/>
                  <a:gd name="connsiteY25" fmla="*/ 16955 h 58864"/>
                  <a:gd name="connsiteX26" fmla="*/ 31718 w 49434"/>
                  <a:gd name="connsiteY26" fmla="*/ 12859 h 58864"/>
                  <a:gd name="connsiteX27" fmla="*/ 30861 w 49434"/>
                  <a:gd name="connsiteY27" fmla="*/ 12763 h 58864"/>
                  <a:gd name="connsiteX28" fmla="*/ 18764 w 49434"/>
                  <a:gd name="connsiteY28" fmla="*/ 12763 h 58864"/>
                  <a:gd name="connsiteX29" fmla="*/ 13525 w 49434"/>
                  <a:gd name="connsiteY29" fmla="*/ 17050 h 58864"/>
                  <a:gd name="connsiteX30" fmla="*/ 13430 w 49434"/>
                  <a:gd name="connsiteY30" fmla="*/ 17812 h 58864"/>
                  <a:gd name="connsiteX31" fmla="*/ 13430 w 49434"/>
                  <a:gd name="connsiteY31" fmla="*/ 23813 h 58864"/>
                  <a:gd name="connsiteX32" fmla="*/ 36195 w 49434"/>
                  <a:gd name="connsiteY32" fmla="*/ 23813 h 58864"/>
                  <a:gd name="connsiteX33" fmla="*/ 36195 w 49434"/>
                  <a:gd name="connsiteY33" fmla="*/ 17812 h 5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434" h="58864">
                    <a:moveTo>
                      <a:pt x="13430" y="36195"/>
                    </a:moveTo>
                    <a:lnTo>
                      <a:pt x="13430" y="41243"/>
                    </a:lnTo>
                    <a:cubicBezTo>
                      <a:pt x="13430" y="41243"/>
                      <a:pt x="13525" y="41910"/>
                      <a:pt x="13525" y="41910"/>
                    </a:cubicBezTo>
                    <a:cubicBezTo>
                      <a:pt x="14764" y="43910"/>
                      <a:pt x="17431" y="46196"/>
                      <a:pt x="18764" y="46196"/>
                    </a:cubicBezTo>
                    <a:lnTo>
                      <a:pt x="31718" y="46196"/>
                    </a:lnTo>
                    <a:cubicBezTo>
                      <a:pt x="33052" y="46196"/>
                      <a:pt x="35814" y="43625"/>
                      <a:pt x="36671" y="42767"/>
                    </a:cubicBezTo>
                    <a:cubicBezTo>
                      <a:pt x="36862" y="42672"/>
                      <a:pt x="37052" y="42196"/>
                      <a:pt x="37052" y="42196"/>
                    </a:cubicBezTo>
                    <a:lnTo>
                      <a:pt x="49435" y="45911"/>
                    </a:lnTo>
                    <a:cubicBezTo>
                      <a:pt x="48101" y="49149"/>
                      <a:pt x="43053" y="54293"/>
                      <a:pt x="40862" y="55817"/>
                    </a:cubicBezTo>
                    <a:cubicBezTo>
                      <a:pt x="38291" y="57531"/>
                      <a:pt x="34481" y="58865"/>
                      <a:pt x="31242" y="58865"/>
                    </a:cubicBezTo>
                    <a:lnTo>
                      <a:pt x="18669" y="58865"/>
                    </a:lnTo>
                    <a:cubicBezTo>
                      <a:pt x="15335" y="58865"/>
                      <a:pt x="11621" y="57912"/>
                      <a:pt x="8954" y="56102"/>
                    </a:cubicBezTo>
                    <a:cubicBezTo>
                      <a:pt x="6953" y="54674"/>
                      <a:pt x="3620" y="51149"/>
                      <a:pt x="2572" y="49720"/>
                    </a:cubicBezTo>
                    <a:cubicBezTo>
                      <a:pt x="857" y="47339"/>
                      <a:pt x="0" y="44387"/>
                      <a:pt x="0" y="41434"/>
                    </a:cubicBezTo>
                    <a:lnTo>
                      <a:pt x="0" y="17431"/>
                    </a:lnTo>
                    <a:cubicBezTo>
                      <a:pt x="0" y="14478"/>
                      <a:pt x="762" y="11716"/>
                      <a:pt x="2572" y="9335"/>
                    </a:cubicBezTo>
                    <a:cubicBezTo>
                      <a:pt x="3620" y="7906"/>
                      <a:pt x="6953" y="4382"/>
                      <a:pt x="8954" y="2953"/>
                    </a:cubicBezTo>
                    <a:cubicBezTo>
                      <a:pt x="11621" y="1048"/>
                      <a:pt x="15335" y="0"/>
                      <a:pt x="18669" y="0"/>
                    </a:cubicBezTo>
                    <a:lnTo>
                      <a:pt x="30956" y="0"/>
                    </a:lnTo>
                    <a:cubicBezTo>
                      <a:pt x="34290" y="0"/>
                      <a:pt x="38005" y="1048"/>
                      <a:pt x="40672" y="2953"/>
                    </a:cubicBezTo>
                    <a:cubicBezTo>
                      <a:pt x="42672" y="4382"/>
                      <a:pt x="46006" y="7715"/>
                      <a:pt x="47054" y="9335"/>
                    </a:cubicBezTo>
                    <a:cubicBezTo>
                      <a:pt x="48863" y="11906"/>
                      <a:pt x="49435" y="14764"/>
                      <a:pt x="49435" y="17431"/>
                    </a:cubicBezTo>
                    <a:lnTo>
                      <a:pt x="49435" y="36195"/>
                    </a:lnTo>
                    <a:lnTo>
                      <a:pt x="13335" y="36195"/>
                    </a:lnTo>
                    <a:close/>
                    <a:moveTo>
                      <a:pt x="36195" y="17717"/>
                    </a:moveTo>
                    <a:cubicBezTo>
                      <a:pt x="36195" y="17717"/>
                      <a:pt x="36195" y="17050"/>
                      <a:pt x="36100" y="16955"/>
                    </a:cubicBezTo>
                    <a:cubicBezTo>
                      <a:pt x="35242" y="15621"/>
                      <a:pt x="33338" y="13716"/>
                      <a:pt x="31718" y="12859"/>
                    </a:cubicBezTo>
                    <a:cubicBezTo>
                      <a:pt x="31433" y="12763"/>
                      <a:pt x="31147" y="12763"/>
                      <a:pt x="30861" y="12763"/>
                    </a:cubicBezTo>
                    <a:lnTo>
                      <a:pt x="18764" y="12763"/>
                    </a:lnTo>
                    <a:cubicBezTo>
                      <a:pt x="17431" y="12763"/>
                      <a:pt x="14764" y="15050"/>
                      <a:pt x="13525" y="17050"/>
                    </a:cubicBezTo>
                    <a:cubicBezTo>
                      <a:pt x="13430" y="17336"/>
                      <a:pt x="13430" y="17812"/>
                      <a:pt x="13430" y="17812"/>
                    </a:cubicBezTo>
                    <a:lnTo>
                      <a:pt x="13430" y="23813"/>
                    </a:lnTo>
                    <a:lnTo>
                      <a:pt x="36195" y="23813"/>
                    </a:lnTo>
                    <a:lnTo>
                      <a:pt x="36195" y="17812"/>
                    </a:lnTo>
                    <a:close/>
                  </a:path>
                </a:pathLst>
              </a:custGeom>
              <a:solidFill>
                <a:srgbClr val="6D6E71"/>
              </a:solidFill>
              <a:ln w="9525" cap="flat">
                <a:noFill/>
                <a:prstDash val="solid"/>
                <a:miter/>
              </a:ln>
            </p:spPr>
            <p:txBody>
              <a:bodyPr rtlCol="0" anchor="ctr"/>
              <a:lstStyle/>
              <a:p>
                <a:endParaRPr lang="en-US"/>
              </a:p>
            </p:txBody>
          </p:sp>
          <p:sp>
            <p:nvSpPr>
              <p:cNvPr id="109" name="Freihandform: Form 108">
                <a:extLst>
                  <a:ext uri="{FF2B5EF4-FFF2-40B4-BE49-F238E27FC236}">
                    <a16:creationId xmlns:a16="http://schemas.microsoft.com/office/drawing/2014/main" id="{AF315B4D-2EC1-4C22-B6B8-B6693F0CB826}"/>
                  </a:ext>
                </a:extLst>
              </p:cNvPr>
              <p:cNvSpPr/>
              <p:nvPr/>
            </p:nvSpPr>
            <p:spPr>
              <a:xfrm>
                <a:off x="10095128" y="5311871"/>
                <a:ext cx="50482" cy="58197"/>
              </a:xfrm>
              <a:custGeom>
                <a:avLst/>
                <a:gdLst>
                  <a:gd name="connsiteX0" fmla="*/ 37243 w 50482"/>
                  <a:gd name="connsiteY0" fmla="*/ 58103 h 58197"/>
                  <a:gd name="connsiteX1" fmla="*/ 37243 w 50482"/>
                  <a:gd name="connsiteY1" fmla="*/ 17621 h 58197"/>
                  <a:gd name="connsiteX2" fmla="*/ 37147 w 50482"/>
                  <a:gd name="connsiteY2" fmla="*/ 16859 h 58197"/>
                  <a:gd name="connsiteX3" fmla="*/ 32956 w 50482"/>
                  <a:gd name="connsiteY3" fmla="*/ 12763 h 58197"/>
                  <a:gd name="connsiteX4" fmla="*/ 31909 w 50482"/>
                  <a:gd name="connsiteY4" fmla="*/ 12668 h 58197"/>
                  <a:gd name="connsiteX5" fmla="*/ 22574 w 50482"/>
                  <a:gd name="connsiteY5" fmla="*/ 12668 h 58197"/>
                  <a:gd name="connsiteX6" fmla="*/ 14668 w 50482"/>
                  <a:gd name="connsiteY6" fmla="*/ 18098 h 58197"/>
                  <a:gd name="connsiteX7" fmla="*/ 14668 w 50482"/>
                  <a:gd name="connsiteY7" fmla="*/ 58198 h 58197"/>
                  <a:gd name="connsiteX8" fmla="*/ 1333 w 50482"/>
                  <a:gd name="connsiteY8" fmla="*/ 58198 h 58197"/>
                  <a:gd name="connsiteX9" fmla="*/ 1333 w 50482"/>
                  <a:gd name="connsiteY9" fmla="*/ 12478 h 58197"/>
                  <a:gd name="connsiteX10" fmla="*/ 0 w 50482"/>
                  <a:gd name="connsiteY10" fmla="*/ 667 h 58197"/>
                  <a:gd name="connsiteX11" fmla="*/ 13240 w 50482"/>
                  <a:gd name="connsiteY11" fmla="*/ 667 h 58197"/>
                  <a:gd name="connsiteX12" fmla="*/ 13716 w 50482"/>
                  <a:gd name="connsiteY12" fmla="*/ 3715 h 58197"/>
                  <a:gd name="connsiteX13" fmla="*/ 22098 w 50482"/>
                  <a:gd name="connsiteY13" fmla="*/ 0 h 58197"/>
                  <a:gd name="connsiteX14" fmla="*/ 32004 w 50482"/>
                  <a:gd name="connsiteY14" fmla="*/ 0 h 58197"/>
                  <a:gd name="connsiteX15" fmla="*/ 41720 w 50482"/>
                  <a:gd name="connsiteY15" fmla="*/ 2953 h 58197"/>
                  <a:gd name="connsiteX16" fmla="*/ 48101 w 50482"/>
                  <a:gd name="connsiteY16" fmla="*/ 9335 h 58197"/>
                  <a:gd name="connsiteX17" fmla="*/ 50483 w 50482"/>
                  <a:gd name="connsiteY17" fmla="*/ 17431 h 58197"/>
                  <a:gd name="connsiteX18" fmla="*/ 50483 w 50482"/>
                  <a:gd name="connsiteY18" fmla="*/ 58198 h 58197"/>
                  <a:gd name="connsiteX19" fmla="*/ 37147 w 50482"/>
                  <a:gd name="connsiteY19" fmla="*/ 58198 h 5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82" h="58197">
                    <a:moveTo>
                      <a:pt x="37243" y="58103"/>
                    </a:moveTo>
                    <a:lnTo>
                      <a:pt x="37243" y="17621"/>
                    </a:lnTo>
                    <a:cubicBezTo>
                      <a:pt x="37243" y="17621"/>
                      <a:pt x="37243" y="17050"/>
                      <a:pt x="37147" y="16859"/>
                    </a:cubicBezTo>
                    <a:cubicBezTo>
                      <a:pt x="36385" y="15430"/>
                      <a:pt x="34480" y="13621"/>
                      <a:pt x="32956" y="12763"/>
                    </a:cubicBezTo>
                    <a:cubicBezTo>
                      <a:pt x="32861" y="12668"/>
                      <a:pt x="32290" y="12668"/>
                      <a:pt x="31909" y="12668"/>
                    </a:cubicBezTo>
                    <a:lnTo>
                      <a:pt x="22574" y="12668"/>
                    </a:lnTo>
                    <a:cubicBezTo>
                      <a:pt x="20003" y="12668"/>
                      <a:pt x="16383" y="16288"/>
                      <a:pt x="14668" y="18098"/>
                    </a:cubicBezTo>
                    <a:lnTo>
                      <a:pt x="14668" y="58198"/>
                    </a:lnTo>
                    <a:lnTo>
                      <a:pt x="1333" y="58198"/>
                    </a:lnTo>
                    <a:lnTo>
                      <a:pt x="1333" y="12478"/>
                    </a:lnTo>
                    <a:lnTo>
                      <a:pt x="0" y="667"/>
                    </a:lnTo>
                    <a:lnTo>
                      <a:pt x="13240" y="667"/>
                    </a:lnTo>
                    <a:lnTo>
                      <a:pt x="13716" y="3715"/>
                    </a:lnTo>
                    <a:cubicBezTo>
                      <a:pt x="16097" y="2000"/>
                      <a:pt x="19050" y="0"/>
                      <a:pt x="22098" y="0"/>
                    </a:cubicBezTo>
                    <a:lnTo>
                      <a:pt x="32004" y="0"/>
                    </a:lnTo>
                    <a:cubicBezTo>
                      <a:pt x="35338" y="0"/>
                      <a:pt x="39053" y="1048"/>
                      <a:pt x="41720" y="2953"/>
                    </a:cubicBezTo>
                    <a:cubicBezTo>
                      <a:pt x="43720" y="4382"/>
                      <a:pt x="47054" y="7715"/>
                      <a:pt x="48101" y="9335"/>
                    </a:cubicBezTo>
                    <a:cubicBezTo>
                      <a:pt x="49911" y="11906"/>
                      <a:pt x="50483" y="14764"/>
                      <a:pt x="50483" y="17431"/>
                    </a:cubicBezTo>
                    <a:lnTo>
                      <a:pt x="50483" y="58198"/>
                    </a:lnTo>
                    <a:lnTo>
                      <a:pt x="37147" y="58198"/>
                    </a:lnTo>
                    <a:close/>
                  </a:path>
                </a:pathLst>
              </a:custGeom>
              <a:solidFill>
                <a:srgbClr val="6D6E71"/>
              </a:solidFill>
              <a:ln w="9525" cap="flat">
                <a:noFill/>
                <a:prstDash val="solid"/>
                <a:miter/>
              </a:ln>
            </p:spPr>
            <p:txBody>
              <a:bodyPr rtlCol="0" anchor="ctr"/>
              <a:lstStyle/>
              <a:p>
                <a:endParaRPr lang="en-US"/>
              </a:p>
            </p:txBody>
          </p:sp>
          <p:sp>
            <p:nvSpPr>
              <p:cNvPr id="110" name="Freihandform: Form 109">
                <a:extLst>
                  <a:ext uri="{FF2B5EF4-FFF2-40B4-BE49-F238E27FC236}">
                    <a16:creationId xmlns:a16="http://schemas.microsoft.com/office/drawing/2014/main" id="{A10813F9-3A0F-4A6B-9A54-9681384A89BD}"/>
                  </a:ext>
                </a:extLst>
              </p:cNvPr>
              <p:cNvSpPr/>
              <p:nvPr/>
            </p:nvSpPr>
            <p:spPr>
              <a:xfrm>
                <a:off x="8876118" y="5439411"/>
                <a:ext cx="50958" cy="67913"/>
              </a:xfrm>
              <a:custGeom>
                <a:avLst/>
                <a:gdLst>
                  <a:gd name="connsiteX0" fmla="*/ 40862 w 50958"/>
                  <a:gd name="connsiteY0" fmla="*/ 67913 h 67913"/>
                  <a:gd name="connsiteX1" fmla="*/ 24670 w 50958"/>
                  <a:gd name="connsiteY1" fmla="*/ 39624 h 67913"/>
                  <a:gd name="connsiteX2" fmla="*/ 9239 w 50958"/>
                  <a:gd name="connsiteY2" fmla="*/ 39624 h 67913"/>
                  <a:gd name="connsiteX3" fmla="*/ 9239 w 50958"/>
                  <a:gd name="connsiteY3" fmla="*/ 67913 h 67913"/>
                  <a:gd name="connsiteX4" fmla="*/ 0 w 50958"/>
                  <a:gd name="connsiteY4" fmla="*/ 67913 h 67913"/>
                  <a:gd name="connsiteX5" fmla="*/ 0 w 50958"/>
                  <a:gd name="connsiteY5" fmla="*/ 0 h 67913"/>
                  <a:gd name="connsiteX6" fmla="*/ 31909 w 50958"/>
                  <a:gd name="connsiteY6" fmla="*/ 0 h 67913"/>
                  <a:gd name="connsiteX7" fmla="*/ 39529 w 50958"/>
                  <a:gd name="connsiteY7" fmla="*/ 2381 h 67913"/>
                  <a:gd name="connsiteX8" fmla="*/ 45529 w 50958"/>
                  <a:gd name="connsiteY8" fmla="*/ 8382 h 67913"/>
                  <a:gd name="connsiteX9" fmla="*/ 47434 w 50958"/>
                  <a:gd name="connsiteY9" fmla="*/ 14859 h 67913"/>
                  <a:gd name="connsiteX10" fmla="*/ 47434 w 50958"/>
                  <a:gd name="connsiteY10" fmla="*/ 25051 h 67913"/>
                  <a:gd name="connsiteX11" fmla="*/ 45529 w 50958"/>
                  <a:gd name="connsiteY11" fmla="*/ 31432 h 67913"/>
                  <a:gd name="connsiteX12" fmla="*/ 39529 w 50958"/>
                  <a:gd name="connsiteY12" fmla="*/ 37433 h 67913"/>
                  <a:gd name="connsiteX13" fmla="*/ 34195 w 50958"/>
                  <a:gd name="connsiteY13" fmla="*/ 39433 h 67913"/>
                  <a:gd name="connsiteX14" fmla="*/ 50959 w 50958"/>
                  <a:gd name="connsiteY14" fmla="*/ 67913 h 67913"/>
                  <a:gd name="connsiteX15" fmla="*/ 40862 w 50958"/>
                  <a:gd name="connsiteY15" fmla="*/ 67913 h 67913"/>
                  <a:gd name="connsiteX16" fmla="*/ 38195 w 50958"/>
                  <a:gd name="connsiteY16" fmla="*/ 15049 h 67913"/>
                  <a:gd name="connsiteX17" fmla="*/ 38100 w 50958"/>
                  <a:gd name="connsiteY17" fmla="*/ 13811 h 67913"/>
                  <a:gd name="connsiteX18" fmla="*/ 32575 w 50958"/>
                  <a:gd name="connsiteY18" fmla="*/ 8858 h 67913"/>
                  <a:gd name="connsiteX19" fmla="*/ 9430 w 50958"/>
                  <a:gd name="connsiteY19" fmla="*/ 8858 h 67913"/>
                  <a:gd name="connsiteX20" fmla="*/ 9430 w 50958"/>
                  <a:gd name="connsiteY20" fmla="*/ 30766 h 67913"/>
                  <a:gd name="connsiteX21" fmla="*/ 31909 w 50958"/>
                  <a:gd name="connsiteY21" fmla="*/ 30766 h 67913"/>
                  <a:gd name="connsiteX22" fmla="*/ 38100 w 50958"/>
                  <a:gd name="connsiteY22" fmla="*/ 26003 h 67913"/>
                  <a:gd name="connsiteX23" fmla="*/ 38195 w 50958"/>
                  <a:gd name="connsiteY23" fmla="*/ 24765 h 67913"/>
                  <a:gd name="connsiteX24" fmla="*/ 38195 w 50958"/>
                  <a:gd name="connsiteY24" fmla="*/ 15049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958" h="67913">
                    <a:moveTo>
                      <a:pt x="40862" y="67913"/>
                    </a:moveTo>
                    <a:lnTo>
                      <a:pt x="24670" y="39624"/>
                    </a:lnTo>
                    <a:lnTo>
                      <a:pt x="9239" y="39624"/>
                    </a:lnTo>
                    <a:lnTo>
                      <a:pt x="9239" y="67913"/>
                    </a:lnTo>
                    <a:lnTo>
                      <a:pt x="0" y="67913"/>
                    </a:lnTo>
                    <a:lnTo>
                      <a:pt x="0" y="0"/>
                    </a:lnTo>
                    <a:lnTo>
                      <a:pt x="31909" y="0"/>
                    </a:lnTo>
                    <a:cubicBezTo>
                      <a:pt x="34480" y="0"/>
                      <a:pt x="37433" y="857"/>
                      <a:pt x="39529" y="2381"/>
                    </a:cubicBezTo>
                    <a:cubicBezTo>
                      <a:pt x="41148" y="3524"/>
                      <a:pt x="44577" y="7048"/>
                      <a:pt x="45529" y="8382"/>
                    </a:cubicBezTo>
                    <a:cubicBezTo>
                      <a:pt x="46768" y="10287"/>
                      <a:pt x="47434" y="12573"/>
                      <a:pt x="47434" y="14859"/>
                    </a:cubicBezTo>
                    <a:lnTo>
                      <a:pt x="47434" y="25051"/>
                    </a:lnTo>
                    <a:cubicBezTo>
                      <a:pt x="47434" y="27337"/>
                      <a:pt x="46768" y="29432"/>
                      <a:pt x="45529" y="31432"/>
                    </a:cubicBezTo>
                    <a:cubicBezTo>
                      <a:pt x="44577" y="32766"/>
                      <a:pt x="41148" y="36290"/>
                      <a:pt x="39529" y="37433"/>
                    </a:cubicBezTo>
                    <a:cubicBezTo>
                      <a:pt x="38195" y="38481"/>
                      <a:pt x="35814" y="39624"/>
                      <a:pt x="34195" y="39433"/>
                    </a:cubicBezTo>
                    <a:lnTo>
                      <a:pt x="50959" y="67913"/>
                    </a:lnTo>
                    <a:lnTo>
                      <a:pt x="40862" y="67913"/>
                    </a:lnTo>
                    <a:close/>
                    <a:moveTo>
                      <a:pt x="38195" y="15049"/>
                    </a:moveTo>
                    <a:cubicBezTo>
                      <a:pt x="38195" y="15049"/>
                      <a:pt x="38195" y="13906"/>
                      <a:pt x="38100" y="13811"/>
                    </a:cubicBezTo>
                    <a:cubicBezTo>
                      <a:pt x="37433" y="12573"/>
                      <a:pt x="34099" y="8954"/>
                      <a:pt x="32575" y="8858"/>
                    </a:cubicBezTo>
                    <a:lnTo>
                      <a:pt x="9430" y="8858"/>
                    </a:lnTo>
                    <a:lnTo>
                      <a:pt x="9430" y="30766"/>
                    </a:lnTo>
                    <a:lnTo>
                      <a:pt x="31909" y="30766"/>
                    </a:lnTo>
                    <a:cubicBezTo>
                      <a:pt x="33909" y="30766"/>
                      <a:pt x="37243" y="27622"/>
                      <a:pt x="38100" y="26003"/>
                    </a:cubicBezTo>
                    <a:cubicBezTo>
                      <a:pt x="38195" y="25908"/>
                      <a:pt x="38195" y="24956"/>
                      <a:pt x="38195" y="24765"/>
                    </a:cubicBezTo>
                    <a:lnTo>
                      <a:pt x="38195" y="15049"/>
                    </a:lnTo>
                    <a:close/>
                  </a:path>
                </a:pathLst>
              </a:custGeom>
              <a:solidFill>
                <a:srgbClr val="6D6E71"/>
              </a:solidFill>
              <a:ln w="9525" cap="flat">
                <a:noFill/>
                <a:prstDash val="solid"/>
                <a:miter/>
              </a:ln>
            </p:spPr>
            <p:txBody>
              <a:bodyPr rtlCol="0" anchor="ctr"/>
              <a:lstStyle/>
              <a:p>
                <a:endParaRPr lang="en-US"/>
              </a:p>
            </p:txBody>
          </p:sp>
          <p:sp>
            <p:nvSpPr>
              <p:cNvPr id="111" name="Freihandform: Form 110">
                <a:extLst>
                  <a:ext uri="{FF2B5EF4-FFF2-40B4-BE49-F238E27FC236}">
                    <a16:creationId xmlns:a16="http://schemas.microsoft.com/office/drawing/2014/main" id="{A4F1168B-084D-48FB-BA3F-E5F45104B906}"/>
                  </a:ext>
                </a:extLst>
              </p:cNvPr>
              <p:cNvSpPr/>
              <p:nvPr/>
            </p:nvSpPr>
            <p:spPr>
              <a:xfrm>
                <a:off x="8938792" y="5457889"/>
                <a:ext cx="41910" cy="50006"/>
              </a:xfrm>
              <a:custGeom>
                <a:avLst/>
                <a:gdLst>
                  <a:gd name="connsiteX0" fmla="*/ 34385 w 41910"/>
                  <a:gd name="connsiteY0" fmla="*/ 47720 h 50006"/>
                  <a:gd name="connsiteX1" fmla="*/ 26670 w 41910"/>
                  <a:gd name="connsiteY1" fmla="*/ 50006 h 50006"/>
                  <a:gd name="connsiteX2" fmla="*/ 15145 w 41910"/>
                  <a:gd name="connsiteY2" fmla="*/ 50006 h 50006"/>
                  <a:gd name="connsiteX3" fmla="*/ 7334 w 41910"/>
                  <a:gd name="connsiteY3" fmla="*/ 47720 h 50006"/>
                  <a:gd name="connsiteX4" fmla="*/ 1905 w 41910"/>
                  <a:gd name="connsiteY4" fmla="*/ 42291 h 50006"/>
                  <a:gd name="connsiteX5" fmla="*/ 0 w 41910"/>
                  <a:gd name="connsiteY5" fmla="*/ 35814 h 50006"/>
                  <a:gd name="connsiteX6" fmla="*/ 0 w 41910"/>
                  <a:gd name="connsiteY6" fmla="*/ 14192 h 50006"/>
                  <a:gd name="connsiteX7" fmla="*/ 1905 w 41910"/>
                  <a:gd name="connsiteY7" fmla="*/ 7715 h 50006"/>
                  <a:gd name="connsiteX8" fmla="*/ 7334 w 41910"/>
                  <a:gd name="connsiteY8" fmla="*/ 2286 h 50006"/>
                  <a:gd name="connsiteX9" fmla="*/ 15145 w 41910"/>
                  <a:gd name="connsiteY9" fmla="*/ 0 h 50006"/>
                  <a:gd name="connsiteX10" fmla="*/ 26479 w 41910"/>
                  <a:gd name="connsiteY10" fmla="*/ 0 h 50006"/>
                  <a:gd name="connsiteX11" fmla="*/ 34290 w 41910"/>
                  <a:gd name="connsiteY11" fmla="*/ 2286 h 50006"/>
                  <a:gd name="connsiteX12" fmla="*/ 39719 w 41910"/>
                  <a:gd name="connsiteY12" fmla="*/ 7715 h 50006"/>
                  <a:gd name="connsiteX13" fmla="*/ 41529 w 41910"/>
                  <a:gd name="connsiteY13" fmla="*/ 14192 h 50006"/>
                  <a:gd name="connsiteX14" fmla="*/ 41529 w 41910"/>
                  <a:gd name="connsiteY14" fmla="*/ 28765 h 50006"/>
                  <a:gd name="connsiteX15" fmla="*/ 8858 w 41910"/>
                  <a:gd name="connsiteY15" fmla="*/ 28765 h 50006"/>
                  <a:gd name="connsiteX16" fmla="*/ 8858 w 41910"/>
                  <a:gd name="connsiteY16" fmla="*/ 35528 h 50006"/>
                  <a:gd name="connsiteX17" fmla="*/ 9049 w 41910"/>
                  <a:gd name="connsiteY17" fmla="*/ 36766 h 50006"/>
                  <a:gd name="connsiteX18" fmla="*/ 15145 w 41910"/>
                  <a:gd name="connsiteY18" fmla="*/ 41624 h 50006"/>
                  <a:gd name="connsiteX19" fmla="*/ 26956 w 41910"/>
                  <a:gd name="connsiteY19" fmla="*/ 41624 h 50006"/>
                  <a:gd name="connsiteX20" fmla="*/ 28289 w 41910"/>
                  <a:gd name="connsiteY20" fmla="*/ 41339 h 50006"/>
                  <a:gd name="connsiteX21" fmla="*/ 32956 w 41910"/>
                  <a:gd name="connsiteY21" fmla="*/ 36766 h 50006"/>
                  <a:gd name="connsiteX22" fmla="*/ 33623 w 41910"/>
                  <a:gd name="connsiteY22" fmla="*/ 35528 h 50006"/>
                  <a:gd name="connsiteX23" fmla="*/ 41910 w 41910"/>
                  <a:gd name="connsiteY23" fmla="*/ 38195 h 50006"/>
                  <a:gd name="connsiteX24" fmla="*/ 34480 w 41910"/>
                  <a:gd name="connsiteY24" fmla="*/ 47625 h 50006"/>
                  <a:gd name="connsiteX25" fmla="*/ 32766 w 41910"/>
                  <a:gd name="connsiteY25" fmla="*/ 14383 h 50006"/>
                  <a:gd name="connsiteX26" fmla="*/ 32671 w 41910"/>
                  <a:gd name="connsiteY26" fmla="*/ 13144 h 50006"/>
                  <a:gd name="connsiteX27" fmla="*/ 27813 w 41910"/>
                  <a:gd name="connsiteY27" fmla="*/ 8572 h 50006"/>
                  <a:gd name="connsiteX28" fmla="*/ 26479 w 41910"/>
                  <a:gd name="connsiteY28" fmla="*/ 8191 h 50006"/>
                  <a:gd name="connsiteX29" fmla="*/ 15240 w 41910"/>
                  <a:gd name="connsiteY29" fmla="*/ 8191 h 50006"/>
                  <a:gd name="connsiteX30" fmla="*/ 9144 w 41910"/>
                  <a:gd name="connsiteY30" fmla="*/ 13049 h 50006"/>
                  <a:gd name="connsiteX31" fmla="*/ 8953 w 41910"/>
                  <a:gd name="connsiteY31" fmla="*/ 14288 h 50006"/>
                  <a:gd name="connsiteX32" fmla="*/ 8953 w 41910"/>
                  <a:gd name="connsiteY32" fmla="*/ 20479 h 50006"/>
                  <a:gd name="connsiteX33" fmla="*/ 32861 w 41910"/>
                  <a:gd name="connsiteY33" fmla="*/ 20479 h 50006"/>
                  <a:gd name="connsiteX34" fmla="*/ 32861 w 41910"/>
                  <a:gd name="connsiteY34" fmla="*/ 14288 h 50006"/>
                  <a:gd name="connsiteX35" fmla="*/ 32861 w 41910"/>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10" h="50006">
                    <a:moveTo>
                      <a:pt x="34385" y="47720"/>
                    </a:moveTo>
                    <a:cubicBezTo>
                      <a:pt x="32385" y="49244"/>
                      <a:pt x="29432" y="50006"/>
                      <a:pt x="26670" y="50006"/>
                    </a:cubicBezTo>
                    <a:lnTo>
                      <a:pt x="15145" y="50006"/>
                    </a:lnTo>
                    <a:cubicBezTo>
                      <a:pt x="12478" y="50006"/>
                      <a:pt x="9430" y="49244"/>
                      <a:pt x="7334" y="47720"/>
                    </a:cubicBezTo>
                    <a:cubicBezTo>
                      <a:pt x="5620" y="46482"/>
                      <a:pt x="2762" y="43529"/>
                      <a:pt x="1905" y="42291"/>
                    </a:cubicBezTo>
                    <a:cubicBezTo>
                      <a:pt x="572" y="40481"/>
                      <a:pt x="0" y="38195"/>
                      <a:pt x="0" y="35814"/>
                    </a:cubicBezTo>
                    <a:lnTo>
                      <a:pt x="0" y="14192"/>
                    </a:lnTo>
                    <a:cubicBezTo>
                      <a:pt x="0" y="11811"/>
                      <a:pt x="572" y="9525"/>
                      <a:pt x="1905" y="7715"/>
                    </a:cubicBezTo>
                    <a:cubicBezTo>
                      <a:pt x="2857" y="6477"/>
                      <a:pt x="5620" y="3524"/>
                      <a:pt x="7334" y="2286"/>
                    </a:cubicBezTo>
                    <a:cubicBezTo>
                      <a:pt x="9334" y="762"/>
                      <a:pt x="12382"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3" y="41624"/>
                      <a:pt x="28003" y="41434"/>
                      <a:pt x="28289" y="41339"/>
                    </a:cubicBezTo>
                    <a:cubicBezTo>
                      <a:pt x="29908" y="40577"/>
                      <a:pt x="32099" y="38290"/>
                      <a:pt x="32956" y="36766"/>
                    </a:cubicBezTo>
                    <a:lnTo>
                      <a:pt x="33623" y="35528"/>
                    </a:lnTo>
                    <a:lnTo>
                      <a:pt x="41910" y="38195"/>
                    </a:lnTo>
                    <a:cubicBezTo>
                      <a:pt x="40481" y="41624"/>
                      <a:pt x="37338" y="45625"/>
                      <a:pt x="34480" y="47625"/>
                    </a:cubicBezTo>
                    <a:moveTo>
                      <a:pt x="32766" y="14383"/>
                    </a:moveTo>
                    <a:cubicBezTo>
                      <a:pt x="32766" y="14383"/>
                      <a:pt x="32766" y="13335"/>
                      <a:pt x="32671" y="13144"/>
                    </a:cubicBezTo>
                    <a:cubicBezTo>
                      <a:pt x="31718" y="11525"/>
                      <a:pt x="29432" y="9525"/>
                      <a:pt x="27813" y="8572"/>
                    </a:cubicBezTo>
                    <a:cubicBezTo>
                      <a:pt x="27527" y="8477"/>
                      <a:pt x="27146" y="8191"/>
                      <a:pt x="26479" y="8191"/>
                    </a:cubicBezTo>
                    <a:lnTo>
                      <a:pt x="15240" y="8191"/>
                    </a:lnTo>
                    <a:cubicBezTo>
                      <a:pt x="13049" y="8191"/>
                      <a:pt x="10001" y="11430"/>
                      <a:pt x="9144" y="13049"/>
                    </a:cubicBezTo>
                    <a:cubicBezTo>
                      <a:pt x="9049" y="13144"/>
                      <a:pt x="8953" y="13621"/>
                      <a:pt x="8953" y="14288"/>
                    </a:cubicBezTo>
                    <a:lnTo>
                      <a:pt x="8953" y="20479"/>
                    </a:lnTo>
                    <a:lnTo>
                      <a:pt x="32861" y="20479"/>
                    </a:lnTo>
                    <a:lnTo>
                      <a:pt x="32861" y="14288"/>
                    </a:lnTo>
                    <a:lnTo>
                      <a:pt x="32861" y="14288"/>
                    </a:lnTo>
                    <a:close/>
                  </a:path>
                </a:pathLst>
              </a:custGeom>
              <a:solidFill>
                <a:srgbClr val="6D6E71"/>
              </a:solidFill>
              <a:ln w="9525" cap="flat">
                <a:noFill/>
                <a:prstDash val="solid"/>
                <a:miter/>
              </a:ln>
            </p:spPr>
            <p:txBody>
              <a:bodyPr rtlCol="0" anchor="ctr"/>
              <a:lstStyle/>
              <a:p>
                <a:endParaRPr lang="en-US"/>
              </a:p>
            </p:txBody>
          </p:sp>
          <p:sp>
            <p:nvSpPr>
              <p:cNvPr id="112" name="Freihandform: Form 111">
                <a:extLst>
                  <a:ext uri="{FF2B5EF4-FFF2-40B4-BE49-F238E27FC236}">
                    <a16:creationId xmlns:a16="http://schemas.microsoft.com/office/drawing/2014/main" id="{B49D61D1-B46F-496F-93B3-A7859935B29B}"/>
                  </a:ext>
                </a:extLst>
              </p:cNvPr>
              <p:cNvSpPr/>
              <p:nvPr/>
            </p:nvSpPr>
            <p:spPr>
              <a:xfrm>
                <a:off x="8996324" y="5458461"/>
                <a:ext cx="41719" cy="49244"/>
              </a:xfrm>
              <a:custGeom>
                <a:avLst/>
                <a:gdLst>
                  <a:gd name="connsiteX0" fmla="*/ 32861 w 41719"/>
                  <a:gd name="connsiteY0" fmla="*/ 48863 h 49244"/>
                  <a:gd name="connsiteX1" fmla="*/ 32385 w 41719"/>
                  <a:gd name="connsiteY1" fmla="*/ 44863 h 49244"/>
                  <a:gd name="connsiteX2" fmla="*/ 23527 w 41719"/>
                  <a:gd name="connsiteY2" fmla="*/ 49244 h 49244"/>
                  <a:gd name="connsiteX3" fmla="*/ 15049 w 41719"/>
                  <a:gd name="connsiteY3" fmla="*/ 49244 h 49244"/>
                  <a:gd name="connsiteX4" fmla="*/ 7239 w 41719"/>
                  <a:gd name="connsiteY4" fmla="*/ 46958 h 49244"/>
                  <a:gd name="connsiteX5" fmla="*/ 1810 w 41719"/>
                  <a:gd name="connsiteY5" fmla="*/ 41529 h 49244"/>
                  <a:gd name="connsiteX6" fmla="*/ 0 w 41719"/>
                  <a:gd name="connsiteY6" fmla="*/ 35052 h 49244"/>
                  <a:gd name="connsiteX7" fmla="*/ 0 w 41719"/>
                  <a:gd name="connsiteY7" fmla="*/ 0 h 49244"/>
                  <a:gd name="connsiteX8" fmla="*/ 8858 w 41719"/>
                  <a:gd name="connsiteY8" fmla="*/ 0 h 49244"/>
                  <a:gd name="connsiteX9" fmla="*/ 8858 w 41719"/>
                  <a:gd name="connsiteY9" fmla="*/ 34862 h 49244"/>
                  <a:gd name="connsiteX10" fmla="*/ 8953 w 41719"/>
                  <a:gd name="connsiteY10" fmla="*/ 36100 h 49244"/>
                  <a:gd name="connsiteX11" fmla="*/ 13811 w 41719"/>
                  <a:gd name="connsiteY11" fmla="*/ 40767 h 49244"/>
                  <a:gd name="connsiteX12" fmla="*/ 15145 w 41719"/>
                  <a:gd name="connsiteY12" fmla="*/ 40957 h 49244"/>
                  <a:gd name="connsiteX13" fmla="*/ 23146 w 41719"/>
                  <a:gd name="connsiteY13" fmla="*/ 40957 h 49244"/>
                  <a:gd name="connsiteX14" fmla="*/ 31909 w 41719"/>
                  <a:gd name="connsiteY14" fmla="*/ 35243 h 49244"/>
                  <a:gd name="connsiteX15" fmla="*/ 31909 w 41719"/>
                  <a:gd name="connsiteY15" fmla="*/ 95 h 49244"/>
                  <a:gd name="connsiteX16" fmla="*/ 40767 w 41719"/>
                  <a:gd name="connsiteY16" fmla="*/ 95 h 49244"/>
                  <a:gd name="connsiteX17" fmla="*/ 40767 w 41719"/>
                  <a:gd name="connsiteY17" fmla="*/ 39815 h 49244"/>
                  <a:gd name="connsiteX18" fmla="*/ 41720 w 41719"/>
                  <a:gd name="connsiteY18" fmla="*/ 48863 h 49244"/>
                  <a:gd name="connsiteX19" fmla="*/ 32861 w 41719"/>
                  <a:gd name="connsiteY19" fmla="*/ 48863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244">
                    <a:moveTo>
                      <a:pt x="32861" y="48863"/>
                    </a:moveTo>
                    <a:lnTo>
                      <a:pt x="32385" y="44863"/>
                    </a:lnTo>
                    <a:cubicBezTo>
                      <a:pt x="30099" y="46863"/>
                      <a:pt x="26765" y="49244"/>
                      <a:pt x="23527" y="49244"/>
                    </a:cubicBezTo>
                    <a:lnTo>
                      <a:pt x="15049" y="49244"/>
                    </a:lnTo>
                    <a:cubicBezTo>
                      <a:pt x="12382" y="49244"/>
                      <a:pt x="9334" y="48482"/>
                      <a:pt x="7239" y="46958"/>
                    </a:cubicBezTo>
                    <a:cubicBezTo>
                      <a:pt x="5524" y="45720"/>
                      <a:pt x="2762" y="42767"/>
                      <a:pt x="1810" y="41529"/>
                    </a:cubicBezTo>
                    <a:cubicBezTo>
                      <a:pt x="476" y="39624"/>
                      <a:pt x="0" y="37338"/>
                      <a:pt x="0" y="35052"/>
                    </a:cubicBezTo>
                    <a:lnTo>
                      <a:pt x="0" y="0"/>
                    </a:lnTo>
                    <a:lnTo>
                      <a:pt x="8858" y="0"/>
                    </a:lnTo>
                    <a:lnTo>
                      <a:pt x="8858" y="34862"/>
                    </a:lnTo>
                    <a:cubicBezTo>
                      <a:pt x="8858" y="34862"/>
                      <a:pt x="8858" y="35909"/>
                      <a:pt x="8953" y="36100"/>
                    </a:cubicBezTo>
                    <a:cubicBezTo>
                      <a:pt x="9906" y="37719"/>
                      <a:pt x="12287" y="39815"/>
                      <a:pt x="13811" y="40767"/>
                    </a:cubicBezTo>
                    <a:cubicBezTo>
                      <a:pt x="14097" y="40862"/>
                      <a:pt x="14478" y="40957"/>
                      <a:pt x="15145" y="40957"/>
                    </a:cubicBezTo>
                    <a:lnTo>
                      <a:pt x="23146" y="40957"/>
                    </a:lnTo>
                    <a:cubicBezTo>
                      <a:pt x="25336" y="40957"/>
                      <a:pt x="30671" y="36671"/>
                      <a:pt x="31909" y="35243"/>
                    </a:cubicBezTo>
                    <a:lnTo>
                      <a:pt x="31909" y="95"/>
                    </a:lnTo>
                    <a:lnTo>
                      <a:pt x="40767" y="95"/>
                    </a:lnTo>
                    <a:lnTo>
                      <a:pt x="40767" y="39815"/>
                    </a:lnTo>
                    <a:lnTo>
                      <a:pt x="41720" y="48863"/>
                    </a:lnTo>
                    <a:lnTo>
                      <a:pt x="32861" y="48863"/>
                    </a:lnTo>
                    <a:close/>
                  </a:path>
                </a:pathLst>
              </a:custGeom>
              <a:solidFill>
                <a:srgbClr val="6D6E71"/>
              </a:solidFill>
              <a:ln w="9525" cap="flat">
                <a:noFill/>
                <a:prstDash val="solid"/>
                <a:miter/>
              </a:ln>
            </p:spPr>
            <p:txBody>
              <a:bodyPr rtlCol="0" anchor="ctr"/>
              <a:lstStyle/>
              <a:p>
                <a:endParaRPr lang="en-US"/>
              </a:p>
            </p:txBody>
          </p:sp>
          <p:sp>
            <p:nvSpPr>
              <p:cNvPr id="113" name="Freihandform: Form 112">
                <a:extLst>
                  <a:ext uri="{FF2B5EF4-FFF2-40B4-BE49-F238E27FC236}">
                    <a16:creationId xmlns:a16="http://schemas.microsoft.com/office/drawing/2014/main" id="{DA6E6494-EEB5-49AD-824B-DDF1082B8014}"/>
                  </a:ext>
                </a:extLst>
              </p:cNvPr>
              <p:cNvSpPr/>
              <p:nvPr/>
            </p:nvSpPr>
            <p:spPr>
              <a:xfrm>
                <a:off x="9049473" y="5439315"/>
                <a:ext cx="31813" cy="67913"/>
              </a:xfrm>
              <a:custGeom>
                <a:avLst/>
                <a:gdLst>
                  <a:gd name="connsiteX0" fmla="*/ 16764 w 31813"/>
                  <a:gd name="connsiteY0" fmla="*/ 27432 h 67913"/>
                  <a:gd name="connsiteX1" fmla="*/ 16764 w 31813"/>
                  <a:gd name="connsiteY1" fmla="*/ 53340 h 67913"/>
                  <a:gd name="connsiteX2" fmla="*/ 16955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764" y="27432"/>
                    </a:moveTo>
                    <a:lnTo>
                      <a:pt x="16764" y="53340"/>
                    </a:lnTo>
                    <a:cubicBezTo>
                      <a:pt x="16764" y="54102"/>
                      <a:pt x="16859" y="54673"/>
                      <a:pt x="16955" y="54769"/>
                    </a:cubicBezTo>
                    <a:cubicBezTo>
                      <a:pt x="17907" y="56388"/>
                      <a:pt x="19907" y="58388"/>
                      <a:pt x="21527" y="59341"/>
                    </a:cubicBezTo>
                    <a:cubicBezTo>
                      <a:pt x="21717" y="59436"/>
                      <a:pt x="22479" y="59627"/>
                      <a:pt x="23146" y="59627"/>
                    </a:cubicBezTo>
                    <a:lnTo>
                      <a:pt x="31623" y="59627"/>
                    </a:lnTo>
                    <a:lnTo>
                      <a:pt x="31623" y="67913"/>
                    </a:lnTo>
                    <a:lnTo>
                      <a:pt x="23051" y="67913"/>
                    </a:lnTo>
                    <a:cubicBezTo>
                      <a:pt x="20384" y="67913"/>
                      <a:pt x="17431" y="67151"/>
                      <a:pt x="15335" y="65627"/>
                    </a:cubicBezTo>
                    <a:cubicBezTo>
                      <a:pt x="13621" y="64389"/>
                      <a:pt x="10859"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14" name="Freihandform: Form 113">
                <a:extLst>
                  <a:ext uri="{FF2B5EF4-FFF2-40B4-BE49-F238E27FC236}">
                    <a16:creationId xmlns:a16="http://schemas.microsoft.com/office/drawing/2014/main" id="{37EA9F5C-2940-4A42-A715-D0796D2F3743}"/>
                  </a:ext>
                </a:extLst>
              </p:cNvPr>
              <p:cNvSpPr/>
              <p:nvPr/>
            </p:nvSpPr>
            <p:spPr>
              <a:xfrm>
                <a:off x="9095574" y="5439506"/>
                <a:ext cx="9715" cy="67817"/>
              </a:xfrm>
              <a:custGeom>
                <a:avLst/>
                <a:gdLst>
                  <a:gd name="connsiteX0" fmla="*/ 952 w 9715"/>
                  <a:gd name="connsiteY0" fmla="*/ 67818 h 67817"/>
                  <a:gd name="connsiteX1" fmla="*/ 381 w 9715"/>
                  <a:gd name="connsiteY1" fmla="*/ 63627 h 67817"/>
                  <a:gd name="connsiteX2" fmla="*/ 0 w 9715"/>
                  <a:gd name="connsiteY2" fmla="*/ 60484 h 67817"/>
                  <a:gd name="connsiteX3" fmla="*/ 0 w 9715"/>
                  <a:gd name="connsiteY3" fmla="*/ 0 h 67817"/>
                  <a:gd name="connsiteX4" fmla="*/ 8573 w 9715"/>
                  <a:gd name="connsiteY4" fmla="*/ 0 h 67817"/>
                  <a:gd name="connsiteX5" fmla="*/ 8573 w 9715"/>
                  <a:gd name="connsiteY5" fmla="*/ 59150 h 67817"/>
                  <a:gd name="connsiteX6" fmla="*/ 9716 w 9715"/>
                  <a:gd name="connsiteY6" fmla="*/ 67818 h 67817"/>
                  <a:gd name="connsiteX7" fmla="*/ 857 w 9715"/>
                  <a:gd name="connsiteY7" fmla="*/ 67818 h 6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 h="67817">
                    <a:moveTo>
                      <a:pt x="952" y="67818"/>
                    </a:moveTo>
                    <a:cubicBezTo>
                      <a:pt x="762" y="66199"/>
                      <a:pt x="571" y="64865"/>
                      <a:pt x="381" y="63627"/>
                    </a:cubicBezTo>
                    <a:cubicBezTo>
                      <a:pt x="191" y="62389"/>
                      <a:pt x="0" y="61341"/>
                      <a:pt x="0" y="60484"/>
                    </a:cubicBezTo>
                    <a:lnTo>
                      <a:pt x="0" y="0"/>
                    </a:lnTo>
                    <a:lnTo>
                      <a:pt x="8573" y="0"/>
                    </a:lnTo>
                    <a:lnTo>
                      <a:pt x="8573" y="59150"/>
                    </a:lnTo>
                    <a:cubicBezTo>
                      <a:pt x="8573" y="61531"/>
                      <a:pt x="9144" y="64675"/>
                      <a:pt x="9716" y="67818"/>
                    </a:cubicBezTo>
                    <a:lnTo>
                      <a:pt x="857" y="67818"/>
                    </a:lnTo>
                    <a:close/>
                  </a:path>
                </a:pathLst>
              </a:custGeom>
              <a:solidFill>
                <a:srgbClr val="6D6E71"/>
              </a:solidFill>
              <a:ln w="9525" cap="flat">
                <a:noFill/>
                <a:prstDash val="solid"/>
                <a:miter/>
              </a:ln>
            </p:spPr>
            <p:txBody>
              <a:bodyPr rtlCol="0" anchor="ctr"/>
              <a:lstStyle/>
              <a:p>
                <a:endParaRPr lang="en-US"/>
              </a:p>
            </p:txBody>
          </p:sp>
          <p:sp>
            <p:nvSpPr>
              <p:cNvPr id="115" name="Freihandform: Form 114">
                <a:extLst>
                  <a:ext uri="{FF2B5EF4-FFF2-40B4-BE49-F238E27FC236}">
                    <a16:creationId xmlns:a16="http://schemas.microsoft.com/office/drawing/2014/main" id="{4A55052A-F82E-485D-8EB9-9386BED8D7D0}"/>
                  </a:ext>
                </a:extLst>
              </p:cNvPr>
              <p:cNvSpPr/>
              <p:nvPr/>
            </p:nvSpPr>
            <p:spPr>
              <a:xfrm>
                <a:off x="9124625"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16" name="Freihandform: Form 115">
                <a:extLst>
                  <a:ext uri="{FF2B5EF4-FFF2-40B4-BE49-F238E27FC236}">
                    <a16:creationId xmlns:a16="http://schemas.microsoft.com/office/drawing/2014/main" id="{91F751EE-D743-4678-9B55-BE56FB2FB2AA}"/>
                  </a:ext>
                </a:extLst>
              </p:cNvPr>
              <p:cNvSpPr/>
              <p:nvPr/>
            </p:nvSpPr>
            <p:spPr>
              <a:xfrm>
                <a:off x="9148914"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80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3 w 41719"/>
                  <a:gd name="connsiteY8" fmla="*/ 49339 h 49339"/>
                  <a:gd name="connsiteX9" fmla="*/ 953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20 w 41719"/>
                  <a:gd name="connsiteY17" fmla="*/ 14192 h 49339"/>
                  <a:gd name="connsiteX18" fmla="*/ 41720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432" y="9430"/>
                      <a:pt x="27813" y="8477"/>
                    </a:cubicBezTo>
                    <a:cubicBezTo>
                      <a:pt x="27432" y="8382"/>
                      <a:pt x="27146" y="8287"/>
                      <a:pt x="26480" y="8287"/>
                    </a:cubicBezTo>
                    <a:lnTo>
                      <a:pt x="18479" y="8287"/>
                    </a:lnTo>
                    <a:cubicBezTo>
                      <a:pt x="16383" y="8287"/>
                      <a:pt x="10858" y="12668"/>
                      <a:pt x="9811" y="14192"/>
                    </a:cubicBezTo>
                    <a:lnTo>
                      <a:pt x="9811" y="49339"/>
                    </a:lnTo>
                    <a:lnTo>
                      <a:pt x="953" y="49339"/>
                    </a:lnTo>
                    <a:lnTo>
                      <a:pt x="953" y="9620"/>
                    </a:lnTo>
                    <a:lnTo>
                      <a:pt x="0" y="571"/>
                    </a:lnTo>
                    <a:lnTo>
                      <a:pt x="8858" y="571"/>
                    </a:lnTo>
                    <a:lnTo>
                      <a:pt x="9335" y="4572"/>
                    </a:lnTo>
                    <a:cubicBezTo>
                      <a:pt x="11621" y="2572"/>
                      <a:pt x="14954" y="0"/>
                      <a:pt x="18193" y="0"/>
                    </a:cubicBezTo>
                    <a:lnTo>
                      <a:pt x="26670" y="0"/>
                    </a:lnTo>
                    <a:cubicBezTo>
                      <a:pt x="29337" y="0"/>
                      <a:pt x="32480" y="762"/>
                      <a:pt x="34481" y="2286"/>
                    </a:cubicBezTo>
                    <a:cubicBezTo>
                      <a:pt x="36195" y="3524"/>
                      <a:pt x="39053" y="6477"/>
                      <a:pt x="39910" y="7715"/>
                    </a:cubicBezTo>
                    <a:cubicBezTo>
                      <a:pt x="41243" y="9620"/>
                      <a:pt x="41720" y="11906"/>
                      <a:pt x="41720" y="14192"/>
                    </a:cubicBezTo>
                    <a:lnTo>
                      <a:pt x="41720"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17" name="Freihandform: Form 116">
                <a:extLst>
                  <a:ext uri="{FF2B5EF4-FFF2-40B4-BE49-F238E27FC236}">
                    <a16:creationId xmlns:a16="http://schemas.microsoft.com/office/drawing/2014/main" id="{E70ACF02-FE14-4CBB-834A-0F5CFBD563EA}"/>
                  </a:ext>
                </a:extLst>
              </p:cNvPr>
              <p:cNvSpPr/>
              <p:nvPr/>
            </p:nvSpPr>
            <p:spPr>
              <a:xfrm>
                <a:off x="9205207" y="5457985"/>
                <a:ext cx="42862" cy="68770"/>
              </a:xfrm>
              <a:custGeom>
                <a:avLst/>
                <a:gdLst>
                  <a:gd name="connsiteX0" fmla="*/ 42005 w 42862"/>
                  <a:gd name="connsiteY0" fmla="*/ 9715 h 68770"/>
                  <a:gd name="connsiteX1" fmla="*/ 42005 w 42862"/>
                  <a:gd name="connsiteY1" fmla="*/ 54388 h 68770"/>
                  <a:gd name="connsiteX2" fmla="*/ 40196 w 42862"/>
                  <a:gd name="connsiteY2" fmla="*/ 60960 h 68770"/>
                  <a:gd name="connsiteX3" fmla="*/ 34766 w 42862"/>
                  <a:gd name="connsiteY3" fmla="*/ 66389 h 68770"/>
                  <a:gd name="connsiteX4" fmla="*/ 26956 w 42862"/>
                  <a:gd name="connsiteY4" fmla="*/ 68770 h 68770"/>
                  <a:gd name="connsiteX5" fmla="*/ 15621 w 42862"/>
                  <a:gd name="connsiteY5" fmla="*/ 68770 h 68770"/>
                  <a:gd name="connsiteX6" fmla="*/ 7906 w 42862"/>
                  <a:gd name="connsiteY6" fmla="*/ 66389 h 68770"/>
                  <a:gd name="connsiteX7" fmla="*/ 286 w 42862"/>
                  <a:gd name="connsiteY7" fmla="*/ 56864 h 68770"/>
                  <a:gd name="connsiteX8" fmla="*/ 8573 w 42862"/>
                  <a:gd name="connsiteY8" fmla="*/ 54197 h 68770"/>
                  <a:gd name="connsiteX9" fmla="*/ 15240 w 42862"/>
                  <a:gd name="connsiteY9" fmla="*/ 60579 h 68770"/>
                  <a:gd name="connsiteX10" fmla="*/ 26765 w 42862"/>
                  <a:gd name="connsiteY10" fmla="*/ 60579 h 68770"/>
                  <a:gd name="connsiteX11" fmla="*/ 28099 w 42862"/>
                  <a:gd name="connsiteY11" fmla="*/ 60198 h 68770"/>
                  <a:gd name="connsiteX12" fmla="*/ 33052 w 42862"/>
                  <a:gd name="connsiteY12" fmla="*/ 55150 h 68770"/>
                  <a:gd name="connsiteX13" fmla="*/ 33052 w 42862"/>
                  <a:gd name="connsiteY13" fmla="*/ 45625 h 68770"/>
                  <a:gd name="connsiteX14" fmla="*/ 24384 w 42862"/>
                  <a:gd name="connsiteY14" fmla="*/ 49911 h 68770"/>
                  <a:gd name="connsiteX15" fmla="*/ 15050 w 42862"/>
                  <a:gd name="connsiteY15" fmla="*/ 49911 h 68770"/>
                  <a:gd name="connsiteX16" fmla="*/ 7239 w 42862"/>
                  <a:gd name="connsiteY16" fmla="*/ 47625 h 68770"/>
                  <a:gd name="connsiteX17" fmla="*/ 1810 w 42862"/>
                  <a:gd name="connsiteY17" fmla="*/ 42101 h 68770"/>
                  <a:gd name="connsiteX18" fmla="*/ 0 w 42862"/>
                  <a:gd name="connsiteY18" fmla="*/ 35528 h 68770"/>
                  <a:gd name="connsiteX19" fmla="*/ 0 w 42862"/>
                  <a:gd name="connsiteY19" fmla="*/ 14383 h 68770"/>
                  <a:gd name="connsiteX20" fmla="*/ 1810 w 42862"/>
                  <a:gd name="connsiteY20" fmla="*/ 7810 h 68770"/>
                  <a:gd name="connsiteX21" fmla="*/ 7239 w 42862"/>
                  <a:gd name="connsiteY21" fmla="*/ 2286 h 68770"/>
                  <a:gd name="connsiteX22" fmla="*/ 15050 w 42862"/>
                  <a:gd name="connsiteY22" fmla="*/ 0 h 68770"/>
                  <a:gd name="connsiteX23" fmla="*/ 24384 w 42862"/>
                  <a:gd name="connsiteY23" fmla="*/ 0 h 68770"/>
                  <a:gd name="connsiteX24" fmla="*/ 33528 w 42862"/>
                  <a:gd name="connsiteY24" fmla="*/ 4763 h 68770"/>
                  <a:gd name="connsiteX25" fmla="*/ 34004 w 42862"/>
                  <a:gd name="connsiteY25" fmla="*/ 571 h 68770"/>
                  <a:gd name="connsiteX26" fmla="*/ 42863 w 42862"/>
                  <a:gd name="connsiteY26" fmla="*/ 571 h 68770"/>
                  <a:gd name="connsiteX27" fmla="*/ 42005 w 42862"/>
                  <a:gd name="connsiteY27" fmla="*/ 9715 h 68770"/>
                  <a:gd name="connsiteX28" fmla="*/ 33242 w 42862"/>
                  <a:gd name="connsiteY28" fmla="*/ 14859 h 68770"/>
                  <a:gd name="connsiteX29" fmla="*/ 24098 w 42862"/>
                  <a:gd name="connsiteY29" fmla="*/ 8287 h 68770"/>
                  <a:gd name="connsiteX30" fmla="*/ 15240 w 42862"/>
                  <a:gd name="connsiteY30" fmla="*/ 8287 h 68770"/>
                  <a:gd name="connsiteX31" fmla="*/ 13906 w 42862"/>
                  <a:gd name="connsiteY31" fmla="*/ 8668 h 68770"/>
                  <a:gd name="connsiteX32" fmla="*/ 9049 w 42862"/>
                  <a:gd name="connsiteY32" fmla="*/ 13430 h 68770"/>
                  <a:gd name="connsiteX33" fmla="*/ 8858 w 42862"/>
                  <a:gd name="connsiteY33" fmla="*/ 14668 h 68770"/>
                  <a:gd name="connsiteX34" fmla="*/ 8858 w 42862"/>
                  <a:gd name="connsiteY34" fmla="*/ 35338 h 68770"/>
                  <a:gd name="connsiteX35" fmla="*/ 9049 w 42862"/>
                  <a:gd name="connsiteY35" fmla="*/ 36576 h 68770"/>
                  <a:gd name="connsiteX36" fmla="*/ 13906 w 42862"/>
                  <a:gd name="connsiteY36" fmla="*/ 41434 h 68770"/>
                  <a:gd name="connsiteX37" fmla="*/ 15240 w 42862"/>
                  <a:gd name="connsiteY37" fmla="*/ 41624 h 68770"/>
                  <a:gd name="connsiteX38" fmla="*/ 24098 w 42862"/>
                  <a:gd name="connsiteY38" fmla="*/ 41624 h 68770"/>
                  <a:gd name="connsiteX39" fmla="*/ 25146 w 42862"/>
                  <a:gd name="connsiteY39" fmla="*/ 41529 h 68770"/>
                  <a:gd name="connsiteX40" fmla="*/ 33338 w 42862"/>
                  <a:gd name="connsiteY40" fmla="*/ 35052 h 68770"/>
                  <a:gd name="connsiteX41" fmla="*/ 33338 w 42862"/>
                  <a:gd name="connsiteY41" fmla="*/ 14764 h 68770"/>
                  <a:gd name="connsiteX42" fmla="*/ 33338 w 42862"/>
                  <a:gd name="connsiteY42" fmla="*/ 14764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862" h="68770">
                    <a:moveTo>
                      <a:pt x="42005" y="9715"/>
                    </a:moveTo>
                    <a:lnTo>
                      <a:pt x="42005" y="54388"/>
                    </a:lnTo>
                    <a:cubicBezTo>
                      <a:pt x="42005" y="56769"/>
                      <a:pt x="41529" y="59055"/>
                      <a:pt x="40196" y="60960"/>
                    </a:cubicBezTo>
                    <a:cubicBezTo>
                      <a:pt x="39243" y="62198"/>
                      <a:pt x="36481" y="65151"/>
                      <a:pt x="34766" y="66389"/>
                    </a:cubicBezTo>
                    <a:cubicBezTo>
                      <a:pt x="32766" y="67818"/>
                      <a:pt x="29527" y="68770"/>
                      <a:pt x="26956" y="68770"/>
                    </a:cubicBezTo>
                    <a:lnTo>
                      <a:pt x="15621" y="68770"/>
                    </a:lnTo>
                    <a:cubicBezTo>
                      <a:pt x="13049" y="68770"/>
                      <a:pt x="10001" y="67913"/>
                      <a:pt x="7906" y="66389"/>
                    </a:cubicBezTo>
                    <a:cubicBezTo>
                      <a:pt x="5334" y="64579"/>
                      <a:pt x="1715" y="60293"/>
                      <a:pt x="286" y="56864"/>
                    </a:cubicBezTo>
                    <a:lnTo>
                      <a:pt x="8573" y="54197"/>
                    </a:lnTo>
                    <a:cubicBezTo>
                      <a:pt x="9715" y="56483"/>
                      <a:pt x="12763" y="60579"/>
                      <a:pt x="15240" y="60579"/>
                    </a:cubicBezTo>
                    <a:lnTo>
                      <a:pt x="26765" y="60579"/>
                    </a:lnTo>
                    <a:cubicBezTo>
                      <a:pt x="27432" y="60579"/>
                      <a:pt x="27813" y="60389"/>
                      <a:pt x="28099" y="60198"/>
                    </a:cubicBezTo>
                    <a:cubicBezTo>
                      <a:pt x="29337" y="59531"/>
                      <a:pt x="32956" y="56483"/>
                      <a:pt x="33052" y="55150"/>
                    </a:cubicBezTo>
                    <a:lnTo>
                      <a:pt x="33052" y="45625"/>
                    </a:lnTo>
                    <a:cubicBezTo>
                      <a:pt x="30766" y="47720"/>
                      <a:pt x="27527" y="49911"/>
                      <a:pt x="24384" y="49911"/>
                    </a:cubicBezTo>
                    <a:lnTo>
                      <a:pt x="15050" y="49911"/>
                    </a:lnTo>
                    <a:cubicBezTo>
                      <a:pt x="12478" y="49911"/>
                      <a:pt x="9334" y="49149"/>
                      <a:pt x="7239" y="47625"/>
                    </a:cubicBezTo>
                    <a:cubicBezTo>
                      <a:pt x="5525" y="46387"/>
                      <a:pt x="2667" y="43339"/>
                      <a:pt x="1810" y="42101"/>
                    </a:cubicBezTo>
                    <a:cubicBezTo>
                      <a:pt x="476" y="40195"/>
                      <a:pt x="0" y="37909"/>
                      <a:pt x="0" y="35528"/>
                    </a:cubicBezTo>
                    <a:lnTo>
                      <a:pt x="0" y="14383"/>
                    </a:lnTo>
                    <a:cubicBezTo>
                      <a:pt x="0" y="12001"/>
                      <a:pt x="476" y="9715"/>
                      <a:pt x="1810" y="7810"/>
                    </a:cubicBezTo>
                    <a:cubicBezTo>
                      <a:pt x="2762" y="6572"/>
                      <a:pt x="5525" y="3524"/>
                      <a:pt x="7239" y="2286"/>
                    </a:cubicBezTo>
                    <a:cubicBezTo>
                      <a:pt x="9239" y="762"/>
                      <a:pt x="12478" y="0"/>
                      <a:pt x="15050" y="0"/>
                    </a:cubicBezTo>
                    <a:lnTo>
                      <a:pt x="24384" y="0"/>
                    </a:lnTo>
                    <a:cubicBezTo>
                      <a:pt x="27813" y="0"/>
                      <a:pt x="31147" y="2572"/>
                      <a:pt x="33528" y="4763"/>
                    </a:cubicBezTo>
                    <a:lnTo>
                      <a:pt x="34004" y="571"/>
                    </a:lnTo>
                    <a:lnTo>
                      <a:pt x="42863" y="571"/>
                    </a:lnTo>
                    <a:lnTo>
                      <a:pt x="42005" y="9715"/>
                    </a:lnTo>
                    <a:close/>
                    <a:moveTo>
                      <a:pt x="33242" y="14859"/>
                    </a:moveTo>
                    <a:cubicBezTo>
                      <a:pt x="31909" y="13240"/>
                      <a:pt x="26479" y="8287"/>
                      <a:pt x="24098" y="8287"/>
                    </a:cubicBezTo>
                    <a:lnTo>
                      <a:pt x="15240" y="8287"/>
                    </a:lnTo>
                    <a:cubicBezTo>
                      <a:pt x="14573" y="8287"/>
                      <a:pt x="14192" y="8477"/>
                      <a:pt x="13906" y="8668"/>
                    </a:cubicBezTo>
                    <a:cubicBezTo>
                      <a:pt x="12287" y="9525"/>
                      <a:pt x="9906" y="11811"/>
                      <a:pt x="9049" y="13430"/>
                    </a:cubicBezTo>
                    <a:cubicBezTo>
                      <a:pt x="8954" y="13526"/>
                      <a:pt x="8858" y="14002"/>
                      <a:pt x="8858" y="14668"/>
                    </a:cubicBezTo>
                    <a:lnTo>
                      <a:pt x="8858" y="35338"/>
                    </a:lnTo>
                    <a:cubicBezTo>
                      <a:pt x="8858" y="36004"/>
                      <a:pt x="8954" y="36481"/>
                      <a:pt x="9049" y="36576"/>
                    </a:cubicBezTo>
                    <a:cubicBezTo>
                      <a:pt x="10001" y="38195"/>
                      <a:pt x="12382" y="40576"/>
                      <a:pt x="13906" y="41434"/>
                    </a:cubicBezTo>
                    <a:cubicBezTo>
                      <a:pt x="14288" y="41529"/>
                      <a:pt x="14573" y="41624"/>
                      <a:pt x="15240" y="41624"/>
                    </a:cubicBezTo>
                    <a:lnTo>
                      <a:pt x="24098" y="41624"/>
                    </a:lnTo>
                    <a:cubicBezTo>
                      <a:pt x="24098" y="41624"/>
                      <a:pt x="24860" y="41624"/>
                      <a:pt x="25146" y="41529"/>
                    </a:cubicBezTo>
                    <a:cubicBezTo>
                      <a:pt x="27623" y="40291"/>
                      <a:pt x="31718" y="37147"/>
                      <a:pt x="33338" y="35052"/>
                    </a:cubicBezTo>
                    <a:lnTo>
                      <a:pt x="33338" y="14764"/>
                    </a:lnTo>
                    <a:lnTo>
                      <a:pt x="33338" y="14764"/>
                    </a:lnTo>
                    <a:close/>
                  </a:path>
                </a:pathLst>
              </a:custGeom>
              <a:solidFill>
                <a:srgbClr val="6D6E71"/>
              </a:solidFill>
              <a:ln w="9525" cap="flat">
                <a:noFill/>
                <a:prstDash val="solid"/>
                <a:miter/>
              </a:ln>
            </p:spPr>
            <p:txBody>
              <a:bodyPr rtlCol="0" anchor="ctr"/>
              <a:lstStyle/>
              <a:p>
                <a:endParaRPr lang="en-US"/>
              </a:p>
            </p:txBody>
          </p:sp>
          <p:sp>
            <p:nvSpPr>
              <p:cNvPr id="118" name="Freihandform: Form 117">
                <a:extLst>
                  <a:ext uri="{FF2B5EF4-FFF2-40B4-BE49-F238E27FC236}">
                    <a16:creationId xmlns:a16="http://schemas.microsoft.com/office/drawing/2014/main" id="{565A581A-2ECD-4FA5-98B9-AC4E070EF520}"/>
                  </a:ext>
                </a:extLst>
              </p:cNvPr>
              <p:cNvSpPr/>
              <p:nvPr/>
            </p:nvSpPr>
            <p:spPr>
              <a:xfrm>
                <a:off x="9262547"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6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383" y="50006"/>
                      <a:pt x="9335" y="49244"/>
                      <a:pt x="7334" y="47720"/>
                    </a:cubicBezTo>
                    <a:cubicBezTo>
                      <a:pt x="5620" y="46482"/>
                      <a:pt x="2858" y="43529"/>
                      <a:pt x="1905" y="42291"/>
                    </a:cubicBezTo>
                    <a:cubicBezTo>
                      <a:pt x="572" y="40481"/>
                      <a:pt x="0" y="38195"/>
                      <a:pt x="0" y="35814"/>
                    </a:cubicBezTo>
                    <a:lnTo>
                      <a:pt x="0" y="14192"/>
                    </a:lnTo>
                    <a:cubicBezTo>
                      <a:pt x="0" y="11811"/>
                      <a:pt x="572" y="9525"/>
                      <a:pt x="1905" y="7715"/>
                    </a:cubicBezTo>
                    <a:cubicBezTo>
                      <a:pt x="2762" y="6477"/>
                      <a:pt x="5620" y="3524"/>
                      <a:pt x="7334" y="2286"/>
                    </a:cubicBezTo>
                    <a:cubicBezTo>
                      <a:pt x="9335" y="762"/>
                      <a:pt x="12478" y="0"/>
                      <a:pt x="15145" y="0"/>
                    </a:cubicBezTo>
                    <a:lnTo>
                      <a:pt x="26479" y="0"/>
                    </a:lnTo>
                    <a:cubicBezTo>
                      <a:pt x="29147" y="0"/>
                      <a:pt x="32290" y="762"/>
                      <a:pt x="34290" y="2286"/>
                    </a:cubicBezTo>
                    <a:cubicBezTo>
                      <a:pt x="36004" y="3524"/>
                      <a:pt x="38862" y="6477"/>
                      <a:pt x="39719" y="7715"/>
                    </a:cubicBezTo>
                    <a:cubicBezTo>
                      <a:pt x="41053" y="9620"/>
                      <a:pt x="41529" y="11906"/>
                      <a:pt x="41529" y="14192"/>
                    </a:cubicBezTo>
                    <a:lnTo>
                      <a:pt x="41529" y="28765"/>
                    </a:lnTo>
                    <a:lnTo>
                      <a:pt x="8858" y="28765"/>
                    </a:lnTo>
                    <a:lnTo>
                      <a:pt x="8858" y="35528"/>
                    </a:lnTo>
                    <a:cubicBezTo>
                      <a:pt x="8858" y="36195"/>
                      <a:pt x="8954" y="36671"/>
                      <a:pt x="9049" y="36766"/>
                    </a:cubicBezTo>
                    <a:cubicBezTo>
                      <a:pt x="10001" y="38386"/>
                      <a:pt x="13049" y="41624"/>
                      <a:pt x="15145" y="41624"/>
                    </a:cubicBezTo>
                    <a:lnTo>
                      <a:pt x="26956" y="41624"/>
                    </a:lnTo>
                    <a:cubicBezTo>
                      <a:pt x="27623" y="41624"/>
                      <a:pt x="28004"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6" y="13144"/>
                    </a:cubicBezTo>
                    <a:cubicBezTo>
                      <a:pt x="31623" y="11525"/>
                      <a:pt x="29242" y="9525"/>
                      <a:pt x="27718" y="8572"/>
                    </a:cubicBezTo>
                    <a:cubicBezTo>
                      <a:pt x="27337" y="8477"/>
                      <a:pt x="27051" y="8191"/>
                      <a:pt x="26384" y="8191"/>
                    </a:cubicBezTo>
                    <a:lnTo>
                      <a:pt x="15145" y="8191"/>
                    </a:lnTo>
                    <a:cubicBezTo>
                      <a:pt x="12954" y="8191"/>
                      <a:pt x="9906" y="11430"/>
                      <a:pt x="9049" y="13049"/>
                    </a:cubicBezTo>
                    <a:cubicBezTo>
                      <a:pt x="8954"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19" name="Freihandform: Form 118">
                <a:extLst>
                  <a:ext uri="{FF2B5EF4-FFF2-40B4-BE49-F238E27FC236}">
                    <a16:creationId xmlns:a16="http://schemas.microsoft.com/office/drawing/2014/main" id="{B5DEE757-8A66-4B3C-9488-0D58CF099C1C}"/>
                  </a:ext>
                </a:extLst>
              </p:cNvPr>
              <p:cNvSpPr/>
              <p:nvPr/>
            </p:nvSpPr>
            <p:spPr>
              <a:xfrm>
                <a:off x="9318078"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9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5 w 41719"/>
                  <a:gd name="connsiteY12" fmla="*/ 4572 h 49339"/>
                  <a:gd name="connsiteX13" fmla="*/ 18193 w 41719"/>
                  <a:gd name="connsiteY13" fmla="*/ 0 h 49339"/>
                  <a:gd name="connsiteX14" fmla="*/ 26670 w 41719"/>
                  <a:gd name="connsiteY14" fmla="*/ 0 h 49339"/>
                  <a:gd name="connsiteX15" fmla="*/ 34481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861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9" y="8287"/>
                    </a:lnTo>
                    <a:cubicBezTo>
                      <a:pt x="16288" y="8287"/>
                      <a:pt x="10858" y="12668"/>
                      <a:pt x="9811" y="14192"/>
                    </a:cubicBezTo>
                    <a:lnTo>
                      <a:pt x="9811" y="49339"/>
                    </a:lnTo>
                    <a:lnTo>
                      <a:pt x="952" y="49339"/>
                    </a:lnTo>
                    <a:lnTo>
                      <a:pt x="952" y="9620"/>
                    </a:lnTo>
                    <a:lnTo>
                      <a:pt x="0" y="571"/>
                    </a:lnTo>
                    <a:lnTo>
                      <a:pt x="8858" y="571"/>
                    </a:lnTo>
                    <a:lnTo>
                      <a:pt x="9335" y="4572"/>
                    </a:lnTo>
                    <a:cubicBezTo>
                      <a:pt x="11621" y="2572"/>
                      <a:pt x="14954" y="0"/>
                      <a:pt x="18193" y="0"/>
                    </a:cubicBezTo>
                    <a:lnTo>
                      <a:pt x="26670" y="0"/>
                    </a:lnTo>
                    <a:cubicBezTo>
                      <a:pt x="29432" y="0"/>
                      <a:pt x="32480" y="762"/>
                      <a:pt x="34481" y="2286"/>
                    </a:cubicBezTo>
                    <a:cubicBezTo>
                      <a:pt x="36195" y="3524"/>
                      <a:pt x="38957" y="6477"/>
                      <a:pt x="39910" y="7715"/>
                    </a:cubicBezTo>
                    <a:cubicBezTo>
                      <a:pt x="41243" y="9620"/>
                      <a:pt x="41719" y="11906"/>
                      <a:pt x="41719" y="14192"/>
                    </a:cubicBezTo>
                    <a:lnTo>
                      <a:pt x="41719" y="49339"/>
                    </a:lnTo>
                    <a:lnTo>
                      <a:pt x="32861" y="49339"/>
                    </a:lnTo>
                    <a:close/>
                  </a:path>
                </a:pathLst>
              </a:custGeom>
              <a:solidFill>
                <a:srgbClr val="6D6E71"/>
              </a:solidFill>
              <a:ln w="9525" cap="flat">
                <a:noFill/>
                <a:prstDash val="solid"/>
                <a:miter/>
              </a:ln>
            </p:spPr>
            <p:txBody>
              <a:bodyPr rtlCol="0" anchor="ctr"/>
              <a:lstStyle/>
              <a:p>
                <a:endParaRPr lang="en-US"/>
              </a:p>
            </p:txBody>
          </p:sp>
          <p:sp>
            <p:nvSpPr>
              <p:cNvPr id="120" name="Freihandform: Form 119">
                <a:extLst>
                  <a:ext uri="{FF2B5EF4-FFF2-40B4-BE49-F238E27FC236}">
                    <a16:creationId xmlns:a16="http://schemas.microsoft.com/office/drawing/2014/main" id="{2393FBAA-EDC8-451F-830B-735797F2A855}"/>
                  </a:ext>
                </a:extLst>
              </p:cNvPr>
              <p:cNvSpPr/>
              <p:nvPr/>
            </p:nvSpPr>
            <p:spPr>
              <a:xfrm>
                <a:off x="9403136" y="5439411"/>
                <a:ext cx="47529" cy="68389"/>
              </a:xfrm>
              <a:custGeom>
                <a:avLst/>
                <a:gdLst>
                  <a:gd name="connsiteX0" fmla="*/ 46196 w 47529"/>
                  <a:gd name="connsiteY0" fmla="*/ 58579 h 68389"/>
                  <a:gd name="connsiteX1" fmla="*/ 38100 w 47529"/>
                  <a:gd name="connsiteY1" fmla="*/ 66484 h 68389"/>
                  <a:gd name="connsiteX2" fmla="*/ 31623 w 47529"/>
                  <a:gd name="connsiteY2" fmla="*/ 68390 h 68389"/>
                  <a:gd name="connsiteX3" fmla="*/ 16478 w 47529"/>
                  <a:gd name="connsiteY3" fmla="*/ 68390 h 68389"/>
                  <a:gd name="connsiteX4" fmla="*/ 9906 w 47529"/>
                  <a:gd name="connsiteY4" fmla="*/ 66484 h 68389"/>
                  <a:gd name="connsiteX5" fmla="*/ 1715 w 47529"/>
                  <a:gd name="connsiteY5" fmla="*/ 58579 h 68389"/>
                  <a:gd name="connsiteX6" fmla="*/ 0 w 47529"/>
                  <a:gd name="connsiteY6" fmla="*/ 52673 h 68389"/>
                  <a:gd name="connsiteX7" fmla="*/ 0 w 47529"/>
                  <a:gd name="connsiteY7" fmla="*/ 0 h 68389"/>
                  <a:gd name="connsiteX8" fmla="*/ 9239 w 47529"/>
                  <a:gd name="connsiteY8" fmla="*/ 0 h 68389"/>
                  <a:gd name="connsiteX9" fmla="*/ 9239 w 47529"/>
                  <a:gd name="connsiteY9" fmla="*/ 52483 h 68389"/>
                  <a:gd name="connsiteX10" fmla="*/ 16097 w 47529"/>
                  <a:gd name="connsiteY10" fmla="*/ 59531 h 68389"/>
                  <a:gd name="connsiteX11" fmla="*/ 16859 w 47529"/>
                  <a:gd name="connsiteY11" fmla="*/ 59627 h 68389"/>
                  <a:gd name="connsiteX12" fmla="*/ 30861 w 47529"/>
                  <a:gd name="connsiteY12" fmla="*/ 59627 h 68389"/>
                  <a:gd name="connsiteX13" fmla="*/ 31623 w 47529"/>
                  <a:gd name="connsiteY13" fmla="*/ 59531 h 68389"/>
                  <a:gd name="connsiteX14" fmla="*/ 38290 w 47529"/>
                  <a:gd name="connsiteY14" fmla="*/ 52483 h 68389"/>
                  <a:gd name="connsiteX15" fmla="*/ 38290 w 47529"/>
                  <a:gd name="connsiteY15" fmla="*/ 0 h 68389"/>
                  <a:gd name="connsiteX16" fmla="*/ 47530 w 47529"/>
                  <a:gd name="connsiteY16" fmla="*/ 0 h 68389"/>
                  <a:gd name="connsiteX17" fmla="*/ 47530 w 47529"/>
                  <a:gd name="connsiteY17" fmla="*/ 52673 h 68389"/>
                  <a:gd name="connsiteX18" fmla="*/ 45910 w 47529"/>
                  <a:gd name="connsiteY18" fmla="*/ 58579 h 6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529" h="68389">
                    <a:moveTo>
                      <a:pt x="46196" y="58579"/>
                    </a:moveTo>
                    <a:cubicBezTo>
                      <a:pt x="44863" y="60579"/>
                      <a:pt x="40291" y="65151"/>
                      <a:pt x="38100" y="66484"/>
                    </a:cubicBezTo>
                    <a:cubicBezTo>
                      <a:pt x="36290" y="67532"/>
                      <a:pt x="33814" y="68390"/>
                      <a:pt x="31623" y="68390"/>
                    </a:cubicBezTo>
                    <a:lnTo>
                      <a:pt x="16478" y="68390"/>
                    </a:lnTo>
                    <a:cubicBezTo>
                      <a:pt x="14383" y="68390"/>
                      <a:pt x="11716" y="67437"/>
                      <a:pt x="9906" y="66484"/>
                    </a:cubicBezTo>
                    <a:cubicBezTo>
                      <a:pt x="7620" y="65151"/>
                      <a:pt x="3143" y="60579"/>
                      <a:pt x="1715" y="58579"/>
                    </a:cubicBezTo>
                    <a:cubicBezTo>
                      <a:pt x="476" y="56769"/>
                      <a:pt x="0" y="54769"/>
                      <a:pt x="0" y="52673"/>
                    </a:cubicBezTo>
                    <a:lnTo>
                      <a:pt x="0" y="0"/>
                    </a:lnTo>
                    <a:lnTo>
                      <a:pt x="9239" y="0"/>
                    </a:lnTo>
                    <a:lnTo>
                      <a:pt x="9239" y="52483"/>
                    </a:lnTo>
                    <a:cubicBezTo>
                      <a:pt x="9239" y="54197"/>
                      <a:pt x="14478" y="58674"/>
                      <a:pt x="16097" y="59531"/>
                    </a:cubicBezTo>
                    <a:cubicBezTo>
                      <a:pt x="16192" y="59531"/>
                      <a:pt x="16478" y="59627"/>
                      <a:pt x="16859" y="59627"/>
                    </a:cubicBezTo>
                    <a:lnTo>
                      <a:pt x="30861" y="59627"/>
                    </a:lnTo>
                    <a:cubicBezTo>
                      <a:pt x="30861" y="59627"/>
                      <a:pt x="31528" y="59531"/>
                      <a:pt x="31623" y="59531"/>
                    </a:cubicBezTo>
                    <a:cubicBezTo>
                      <a:pt x="33338" y="58769"/>
                      <a:pt x="38290" y="54102"/>
                      <a:pt x="38290" y="52483"/>
                    </a:cubicBezTo>
                    <a:lnTo>
                      <a:pt x="38290" y="0"/>
                    </a:lnTo>
                    <a:lnTo>
                      <a:pt x="47530" y="0"/>
                    </a:lnTo>
                    <a:lnTo>
                      <a:pt x="47530" y="52673"/>
                    </a:lnTo>
                    <a:cubicBezTo>
                      <a:pt x="47530" y="54769"/>
                      <a:pt x="47244" y="56769"/>
                      <a:pt x="45910" y="58579"/>
                    </a:cubicBezTo>
                  </a:path>
                </a:pathLst>
              </a:custGeom>
              <a:solidFill>
                <a:srgbClr val="6D6E71"/>
              </a:solidFill>
              <a:ln w="9525" cap="flat">
                <a:noFill/>
                <a:prstDash val="solid"/>
                <a:miter/>
              </a:ln>
            </p:spPr>
            <p:txBody>
              <a:bodyPr rtlCol="0" anchor="ctr"/>
              <a:lstStyle/>
              <a:p>
                <a:endParaRPr lang="en-US"/>
              </a:p>
            </p:txBody>
          </p:sp>
          <p:sp>
            <p:nvSpPr>
              <p:cNvPr id="121" name="Freihandform: Form 120">
                <a:extLst>
                  <a:ext uri="{FF2B5EF4-FFF2-40B4-BE49-F238E27FC236}">
                    <a16:creationId xmlns:a16="http://schemas.microsoft.com/office/drawing/2014/main" id="{C294475B-69CF-45B2-AD29-9CA4E665F6E5}"/>
                  </a:ext>
                </a:extLst>
              </p:cNvPr>
              <p:cNvSpPr/>
              <p:nvPr/>
            </p:nvSpPr>
            <p:spPr>
              <a:xfrm>
                <a:off x="9465906" y="5457985"/>
                <a:ext cx="41719" cy="49339"/>
              </a:xfrm>
              <a:custGeom>
                <a:avLst/>
                <a:gdLst>
                  <a:gd name="connsiteX0" fmla="*/ 32766 w 41719"/>
                  <a:gd name="connsiteY0" fmla="*/ 49339 h 49339"/>
                  <a:gd name="connsiteX1" fmla="*/ 32766 w 41719"/>
                  <a:gd name="connsiteY1" fmla="*/ 14383 h 49339"/>
                  <a:gd name="connsiteX2" fmla="*/ 32671 w 41719"/>
                  <a:gd name="connsiteY2" fmla="*/ 13144 h 49339"/>
                  <a:gd name="connsiteX3" fmla="*/ 27813 w 41719"/>
                  <a:gd name="connsiteY3" fmla="*/ 8477 h 49339"/>
                  <a:gd name="connsiteX4" fmla="*/ 26479 w 41719"/>
                  <a:gd name="connsiteY4" fmla="*/ 8287 h 49339"/>
                  <a:gd name="connsiteX5" fmla="*/ 18478 w 41719"/>
                  <a:gd name="connsiteY5" fmla="*/ 8287 h 49339"/>
                  <a:gd name="connsiteX6" fmla="*/ 9811 w 41719"/>
                  <a:gd name="connsiteY6" fmla="*/ 14192 h 49339"/>
                  <a:gd name="connsiteX7" fmla="*/ 9811 w 41719"/>
                  <a:gd name="connsiteY7" fmla="*/ 49339 h 49339"/>
                  <a:gd name="connsiteX8" fmla="*/ 952 w 41719"/>
                  <a:gd name="connsiteY8" fmla="*/ 49339 h 49339"/>
                  <a:gd name="connsiteX9" fmla="*/ 952 w 41719"/>
                  <a:gd name="connsiteY9" fmla="*/ 9620 h 49339"/>
                  <a:gd name="connsiteX10" fmla="*/ 0 w 41719"/>
                  <a:gd name="connsiteY10" fmla="*/ 571 h 49339"/>
                  <a:gd name="connsiteX11" fmla="*/ 8858 w 41719"/>
                  <a:gd name="connsiteY11" fmla="*/ 571 h 49339"/>
                  <a:gd name="connsiteX12" fmla="*/ 9334 w 41719"/>
                  <a:gd name="connsiteY12" fmla="*/ 4572 h 49339"/>
                  <a:gd name="connsiteX13" fmla="*/ 18193 w 41719"/>
                  <a:gd name="connsiteY13" fmla="*/ 0 h 49339"/>
                  <a:gd name="connsiteX14" fmla="*/ 26670 w 41719"/>
                  <a:gd name="connsiteY14" fmla="*/ 0 h 49339"/>
                  <a:gd name="connsiteX15" fmla="*/ 34480 w 41719"/>
                  <a:gd name="connsiteY15" fmla="*/ 2286 h 49339"/>
                  <a:gd name="connsiteX16" fmla="*/ 39910 w 41719"/>
                  <a:gd name="connsiteY16" fmla="*/ 7715 h 49339"/>
                  <a:gd name="connsiteX17" fmla="*/ 41719 w 41719"/>
                  <a:gd name="connsiteY17" fmla="*/ 14192 h 49339"/>
                  <a:gd name="connsiteX18" fmla="*/ 41719 w 41719"/>
                  <a:gd name="connsiteY18" fmla="*/ 49339 h 49339"/>
                  <a:gd name="connsiteX19" fmla="*/ 32956 w 41719"/>
                  <a:gd name="connsiteY19" fmla="*/ 49339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719" h="49339">
                    <a:moveTo>
                      <a:pt x="32766" y="49339"/>
                    </a:moveTo>
                    <a:lnTo>
                      <a:pt x="32766" y="14383"/>
                    </a:lnTo>
                    <a:cubicBezTo>
                      <a:pt x="32766" y="14383"/>
                      <a:pt x="32766" y="13335"/>
                      <a:pt x="32671" y="13144"/>
                    </a:cubicBezTo>
                    <a:cubicBezTo>
                      <a:pt x="31718" y="11525"/>
                      <a:pt x="29337" y="9430"/>
                      <a:pt x="27813" y="8477"/>
                    </a:cubicBezTo>
                    <a:cubicBezTo>
                      <a:pt x="27432" y="8382"/>
                      <a:pt x="27146" y="8287"/>
                      <a:pt x="26479" y="8287"/>
                    </a:cubicBezTo>
                    <a:lnTo>
                      <a:pt x="18478" y="8287"/>
                    </a:lnTo>
                    <a:cubicBezTo>
                      <a:pt x="16288" y="8287"/>
                      <a:pt x="10858" y="12668"/>
                      <a:pt x="9811" y="14192"/>
                    </a:cubicBezTo>
                    <a:lnTo>
                      <a:pt x="9811" y="49339"/>
                    </a:lnTo>
                    <a:lnTo>
                      <a:pt x="952" y="49339"/>
                    </a:lnTo>
                    <a:lnTo>
                      <a:pt x="952" y="9620"/>
                    </a:lnTo>
                    <a:lnTo>
                      <a:pt x="0" y="571"/>
                    </a:lnTo>
                    <a:lnTo>
                      <a:pt x="8858" y="571"/>
                    </a:lnTo>
                    <a:lnTo>
                      <a:pt x="9334" y="4572"/>
                    </a:lnTo>
                    <a:cubicBezTo>
                      <a:pt x="11620" y="2572"/>
                      <a:pt x="14954" y="0"/>
                      <a:pt x="18193" y="0"/>
                    </a:cubicBezTo>
                    <a:lnTo>
                      <a:pt x="26670" y="0"/>
                    </a:lnTo>
                    <a:cubicBezTo>
                      <a:pt x="29432" y="0"/>
                      <a:pt x="32480" y="762"/>
                      <a:pt x="34480" y="2286"/>
                    </a:cubicBezTo>
                    <a:cubicBezTo>
                      <a:pt x="36195" y="3524"/>
                      <a:pt x="38957" y="6477"/>
                      <a:pt x="39910" y="7715"/>
                    </a:cubicBezTo>
                    <a:cubicBezTo>
                      <a:pt x="41243" y="9620"/>
                      <a:pt x="41719" y="11906"/>
                      <a:pt x="41719" y="14192"/>
                    </a:cubicBezTo>
                    <a:lnTo>
                      <a:pt x="41719" y="49339"/>
                    </a:lnTo>
                    <a:lnTo>
                      <a:pt x="32956" y="49339"/>
                    </a:lnTo>
                    <a:close/>
                  </a:path>
                </a:pathLst>
              </a:custGeom>
              <a:solidFill>
                <a:srgbClr val="6D6E71"/>
              </a:solidFill>
              <a:ln w="9525" cap="flat">
                <a:noFill/>
                <a:prstDash val="solid"/>
                <a:miter/>
              </a:ln>
            </p:spPr>
            <p:txBody>
              <a:bodyPr rtlCol="0" anchor="ctr"/>
              <a:lstStyle/>
              <a:p>
                <a:endParaRPr lang="en-US"/>
              </a:p>
            </p:txBody>
          </p:sp>
          <p:sp>
            <p:nvSpPr>
              <p:cNvPr id="122" name="Freihandform: Form 121">
                <a:extLst>
                  <a:ext uri="{FF2B5EF4-FFF2-40B4-BE49-F238E27FC236}">
                    <a16:creationId xmlns:a16="http://schemas.microsoft.com/office/drawing/2014/main" id="{1652C44C-5B50-478F-ADF6-427250D8D847}"/>
                  </a:ext>
                </a:extLst>
              </p:cNvPr>
              <p:cNvSpPr/>
              <p:nvPr/>
            </p:nvSpPr>
            <p:spPr>
              <a:xfrm>
                <a:off x="9524866" y="5438839"/>
                <a:ext cx="9715" cy="68484"/>
              </a:xfrm>
              <a:custGeom>
                <a:avLst/>
                <a:gdLst>
                  <a:gd name="connsiteX0" fmla="*/ 0 w 9715"/>
                  <a:gd name="connsiteY0" fmla="*/ 0 h 68484"/>
                  <a:gd name="connsiteX1" fmla="*/ 9716 w 9715"/>
                  <a:gd name="connsiteY1" fmla="*/ 0 h 68484"/>
                  <a:gd name="connsiteX2" fmla="*/ 9716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5 w 9715"/>
                  <a:gd name="connsiteY6" fmla="*/ 19717 h 68484"/>
                  <a:gd name="connsiteX7" fmla="*/ 9335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6" y="0"/>
                    </a:lnTo>
                    <a:lnTo>
                      <a:pt x="9716" y="9620"/>
                    </a:lnTo>
                    <a:lnTo>
                      <a:pt x="0" y="9620"/>
                    </a:lnTo>
                    <a:lnTo>
                      <a:pt x="0" y="0"/>
                    </a:lnTo>
                    <a:close/>
                    <a:moveTo>
                      <a:pt x="476" y="19717"/>
                    </a:moveTo>
                    <a:lnTo>
                      <a:pt x="9335" y="19717"/>
                    </a:lnTo>
                    <a:lnTo>
                      <a:pt x="9335"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23" name="Freihandform: Form 122">
                <a:extLst>
                  <a:ext uri="{FF2B5EF4-FFF2-40B4-BE49-F238E27FC236}">
                    <a16:creationId xmlns:a16="http://schemas.microsoft.com/office/drawing/2014/main" id="{2017AA2D-126A-4829-8E69-2BEF31B2FCD3}"/>
                  </a:ext>
                </a:extLst>
              </p:cNvPr>
              <p:cNvSpPr/>
              <p:nvPr/>
            </p:nvSpPr>
            <p:spPr>
              <a:xfrm>
                <a:off x="9546869" y="5458461"/>
                <a:ext cx="44195" cy="48863"/>
              </a:xfrm>
              <a:custGeom>
                <a:avLst/>
                <a:gdLst>
                  <a:gd name="connsiteX0" fmla="*/ 27527 w 44195"/>
                  <a:gd name="connsiteY0" fmla="*/ 48863 h 48863"/>
                  <a:gd name="connsiteX1" fmla="*/ 16954 w 44195"/>
                  <a:gd name="connsiteY1" fmla="*/ 48863 h 48863"/>
                  <a:gd name="connsiteX2" fmla="*/ 0 w 44195"/>
                  <a:gd name="connsiteY2" fmla="*/ 0 h 48863"/>
                  <a:gd name="connsiteX3" fmla="*/ 9430 w 44195"/>
                  <a:gd name="connsiteY3" fmla="*/ 0 h 48863"/>
                  <a:gd name="connsiteX4" fmla="*/ 22098 w 44195"/>
                  <a:gd name="connsiteY4" fmla="*/ 38386 h 48863"/>
                  <a:gd name="connsiteX5" fmla="*/ 34861 w 44195"/>
                  <a:gd name="connsiteY5" fmla="*/ 0 h 48863"/>
                  <a:gd name="connsiteX6" fmla="*/ 44196 w 44195"/>
                  <a:gd name="connsiteY6" fmla="*/ 0 h 48863"/>
                  <a:gd name="connsiteX7" fmla="*/ 27527 w 44195"/>
                  <a:gd name="connsiteY7" fmla="*/ 48863 h 4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195" h="48863">
                    <a:moveTo>
                      <a:pt x="27527" y="48863"/>
                    </a:moveTo>
                    <a:lnTo>
                      <a:pt x="16954" y="48863"/>
                    </a:lnTo>
                    <a:lnTo>
                      <a:pt x="0" y="0"/>
                    </a:lnTo>
                    <a:lnTo>
                      <a:pt x="9430" y="0"/>
                    </a:lnTo>
                    <a:lnTo>
                      <a:pt x="22098" y="38386"/>
                    </a:lnTo>
                    <a:lnTo>
                      <a:pt x="34861" y="0"/>
                    </a:lnTo>
                    <a:lnTo>
                      <a:pt x="44196" y="0"/>
                    </a:lnTo>
                    <a:lnTo>
                      <a:pt x="27527" y="48863"/>
                    </a:lnTo>
                    <a:close/>
                  </a:path>
                </a:pathLst>
              </a:custGeom>
              <a:solidFill>
                <a:srgbClr val="6D6E71"/>
              </a:solidFill>
              <a:ln w="9525" cap="flat">
                <a:noFill/>
                <a:prstDash val="solid"/>
                <a:miter/>
              </a:ln>
            </p:spPr>
            <p:txBody>
              <a:bodyPr rtlCol="0" anchor="ctr"/>
              <a:lstStyle/>
              <a:p>
                <a:endParaRPr lang="en-US"/>
              </a:p>
            </p:txBody>
          </p:sp>
          <p:sp>
            <p:nvSpPr>
              <p:cNvPr id="124" name="Freihandform: Form 123">
                <a:extLst>
                  <a:ext uri="{FF2B5EF4-FFF2-40B4-BE49-F238E27FC236}">
                    <a16:creationId xmlns:a16="http://schemas.microsoft.com/office/drawing/2014/main" id="{AE80F883-EB31-4586-ACBC-0095A8FB8115}"/>
                  </a:ext>
                </a:extLst>
              </p:cNvPr>
              <p:cNvSpPr/>
              <p:nvPr/>
            </p:nvSpPr>
            <p:spPr>
              <a:xfrm>
                <a:off x="9601923" y="5457889"/>
                <a:ext cx="41814" cy="50006"/>
              </a:xfrm>
              <a:custGeom>
                <a:avLst/>
                <a:gdLst>
                  <a:gd name="connsiteX0" fmla="*/ 34385 w 41814"/>
                  <a:gd name="connsiteY0" fmla="*/ 47720 h 50006"/>
                  <a:gd name="connsiteX1" fmla="*/ 26670 w 41814"/>
                  <a:gd name="connsiteY1" fmla="*/ 50006 h 50006"/>
                  <a:gd name="connsiteX2" fmla="*/ 15145 w 41814"/>
                  <a:gd name="connsiteY2" fmla="*/ 50006 h 50006"/>
                  <a:gd name="connsiteX3" fmla="*/ 7334 w 41814"/>
                  <a:gd name="connsiteY3" fmla="*/ 47720 h 50006"/>
                  <a:gd name="connsiteX4" fmla="*/ 1905 w 41814"/>
                  <a:gd name="connsiteY4" fmla="*/ 42291 h 50006"/>
                  <a:gd name="connsiteX5" fmla="*/ 0 w 41814"/>
                  <a:gd name="connsiteY5" fmla="*/ 35814 h 50006"/>
                  <a:gd name="connsiteX6" fmla="*/ 0 w 41814"/>
                  <a:gd name="connsiteY6" fmla="*/ 14192 h 50006"/>
                  <a:gd name="connsiteX7" fmla="*/ 1905 w 41814"/>
                  <a:gd name="connsiteY7" fmla="*/ 7715 h 50006"/>
                  <a:gd name="connsiteX8" fmla="*/ 7334 w 41814"/>
                  <a:gd name="connsiteY8" fmla="*/ 2286 h 50006"/>
                  <a:gd name="connsiteX9" fmla="*/ 15145 w 41814"/>
                  <a:gd name="connsiteY9" fmla="*/ 0 h 50006"/>
                  <a:gd name="connsiteX10" fmla="*/ 26479 w 41814"/>
                  <a:gd name="connsiteY10" fmla="*/ 0 h 50006"/>
                  <a:gd name="connsiteX11" fmla="*/ 34290 w 41814"/>
                  <a:gd name="connsiteY11" fmla="*/ 2286 h 50006"/>
                  <a:gd name="connsiteX12" fmla="*/ 39719 w 41814"/>
                  <a:gd name="connsiteY12" fmla="*/ 7715 h 50006"/>
                  <a:gd name="connsiteX13" fmla="*/ 41529 w 41814"/>
                  <a:gd name="connsiteY13" fmla="*/ 14192 h 50006"/>
                  <a:gd name="connsiteX14" fmla="*/ 41529 w 41814"/>
                  <a:gd name="connsiteY14" fmla="*/ 28765 h 50006"/>
                  <a:gd name="connsiteX15" fmla="*/ 8858 w 41814"/>
                  <a:gd name="connsiteY15" fmla="*/ 28765 h 50006"/>
                  <a:gd name="connsiteX16" fmla="*/ 8858 w 41814"/>
                  <a:gd name="connsiteY16" fmla="*/ 35528 h 50006"/>
                  <a:gd name="connsiteX17" fmla="*/ 9049 w 41814"/>
                  <a:gd name="connsiteY17" fmla="*/ 36766 h 50006"/>
                  <a:gd name="connsiteX18" fmla="*/ 15145 w 41814"/>
                  <a:gd name="connsiteY18" fmla="*/ 41624 h 50006"/>
                  <a:gd name="connsiteX19" fmla="*/ 26956 w 41814"/>
                  <a:gd name="connsiteY19" fmla="*/ 41624 h 50006"/>
                  <a:gd name="connsiteX20" fmla="*/ 28289 w 41814"/>
                  <a:gd name="connsiteY20" fmla="*/ 41339 h 50006"/>
                  <a:gd name="connsiteX21" fmla="*/ 32956 w 41814"/>
                  <a:gd name="connsiteY21" fmla="*/ 36766 h 50006"/>
                  <a:gd name="connsiteX22" fmla="*/ 33623 w 41814"/>
                  <a:gd name="connsiteY22" fmla="*/ 35528 h 50006"/>
                  <a:gd name="connsiteX23" fmla="*/ 41815 w 41814"/>
                  <a:gd name="connsiteY23" fmla="*/ 38195 h 50006"/>
                  <a:gd name="connsiteX24" fmla="*/ 34385 w 41814"/>
                  <a:gd name="connsiteY24" fmla="*/ 47625 h 50006"/>
                  <a:gd name="connsiteX25" fmla="*/ 32671 w 41814"/>
                  <a:gd name="connsiteY25" fmla="*/ 14383 h 50006"/>
                  <a:gd name="connsiteX26" fmla="*/ 32575 w 41814"/>
                  <a:gd name="connsiteY26" fmla="*/ 13144 h 50006"/>
                  <a:gd name="connsiteX27" fmla="*/ 27718 w 41814"/>
                  <a:gd name="connsiteY27" fmla="*/ 8572 h 50006"/>
                  <a:gd name="connsiteX28" fmla="*/ 26384 w 41814"/>
                  <a:gd name="connsiteY28" fmla="*/ 8191 h 50006"/>
                  <a:gd name="connsiteX29" fmla="*/ 15145 w 41814"/>
                  <a:gd name="connsiteY29" fmla="*/ 8191 h 50006"/>
                  <a:gd name="connsiteX30" fmla="*/ 9049 w 41814"/>
                  <a:gd name="connsiteY30" fmla="*/ 13049 h 50006"/>
                  <a:gd name="connsiteX31" fmla="*/ 8858 w 41814"/>
                  <a:gd name="connsiteY31" fmla="*/ 14288 h 50006"/>
                  <a:gd name="connsiteX32" fmla="*/ 8858 w 41814"/>
                  <a:gd name="connsiteY32" fmla="*/ 20479 h 50006"/>
                  <a:gd name="connsiteX33" fmla="*/ 32766 w 41814"/>
                  <a:gd name="connsiteY33" fmla="*/ 20479 h 50006"/>
                  <a:gd name="connsiteX34" fmla="*/ 32766 w 41814"/>
                  <a:gd name="connsiteY34" fmla="*/ 14288 h 50006"/>
                  <a:gd name="connsiteX35" fmla="*/ 32766 w 41814"/>
                  <a:gd name="connsiteY35" fmla="*/ 14288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14" h="50006">
                    <a:moveTo>
                      <a:pt x="34385" y="47720"/>
                    </a:moveTo>
                    <a:cubicBezTo>
                      <a:pt x="32385" y="49244"/>
                      <a:pt x="29432" y="50006"/>
                      <a:pt x="26670" y="50006"/>
                    </a:cubicBezTo>
                    <a:lnTo>
                      <a:pt x="15145" y="50006"/>
                    </a:lnTo>
                    <a:cubicBezTo>
                      <a:pt x="12478" y="50006"/>
                      <a:pt x="9334" y="49244"/>
                      <a:pt x="7334" y="47720"/>
                    </a:cubicBezTo>
                    <a:cubicBezTo>
                      <a:pt x="5620" y="46482"/>
                      <a:pt x="2762" y="43529"/>
                      <a:pt x="1905" y="42291"/>
                    </a:cubicBezTo>
                    <a:cubicBezTo>
                      <a:pt x="571" y="40481"/>
                      <a:pt x="0" y="38195"/>
                      <a:pt x="0" y="35814"/>
                    </a:cubicBezTo>
                    <a:lnTo>
                      <a:pt x="0" y="14192"/>
                    </a:lnTo>
                    <a:cubicBezTo>
                      <a:pt x="0" y="11811"/>
                      <a:pt x="571" y="9525"/>
                      <a:pt x="1905" y="7715"/>
                    </a:cubicBezTo>
                    <a:cubicBezTo>
                      <a:pt x="2762" y="6477"/>
                      <a:pt x="5620" y="3524"/>
                      <a:pt x="7334" y="2286"/>
                    </a:cubicBezTo>
                    <a:cubicBezTo>
                      <a:pt x="9334" y="762"/>
                      <a:pt x="12478" y="0"/>
                      <a:pt x="15145" y="0"/>
                    </a:cubicBezTo>
                    <a:lnTo>
                      <a:pt x="26479" y="0"/>
                    </a:lnTo>
                    <a:cubicBezTo>
                      <a:pt x="29242" y="0"/>
                      <a:pt x="32290" y="762"/>
                      <a:pt x="34290" y="2286"/>
                    </a:cubicBezTo>
                    <a:cubicBezTo>
                      <a:pt x="36004" y="3524"/>
                      <a:pt x="38767" y="6477"/>
                      <a:pt x="39719" y="7715"/>
                    </a:cubicBezTo>
                    <a:cubicBezTo>
                      <a:pt x="41053" y="9620"/>
                      <a:pt x="41529" y="11906"/>
                      <a:pt x="41529" y="14192"/>
                    </a:cubicBezTo>
                    <a:lnTo>
                      <a:pt x="41529" y="28765"/>
                    </a:lnTo>
                    <a:lnTo>
                      <a:pt x="8858" y="28765"/>
                    </a:lnTo>
                    <a:lnTo>
                      <a:pt x="8858" y="35528"/>
                    </a:lnTo>
                    <a:cubicBezTo>
                      <a:pt x="8858" y="36195"/>
                      <a:pt x="8953" y="36671"/>
                      <a:pt x="9049" y="36766"/>
                    </a:cubicBezTo>
                    <a:cubicBezTo>
                      <a:pt x="10001" y="38386"/>
                      <a:pt x="13049" y="41624"/>
                      <a:pt x="15145" y="41624"/>
                    </a:cubicBezTo>
                    <a:lnTo>
                      <a:pt x="26956" y="41624"/>
                    </a:lnTo>
                    <a:cubicBezTo>
                      <a:pt x="27622" y="41624"/>
                      <a:pt x="28003" y="41434"/>
                      <a:pt x="28289" y="41339"/>
                    </a:cubicBezTo>
                    <a:cubicBezTo>
                      <a:pt x="29908" y="40577"/>
                      <a:pt x="32099" y="38290"/>
                      <a:pt x="32956" y="36766"/>
                    </a:cubicBezTo>
                    <a:lnTo>
                      <a:pt x="33623" y="35528"/>
                    </a:lnTo>
                    <a:lnTo>
                      <a:pt x="41815" y="38195"/>
                    </a:lnTo>
                    <a:cubicBezTo>
                      <a:pt x="40386" y="41624"/>
                      <a:pt x="37243" y="45625"/>
                      <a:pt x="34385" y="47625"/>
                    </a:cubicBezTo>
                    <a:moveTo>
                      <a:pt x="32671" y="14383"/>
                    </a:moveTo>
                    <a:cubicBezTo>
                      <a:pt x="32671" y="14383"/>
                      <a:pt x="32671" y="13335"/>
                      <a:pt x="32575" y="13144"/>
                    </a:cubicBezTo>
                    <a:cubicBezTo>
                      <a:pt x="31623" y="11525"/>
                      <a:pt x="29337" y="9525"/>
                      <a:pt x="27718" y="8572"/>
                    </a:cubicBezTo>
                    <a:cubicBezTo>
                      <a:pt x="27337" y="8477"/>
                      <a:pt x="27051" y="8191"/>
                      <a:pt x="26384" y="8191"/>
                    </a:cubicBezTo>
                    <a:lnTo>
                      <a:pt x="15145" y="8191"/>
                    </a:lnTo>
                    <a:cubicBezTo>
                      <a:pt x="12954" y="8191"/>
                      <a:pt x="9906" y="11430"/>
                      <a:pt x="9049" y="13049"/>
                    </a:cubicBezTo>
                    <a:cubicBezTo>
                      <a:pt x="8953" y="13144"/>
                      <a:pt x="8858" y="13621"/>
                      <a:pt x="8858" y="14288"/>
                    </a:cubicBezTo>
                    <a:lnTo>
                      <a:pt x="8858" y="20479"/>
                    </a:lnTo>
                    <a:lnTo>
                      <a:pt x="32766" y="20479"/>
                    </a:lnTo>
                    <a:lnTo>
                      <a:pt x="32766" y="14288"/>
                    </a:lnTo>
                    <a:lnTo>
                      <a:pt x="32766" y="14288"/>
                    </a:lnTo>
                    <a:close/>
                  </a:path>
                </a:pathLst>
              </a:custGeom>
              <a:solidFill>
                <a:srgbClr val="6D6E71"/>
              </a:solidFill>
              <a:ln w="9525" cap="flat">
                <a:noFill/>
                <a:prstDash val="solid"/>
                <a:miter/>
              </a:ln>
            </p:spPr>
            <p:txBody>
              <a:bodyPr rtlCol="0" anchor="ctr"/>
              <a:lstStyle/>
              <a:p>
                <a:endParaRPr lang="en-US"/>
              </a:p>
            </p:txBody>
          </p:sp>
          <p:sp>
            <p:nvSpPr>
              <p:cNvPr id="125" name="Freihandform: Form 124">
                <a:extLst>
                  <a:ext uri="{FF2B5EF4-FFF2-40B4-BE49-F238E27FC236}">
                    <a16:creationId xmlns:a16="http://schemas.microsoft.com/office/drawing/2014/main" id="{BAC51F78-2174-48DD-A534-0B063C267B7E}"/>
                  </a:ext>
                </a:extLst>
              </p:cNvPr>
              <p:cNvSpPr/>
              <p:nvPr/>
            </p:nvSpPr>
            <p:spPr>
              <a:xfrm>
                <a:off x="9659740" y="5457889"/>
                <a:ext cx="39814" cy="49339"/>
              </a:xfrm>
              <a:custGeom>
                <a:avLst/>
                <a:gdLst>
                  <a:gd name="connsiteX0" fmla="*/ 31432 w 39814"/>
                  <a:gd name="connsiteY0" fmla="*/ 14383 h 49339"/>
                  <a:gd name="connsiteX1" fmla="*/ 24670 w 39814"/>
                  <a:gd name="connsiteY1" fmla="*/ 8287 h 49339"/>
                  <a:gd name="connsiteX2" fmla="*/ 18574 w 39814"/>
                  <a:gd name="connsiteY2" fmla="*/ 8287 h 49339"/>
                  <a:gd name="connsiteX3" fmla="*/ 9620 w 39814"/>
                  <a:gd name="connsiteY3" fmla="*/ 14383 h 49339"/>
                  <a:gd name="connsiteX4" fmla="*/ 9620 w 39814"/>
                  <a:gd name="connsiteY4" fmla="*/ 49340 h 49339"/>
                  <a:gd name="connsiteX5" fmla="*/ 762 w 39814"/>
                  <a:gd name="connsiteY5" fmla="*/ 49340 h 49339"/>
                  <a:gd name="connsiteX6" fmla="*/ 762 w 39814"/>
                  <a:gd name="connsiteY6" fmla="*/ 9620 h 49339"/>
                  <a:gd name="connsiteX7" fmla="*/ 0 w 39814"/>
                  <a:gd name="connsiteY7" fmla="*/ 571 h 49339"/>
                  <a:gd name="connsiteX8" fmla="*/ 8858 w 39814"/>
                  <a:gd name="connsiteY8" fmla="*/ 571 h 49339"/>
                  <a:gd name="connsiteX9" fmla="*/ 9334 w 39814"/>
                  <a:gd name="connsiteY9" fmla="*/ 4572 h 49339"/>
                  <a:gd name="connsiteX10" fmla="*/ 18288 w 39814"/>
                  <a:gd name="connsiteY10" fmla="*/ 0 h 49339"/>
                  <a:gd name="connsiteX11" fmla="*/ 24479 w 39814"/>
                  <a:gd name="connsiteY11" fmla="*/ 0 h 49339"/>
                  <a:gd name="connsiteX12" fmla="*/ 32194 w 39814"/>
                  <a:gd name="connsiteY12" fmla="*/ 2286 h 49339"/>
                  <a:gd name="connsiteX13" fmla="*/ 39815 w 39814"/>
                  <a:gd name="connsiteY13" fmla="*/ 11811 h 49339"/>
                  <a:gd name="connsiteX14" fmla="*/ 31528 w 39814"/>
                  <a:gd name="connsiteY14" fmla="*/ 14383 h 4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814" h="49339">
                    <a:moveTo>
                      <a:pt x="31432" y="14383"/>
                    </a:moveTo>
                    <a:cubicBezTo>
                      <a:pt x="30194" y="12002"/>
                      <a:pt x="27337" y="8287"/>
                      <a:pt x="24670" y="8287"/>
                    </a:cubicBezTo>
                    <a:lnTo>
                      <a:pt x="18574" y="8287"/>
                    </a:lnTo>
                    <a:cubicBezTo>
                      <a:pt x="16192" y="8287"/>
                      <a:pt x="10763" y="12668"/>
                      <a:pt x="9620" y="14383"/>
                    </a:cubicBezTo>
                    <a:lnTo>
                      <a:pt x="9620" y="49340"/>
                    </a:lnTo>
                    <a:lnTo>
                      <a:pt x="762" y="49340"/>
                    </a:lnTo>
                    <a:lnTo>
                      <a:pt x="762" y="9620"/>
                    </a:lnTo>
                    <a:lnTo>
                      <a:pt x="0" y="571"/>
                    </a:lnTo>
                    <a:lnTo>
                      <a:pt x="8858" y="571"/>
                    </a:lnTo>
                    <a:lnTo>
                      <a:pt x="9334" y="4572"/>
                    </a:lnTo>
                    <a:cubicBezTo>
                      <a:pt x="11621" y="2381"/>
                      <a:pt x="14954" y="0"/>
                      <a:pt x="18288" y="0"/>
                    </a:cubicBezTo>
                    <a:lnTo>
                      <a:pt x="24479" y="0"/>
                    </a:lnTo>
                    <a:cubicBezTo>
                      <a:pt x="27242" y="0"/>
                      <a:pt x="30099" y="762"/>
                      <a:pt x="32194" y="2286"/>
                    </a:cubicBezTo>
                    <a:cubicBezTo>
                      <a:pt x="34766" y="4096"/>
                      <a:pt x="38386" y="8477"/>
                      <a:pt x="39815" y="11811"/>
                    </a:cubicBezTo>
                    <a:lnTo>
                      <a:pt x="31528" y="14383"/>
                    </a:lnTo>
                    <a:close/>
                  </a:path>
                </a:pathLst>
              </a:custGeom>
              <a:solidFill>
                <a:srgbClr val="6D6E71"/>
              </a:solidFill>
              <a:ln w="9525" cap="flat">
                <a:noFill/>
                <a:prstDash val="solid"/>
                <a:miter/>
              </a:ln>
            </p:spPr>
            <p:txBody>
              <a:bodyPr rtlCol="0" anchor="ctr"/>
              <a:lstStyle/>
              <a:p>
                <a:endParaRPr lang="en-US"/>
              </a:p>
            </p:txBody>
          </p:sp>
          <p:sp>
            <p:nvSpPr>
              <p:cNvPr id="126" name="Freihandform: Form 125">
                <a:extLst>
                  <a:ext uri="{FF2B5EF4-FFF2-40B4-BE49-F238E27FC236}">
                    <a16:creationId xmlns:a16="http://schemas.microsoft.com/office/drawing/2014/main" id="{CD1CE63A-5BEF-4389-B238-513A91D5380F}"/>
                  </a:ext>
                </a:extLst>
              </p:cNvPr>
              <p:cNvSpPr/>
              <p:nvPr/>
            </p:nvSpPr>
            <p:spPr>
              <a:xfrm>
                <a:off x="9703364" y="5457889"/>
                <a:ext cx="43910" cy="49815"/>
              </a:xfrm>
              <a:custGeom>
                <a:avLst/>
                <a:gdLst>
                  <a:gd name="connsiteX0" fmla="*/ 35147 w 43910"/>
                  <a:gd name="connsiteY0" fmla="*/ 14573 h 49815"/>
                  <a:gd name="connsiteX1" fmla="*/ 28480 w 43910"/>
                  <a:gd name="connsiteY1" fmla="*/ 8382 h 49815"/>
                  <a:gd name="connsiteX2" fmla="*/ 16383 w 43910"/>
                  <a:gd name="connsiteY2" fmla="*/ 8382 h 49815"/>
                  <a:gd name="connsiteX3" fmla="*/ 15050 w 43910"/>
                  <a:gd name="connsiteY3" fmla="*/ 8572 h 49815"/>
                  <a:gd name="connsiteX4" fmla="*/ 10763 w 43910"/>
                  <a:gd name="connsiteY4" fmla="*/ 12859 h 49815"/>
                  <a:gd name="connsiteX5" fmla="*/ 10668 w 43910"/>
                  <a:gd name="connsiteY5" fmla="*/ 14097 h 49815"/>
                  <a:gd name="connsiteX6" fmla="*/ 10668 w 43910"/>
                  <a:gd name="connsiteY6" fmla="*/ 17240 h 49815"/>
                  <a:gd name="connsiteX7" fmla="*/ 13621 w 43910"/>
                  <a:gd name="connsiteY7" fmla="*/ 19812 h 49815"/>
                  <a:gd name="connsiteX8" fmla="*/ 32385 w 43910"/>
                  <a:gd name="connsiteY8" fmla="*/ 21145 h 49815"/>
                  <a:gd name="connsiteX9" fmla="*/ 43625 w 43910"/>
                  <a:gd name="connsiteY9" fmla="*/ 32194 h 49815"/>
                  <a:gd name="connsiteX10" fmla="*/ 43625 w 43910"/>
                  <a:gd name="connsiteY10" fmla="*/ 36004 h 49815"/>
                  <a:gd name="connsiteX11" fmla="*/ 41624 w 43910"/>
                  <a:gd name="connsiteY11" fmla="*/ 42481 h 49815"/>
                  <a:gd name="connsiteX12" fmla="*/ 36671 w 43910"/>
                  <a:gd name="connsiteY12" fmla="*/ 47530 h 49815"/>
                  <a:gd name="connsiteX13" fmla="*/ 28956 w 43910"/>
                  <a:gd name="connsiteY13" fmla="*/ 49816 h 49815"/>
                  <a:gd name="connsiteX14" fmla="*/ 15431 w 43910"/>
                  <a:gd name="connsiteY14" fmla="*/ 49816 h 49815"/>
                  <a:gd name="connsiteX15" fmla="*/ 7715 w 43910"/>
                  <a:gd name="connsiteY15" fmla="*/ 47530 h 49815"/>
                  <a:gd name="connsiteX16" fmla="*/ 0 w 43910"/>
                  <a:gd name="connsiteY16" fmla="*/ 38100 h 49815"/>
                  <a:gd name="connsiteX17" fmla="*/ 8477 w 43910"/>
                  <a:gd name="connsiteY17" fmla="*/ 35242 h 49815"/>
                  <a:gd name="connsiteX18" fmla="*/ 13811 w 43910"/>
                  <a:gd name="connsiteY18" fmla="*/ 41243 h 49815"/>
                  <a:gd name="connsiteX19" fmla="*/ 15145 w 43910"/>
                  <a:gd name="connsiteY19" fmla="*/ 41434 h 49815"/>
                  <a:gd name="connsiteX20" fmla="*/ 28861 w 43910"/>
                  <a:gd name="connsiteY20" fmla="*/ 41434 h 49815"/>
                  <a:gd name="connsiteX21" fmla="*/ 34671 w 43910"/>
                  <a:gd name="connsiteY21" fmla="*/ 36957 h 49815"/>
                  <a:gd name="connsiteX22" fmla="*/ 34862 w 43910"/>
                  <a:gd name="connsiteY22" fmla="*/ 35719 h 49815"/>
                  <a:gd name="connsiteX23" fmla="*/ 34862 w 43910"/>
                  <a:gd name="connsiteY23" fmla="*/ 31909 h 49815"/>
                  <a:gd name="connsiteX24" fmla="*/ 31813 w 43910"/>
                  <a:gd name="connsiteY24" fmla="*/ 29337 h 49815"/>
                  <a:gd name="connsiteX25" fmla="*/ 13049 w 43910"/>
                  <a:gd name="connsiteY25" fmla="*/ 28099 h 49815"/>
                  <a:gd name="connsiteX26" fmla="*/ 2000 w 43910"/>
                  <a:gd name="connsiteY26" fmla="*/ 17050 h 49815"/>
                  <a:gd name="connsiteX27" fmla="*/ 2000 w 43910"/>
                  <a:gd name="connsiteY27" fmla="*/ 13811 h 49815"/>
                  <a:gd name="connsiteX28" fmla="*/ 3905 w 43910"/>
                  <a:gd name="connsiteY28" fmla="*/ 7334 h 49815"/>
                  <a:gd name="connsiteX29" fmla="*/ 8858 w 43910"/>
                  <a:gd name="connsiteY29" fmla="*/ 2286 h 49815"/>
                  <a:gd name="connsiteX30" fmla="*/ 16574 w 43910"/>
                  <a:gd name="connsiteY30" fmla="*/ 0 h 49815"/>
                  <a:gd name="connsiteX31" fmla="*/ 28385 w 43910"/>
                  <a:gd name="connsiteY31" fmla="*/ 0 h 49815"/>
                  <a:gd name="connsiteX32" fmla="*/ 36100 w 43910"/>
                  <a:gd name="connsiteY32" fmla="*/ 2286 h 49815"/>
                  <a:gd name="connsiteX33" fmla="*/ 43910 w 43910"/>
                  <a:gd name="connsiteY33" fmla="*/ 11716 h 49815"/>
                  <a:gd name="connsiteX34" fmla="*/ 35433 w 43910"/>
                  <a:gd name="connsiteY34" fmla="*/ 14573 h 4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910" h="49815">
                    <a:moveTo>
                      <a:pt x="35147" y="14573"/>
                    </a:moveTo>
                    <a:cubicBezTo>
                      <a:pt x="33814" y="12097"/>
                      <a:pt x="30861" y="8382"/>
                      <a:pt x="28480" y="8382"/>
                    </a:cubicBezTo>
                    <a:lnTo>
                      <a:pt x="16383" y="8382"/>
                    </a:lnTo>
                    <a:cubicBezTo>
                      <a:pt x="15812" y="8382"/>
                      <a:pt x="15240" y="8477"/>
                      <a:pt x="15050" y="8572"/>
                    </a:cubicBezTo>
                    <a:cubicBezTo>
                      <a:pt x="13525" y="9334"/>
                      <a:pt x="11716" y="11240"/>
                      <a:pt x="10763" y="12859"/>
                    </a:cubicBezTo>
                    <a:cubicBezTo>
                      <a:pt x="10668" y="12954"/>
                      <a:pt x="10668" y="13430"/>
                      <a:pt x="10668" y="14097"/>
                    </a:cubicBezTo>
                    <a:lnTo>
                      <a:pt x="10668" y="17240"/>
                    </a:lnTo>
                    <a:cubicBezTo>
                      <a:pt x="10668" y="18478"/>
                      <a:pt x="11811" y="19717"/>
                      <a:pt x="13621" y="19812"/>
                    </a:cubicBezTo>
                    <a:lnTo>
                      <a:pt x="32385" y="21145"/>
                    </a:lnTo>
                    <a:cubicBezTo>
                      <a:pt x="38481" y="21622"/>
                      <a:pt x="43625" y="26194"/>
                      <a:pt x="43625" y="32194"/>
                    </a:cubicBezTo>
                    <a:lnTo>
                      <a:pt x="43625" y="36004"/>
                    </a:lnTo>
                    <a:cubicBezTo>
                      <a:pt x="43625" y="38386"/>
                      <a:pt x="42958" y="40577"/>
                      <a:pt x="41624" y="42481"/>
                    </a:cubicBezTo>
                    <a:cubicBezTo>
                      <a:pt x="40672" y="43815"/>
                      <a:pt x="38291" y="46482"/>
                      <a:pt x="36671" y="47530"/>
                    </a:cubicBezTo>
                    <a:cubicBezTo>
                      <a:pt x="34481" y="48958"/>
                      <a:pt x="31718" y="49816"/>
                      <a:pt x="28956" y="49816"/>
                    </a:cubicBezTo>
                    <a:lnTo>
                      <a:pt x="15431" y="49816"/>
                    </a:lnTo>
                    <a:cubicBezTo>
                      <a:pt x="12668" y="49816"/>
                      <a:pt x="9906" y="49054"/>
                      <a:pt x="7715" y="47530"/>
                    </a:cubicBezTo>
                    <a:cubicBezTo>
                      <a:pt x="5144" y="45720"/>
                      <a:pt x="1810" y="41624"/>
                      <a:pt x="0" y="38100"/>
                    </a:cubicBezTo>
                    <a:lnTo>
                      <a:pt x="8477" y="35242"/>
                    </a:lnTo>
                    <a:cubicBezTo>
                      <a:pt x="9716" y="37719"/>
                      <a:pt x="11811" y="40195"/>
                      <a:pt x="13811" y="41243"/>
                    </a:cubicBezTo>
                    <a:cubicBezTo>
                      <a:pt x="14002" y="41339"/>
                      <a:pt x="14573" y="41434"/>
                      <a:pt x="15145" y="41434"/>
                    </a:cubicBezTo>
                    <a:lnTo>
                      <a:pt x="28861" y="41434"/>
                    </a:lnTo>
                    <a:cubicBezTo>
                      <a:pt x="30861" y="41434"/>
                      <a:pt x="33623" y="38576"/>
                      <a:pt x="34671" y="36957"/>
                    </a:cubicBezTo>
                    <a:cubicBezTo>
                      <a:pt x="34766" y="36862"/>
                      <a:pt x="34862" y="36385"/>
                      <a:pt x="34862" y="35719"/>
                    </a:cubicBezTo>
                    <a:lnTo>
                      <a:pt x="34862" y="31909"/>
                    </a:lnTo>
                    <a:cubicBezTo>
                      <a:pt x="34862" y="30670"/>
                      <a:pt x="33623" y="29432"/>
                      <a:pt x="31813" y="29337"/>
                    </a:cubicBezTo>
                    <a:lnTo>
                      <a:pt x="13049" y="28099"/>
                    </a:lnTo>
                    <a:cubicBezTo>
                      <a:pt x="6953" y="27622"/>
                      <a:pt x="2000" y="23051"/>
                      <a:pt x="2000" y="17050"/>
                    </a:cubicBezTo>
                    <a:lnTo>
                      <a:pt x="2000" y="13811"/>
                    </a:lnTo>
                    <a:cubicBezTo>
                      <a:pt x="2000" y="11430"/>
                      <a:pt x="2572" y="9239"/>
                      <a:pt x="3905" y="7334"/>
                    </a:cubicBezTo>
                    <a:cubicBezTo>
                      <a:pt x="4858" y="6001"/>
                      <a:pt x="7144" y="3334"/>
                      <a:pt x="8858" y="2286"/>
                    </a:cubicBezTo>
                    <a:cubicBezTo>
                      <a:pt x="11049" y="857"/>
                      <a:pt x="13811" y="0"/>
                      <a:pt x="16574" y="0"/>
                    </a:cubicBezTo>
                    <a:lnTo>
                      <a:pt x="28385" y="0"/>
                    </a:lnTo>
                    <a:cubicBezTo>
                      <a:pt x="31147" y="0"/>
                      <a:pt x="33909" y="762"/>
                      <a:pt x="36100" y="2286"/>
                    </a:cubicBezTo>
                    <a:cubicBezTo>
                      <a:pt x="38862" y="4191"/>
                      <a:pt x="42005" y="8096"/>
                      <a:pt x="43910" y="11716"/>
                    </a:cubicBezTo>
                    <a:lnTo>
                      <a:pt x="35433" y="14573"/>
                    </a:lnTo>
                    <a:close/>
                  </a:path>
                </a:pathLst>
              </a:custGeom>
              <a:solidFill>
                <a:srgbClr val="6D6E71"/>
              </a:solidFill>
              <a:ln w="9525" cap="flat">
                <a:noFill/>
                <a:prstDash val="solid"/>
                <a:miter/>
              </a:ln>
            </p:spPr>
            <p:txBody>
              <a:bodyPr rtlCol="0" anchor="ctr"/>
              <a:lstStyle/>
              <a:p>
                <a:endParaRPr lang="en-US"/>
              </a:p>
            </p:txBody>
          </p:sp>
          <p:sp>
            <p:nvSpPr>
              <p:cNvPr id="127" name="Freihandform: Form 126">
                <a:extLst>
                  <a:ext uri="{FF2B5EF4-FFF2-40B4-BE49-F238E27FC236}">
                    <a16:creationId xmlns:a16="http://schemas.microsoft.com/office/drawing/2014/main" id="{2CEEE20F-0EDE-47C1-8545-13D75FF40624}"/>
                  </a:ext>
                </a:extLst>
              </p:cNvPr>
              <p:cNvSpPr/>
              <p:nvPr/>
            </p:nvSpPr>
            <p:spPr>
              <a:xfrm>
                <a:off x="9762991" y="5438839"/>
                <a:ext cx="9715" cy="68484"/>
              </a:xfrm>
              <a:custGeom>
                <a:avLst/>
                <a:gdLst>
                  <a:gd name="connsiteX0" fmla="*/ 0 w 9715"/>
                  <a:gd name="connsiteY0" fmla="*/ 0 h 68484"/>
                  <a:gd name="connsiteX1" fmla="*/ 9715 w 9715"/>
                  <a:gd name="connsiteY1" fmla="*/ 0 h 68484"/>
                  <a:gd name="connsiteX2" fmla="*/ 9715 w 9715"/>
                  <a:gd name="connsiteY2" fmla="*/ 9620 h 68484"/>
                  <a:gd name="connsiteX3" fmla="*/ 0 w 9715"/>
                  <a:gd name="connsiteY3" fmla="*/ 9620 h 68484"/>
                  <a:gd name="connsiteX4" fmla="*/ 0 w 9715"/>
                  <a:gd name="connsiteY4" fmla="*/ 0 h 68484"/>
                  <a:gd name="connsiteX5" fmla="*/ 476 w 9715"/>
                  <a:gd name="connsiteY5" fmla="*/ 19717 h 68484"/>
                  <a:gd name="connsiteX6" fmla="*/ 9334 w 9715"/>
                  <a:gd name="connsiteY6" fmla="*/ 19717 h 68484"/>
                  <a:gd name="connsiteX7" fmla="*/ 9334 w 9715"/>
                  <a:gd name="connsiteY7" fmla="*/ 68485 h 68484"/>
                  <a:gd name="connsiteX8" fmla="*/ 476 w 9715"/>
                  <a:gd name="connsiteY8" fmla="*/ 68485 h 68484"/>
                  <a:gd name="connsiteX9" fmla="*/ 476 w 9715"/>
                  <a:gd name="connsiteY9" fmla="*/ 19717 h 6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 h="68484">
                    <a:moveTo>
                      <a:pt x="0" y="0"/>
                    </a:moveTo>
                    <a:lnTo>
                      <a:pt x="9715" y="0"/>
                    </a:lnTo>
                    <a:lnTo>
                      <a:pt x="9715" y="9620"/>
                    </a:lnTo>
                    <a:lnTo>
                      <a:pt x="0" y="9620"/>
                    </a:lnTo>
                    <a:lnTo>
                      <a:pt x="0" y="0"/>
                    </a:lnTo>
                    <a:close/>
                    <a:moveTo>
                      <a:pt x="476" y="19717"/>
                    </a:moveTo>
                    <a:lnTo>
                      <a:pt x="9334" y="19717"/>
                    </a:lnTo>
                    <a:lnTo>
                      <a:pt x="9334" y="68485"/>
                    </a:lnTo>
                    <a:lnTo>
                      <a:pt x="476" y="68485"/>
                    </a:lnTo>
                    <a:lnTo>
                      <a:pt x="476" y="19717"/>
                    </a:lnTo>
                    <a:close/>
                  </a:path>
                </a:pathLst>
              </a:custGeom>
              <a:solidFill>
                <a:srgbClr val="6D6E71"/>
              </a:solidFill>
              <a:ln w="9525" cap="flat">
                <a:noFill/>
                <a:prstDash val="solid"/>
                <a:miter/>
              </a:ln>
            </p:spPr>
            <p:txBody>
              <a:bodyPr rtlCol="0" anchor="ctr"/>
              <a:lstStyle/>
              <a:p>
                <a:endParaRPr lang="en-US"/>
              </a:p>
            </p:txBody>
          </p:sp>
          <p:sp>
            <p:nvSpPr>
              <p:cNvPr id="128" name="Freihandform: Form 127">
                <a:extLst>
                  <a:ext uri="{FF2B5EF4-FFF2-40B4-BE49-F238E27FC236}">
                    <a16:creationId xmlns:a16="http://schemas.microsoft.com/office/drawing/2014/main" id="{1E6B598A-F6BF-406B-AA61-06561AA18C84}"/>
                  </a:ext>
                </a:extLst>
              </p:cNvPr>
              <p:cNvSpPr/>
              <p:nvPr/>
            </p:nvSpPr>
            <p:spPr>
              <a:xfrm>
                <a:off x="9785184" y="5439315"/>
                <a:ext cx="31813" cy="67913"/>
              </a:xfrm>
              <a:custGeom>
                <a:avLst/>
                <a:gdLst>
                  <a:gd name="connsiteX0" fmla="*/ 16859 w 31813"/>
                  <a:gd name="connsiteY0" fmla="*/ 27432 h 67913"/>
                  <a:gd name="connsiteX1" fmla="*/ 16859 w 31813"/>
                  <a:gd name="connsiteY1" fmla="*/ 53340 h 67913"/>
                  <a:gd name="connsiteX2" fmla="*/ 17050 w 31813"/>
                  <a:gd name="connsiteY2" fmla="*/ 54769 h 67913"/>
                  <a:gd name="connsiteX3" fmla="*/ 21527 w 31813"/>
                  <a:gd name="connsiteY3" fmla="*/ 59341 h 67913"/>
                  <a:gd name="connsiteX4" fmla="*/ 23146 w 31813"/>
                  <a:gd name="connsiteY4" fmla="*/ 59627 h 67913"/>
                  <a:gd name="connsiteX5" fmla="*/ 31623 w 31813"/>
                  <a:gd name="connsiteY5" fmla="*/ 59627 h 67913"/>
                  <a:gd name="connsiteX6" fmla="*/ 31623 w 31813"/>
                  <a:gd name="connsiteY6" fmla="*/ 67913 h 67913"/>
                  <a:gd name="connsiteX7" fmla="*/ 23051 w 31813"/>
                  <a:gd name="connsiteY7" fmla="*/ 67913 h 67913"/>
                  <a:gd name="connsiteX8" fmla="*/ 15335 w 31813"/>
                  <a:gd name="connsiteY8" fmla="*/ 65627 h 67913"/>
                  <a:gd name="connsiteX9" fmla="*/ 9906 w 31813"/>
                  <a:gd name="connsiteY9" fmla="*/ 60103 h 67913"/>
                  <a:gd name="connsiteX10" fmla="*/ 8001 w 31813"/>
                  <a:gd name="connsiteY10" fmla="*/ 53531 h 67913"/>
                  <a:gd name="connsiteX11" fmla="*/ 8001 w 31813"/>
                  <a:gd name="connsiteY11" fmla="*/ 27432 h 67913"/>
                  <a:gd name="connsiteX12" fmla="*/ 0 w 31813"/>
                  <a:gd name="connsiteY12" fmla="*/ 27432 h 67913"/>
                  <a:gd name="connsiteX13" fmla="*/ 0 w 31813"/>
                  <a:gd name="connsiteY13" fmla="*/ 19145 h 67913"/>
                  <a:gd name="connsiteX14" fmla="*/ 8001 w 31813"/>
                  <a:gd name="connsiteY14" fmla="*/ 19145 h 67913"/>
                  <a:gd name="connsiteX15" fmla="*/ 8001 w 31813"/>
                  <a:gd name="connsiteY15" fmla="*/ 0 h 67913"/>
                  <a:gd name="connsiteX16" fmla="*/ 16859 w 31813"/>
                  <a:gd name="connsiteY16" fmla="*/ 0 h 67913"/>
                  <a:gd name="connsiteX17" fmla="*/ 16859 w 31813"/>
                  <a:gd name="connsiteY17" fmla="*/ 19145 h 67913"/>
                  <a:gd name="connsiteX18" fmla="*/ 31814 w 31813"/>
                  <a:gd name="connsiteY18" fmla="*/ 19145 h 67913"/>
                  <a:gd name="connsiteX19" fmla="*/ 31814 w 31813"/>
                  <a:gd name="connsiteY19" fmla="*/ 27432 h 67913"/>
                  <a:gd name="connsiteX20" fmla="*/ 16859 w 31813"/>
                  <a:gd name="connsiteY20" fmla="*/ 27432 h 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813" h="67913">
                    <a:moveTo>
                      <a:pt x="16859" y="27432"/>
                    </a:moveTo>
                    <a:lnTo>
                      <a:pt x="16859" y="53340"/>
                    </a:lnTo>
                    <a:cubicBezTo>
                      <a:pt x="16859" y="54102"/>
                      <a:pt x="16955" y="54673"/>
                      <a:pt x="17050" y="54769"/>
                    </a:cubicBezTo>
                    <a:cubicBezTo>
                      <a:pt x="18002" y="56388"/>
                      <a:pt x="20003" y="58388"/>
                      <a:pt x="21527" y="59341"/>
                    </a:cubicBezTo>
                    <a:cubicBezTo>
                      <a:pt x="21717" y="59436"/>
                      <a:pt x="22479" y="59627"/>
                      <a:pt x="23146" y="59627"/>
                    </a:cubicBezTo>
                    <a:lnTo>
                      <a:pt x="31623" y="59627"/>
                    </a:lnTo>
                    <a:lnTo>
                      <a:pt x="31623" y="67913"/>
                    </a:lnTo>
                    <a:lnTo>
                      <a:pt x="23051" y="67913"/>
                    </a:lnTo>
                    <a:cubicBezTo>
                      <a:pt x="20288" y="67913"/>
                      <a:pt x="17336" y="67151"/>
                      <a:pt x="15335" y="65627"/>
                    </a:cubicBezTo>
                    <a:cubicBezTo>
                      <a:pt x="13621" y="64389"/>
                      <a:pt x="10763" y="61341"/>
                      <a:pt x="9906" y="60103"/>
                    </a:cubicBezTo>
                    <a:cubicBezTo>
                      <a:pt x="8573" y="58198"/>
                      <a:pt x="8001" y="55912"/>
                      <a:pt x="8001" y="53531"/>
                    </a:cubicBezTo>
                    <a:lnTo>
                      <a:pt x="8001" y="27432"/>
                    </a:lnTo>
                    <a:lnTo>
                      <a:pt x="0" y="27432"/>
                    </a:lnTo>
                    <a:lnTo>
                      <a:pt x="0" y="19145"/>
                    </a:lnTo>
                    <a:lnTo>
                      <a:pt x="8001" y="19145"/>
                    </a:lnTo>
                    <a:lnTo>
                      <a:pt x="8001" y="0"/>
                    </a:lnTo>
                    <a:lnTo>
                      <a:pt x="16859" y="0"/>
                    </a:lnTo>
                    <a:lnTo>
                      <a:pt x="16859" y="19145"/>
                    </a:lnTo>
                    <a:lnTo>
                      <a:pt x="31814" y="19145"/>
                    </a:lnTo>
                    <a:lnTo>
                      <a:pt x="31814" y="27432"/>
                    </a:lnTo>
                    <a:lnTo>
                      <a:pt x="16859" y="27432"/>
                    </a:lnTo>
                    <a:close/>
                  </a:path>
                </a:pathLst>
              </a:custGeom>
              <a:solidFill>
                <a:srgbClr val="6D6E71"/>
              </a:solidFill>
              <a:ln w="9525" cap="flat">
                <a:noFill/>
                <a:prstDash val="solid"/>
                <a:miter/>
              </a:ln>
            </p:spPr>
            <p:txBody>
              <a:bodyPr rtlCol="0" anchor="ctr"/>
              <a:lstStyle/>
              <a:p>
                <a:endParaRPr lang="en-US"/>
              </a:p>
            </p:txBody>
          </p:sp>
          <p:sp>
            <p:nvSpPr>
              <p:cNvPr id="129" name="Freihandform: Form 128">
                <a:extLst>
                  <a:ext uri="{FF2B5EF4-FFF2-40B4-BE49-F238E27FC236}">
                    <a16:creationId xmlns:a16="http://schemas.microsoft.com/office/drawing/2014/main" id="{3F39122A-3190-480D-8004-8D0451285FE8}"/>
                  </a:ext>
                </a:extLst>
              </p:cNvPr>
              <p:cNvSpPr/>
              <p:nvPr/>
            </p:nvSpPr>
            <p:spPr>
              <a:xfrm>
                <a:off x="9825570" y="5458556"/>
                <a:ext cx="43910" cy="68294"/>
              </a:xfrm>
              <a:custGeom>
                <a:avLst/>
                <a:gdLst>
                  <a:gd name="connsiteX0" fmla="*/ 21526 w 43910"/>
                  <a:gd name="connsiteY0" fmla="*/ 68294 h 68294"/>
                  <a:gd name="connsiteX1" fmla="*/ 11906 w 43910"/>
                  <a:gd name="connsiteY1" fmla="*/ 68294 h 68294"/>
                  <a:gd name="connsiteX2" fmla="*/ 18479 w 43910"/>
                  <a:gd name="connsiteY2" fmla="*/ 48768 h 68294"/>
                  <a:gd name="connsiteX3" fmla="*/ 16764 w 43910"/>
                  <a:gd name="connsiteY3" fmla="*/ 48768 h 68294"/>
                  <a:gd name="connsiteX4" fmla="*/ 0 w 43910"/>
                  <a:gd name="connsiteY4" fmla="*/ 0 h 68294"/>
                  <a:gd name="connsiteX5" fmla="*/ 9525 w 43910"/>
                  <a:gd name="connsiteY5" fmla="*/ 0 h 68294"/>
                  <a:gd name="connsiteX6" fmla="*/ 22193 w 43910"/>
                  <a:gd name="connsiteY6" fmla="*/ 37909 h 68294"/>
                  <a:gd name="connsiteX7" fmla="*/ 34862 w 43910"/>
                  <a:gd name="connsiteY7" fmla="*/ 0 h 68294"/>
                  <a:gd name="connsiteX8" fmla="*/ 43910 w 43910"/>
                  <a:gd name="connsiteY8" fmla="*/ 0 h 68294"/>
                  <a:gd name="connsiteX9" fmla="*/ 21526 w 43910"/>
                  <a:gd name="connsiteY9" fmla="*/ 68294 h 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910" h="68294">
                    <a:moveTo>
                      <a:pt x="21526" y="68294"/>
                    </a:moveTo>
                    <a:lnTo>
                      <a:pt x="11906" y="68294"/>
                    </a:lnTo>
                    <a:lnTo>
                      <a:pt x="18479" y="48768"/>
                    </a:lnTo>
                    <a:lnTo>
                      <a:pt x="16764" y="48768"/>
                    </a:lnTo>
                    <a:lnTo>
                      <a:pt x="0" y="0"/>
                    </a:lnTo>
                    <a:lnTo>
                      <a:pt x="9525" y="0"/>
                    </a:lnTo>
                    <a:lnTo>
                      <a:pt x="22193" y="37909"/>
                    </a:lnTo>
                    <a:lnTo>
                      <a:pt x="34862" y="0"/>
                    </a:lnTo>
                    <a:lnTo>
                      <a:pt x="43910" y="0"/>
                    </a:lnTo>
                    <a:lnTo>
                      <a:pt x="21526" y="68294"/>
                    </a:lnTo>
                    <a:close/>
                  </a:path>
                </a:pathLst>
              </a:custGeom>
              <a:solidFill>
                <a:srgbClr val="6D6E71"/>
              </a:solidFill>
              <a:ln w="9525" cap="flat">
                <a:noFill/>
                <a:prstDash val="solid"/>
                <a:miter/>
              </a:ln>
            </p:spPr>
            <p:txBody>
              <a:bodyPr rtlCol="0" anchor="ctr"/>
              <a:lstStyle/>
              <a:p>
                <a:endParaRPr lang="en-US"/>
              </a:p>
            </p:txBody>
          </p:sp>
        </p:grpSp>
        <p:grpSp>
          <p:nvGrpSpPr>
            <p:cNvPr id="60" name="Gruppieren 59">
              <a:extLst>
                <a:ext uri="{FF2B5EF4-FFF2-40B4-BE49-F238E27FC236}">
                  <a16:creationId xmlns:a16="http://schemas.microsoft.com/office/drawing/2014/main" id="{F3B383DB-9982-4D6B-976A-6728C21BE5CA}"/>
                </a:ext>
              </a:extLst>
            </p:cNvPr>
            <p:cNvGrpSpPr>
              <a:grpSpLocks/>
            </p:cNvGrpSpPr>
            <p:nvPr userDrawn="1"/>
          </p:nvGrpSpPr>
          <p:grpSpPr>
            <a:xfrm>
              <a:off x="10446622" y="5727982"/>
              <a:ext cx="1158004" cy="472793"/>
              <a:chOff x="6935751" y="735654"/>
              <a:chExt cx="2189701" cy="894016"/>
            </a:xfrm>
          </p:grpSpPr>
          <p:sp>
            <p:nvSpPr>
              <p:cNvPr id="61" name="Freihandform: Form 60">
                <a:extLst>
                  <a:ext uri="{FF2B5EF4-FFF2-40B4-BE49-F238E27FC236}">
                    <a16:creationId xmlns:a16="http://schemas.microsoft.com/office/drawing/2014/main" id="{0E4975E5-FB72-45C6-88F2-6CE61714C588}"/>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62" name="Freihandform: Form 61">
                <a:extLst>
                  <a:ext uri="{FF2B5EF4-FFF2-40B4-BE49-F238E27FC236}">
                    <a16:creationId xmlns:a16="http://schemas.microsoft.com/office/drawing/2014/main" id="{8AE4E684-4453-4734-A950-39AAA541E90D}"/>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63" name="Freihandform: Form 62">
                <a:extLst>
                  <a:ext uri="{FF2B5EF4-FFF2-40B4-BE49-F238E27FC236}">
                    <a16:creationId xmlns:a16="http://schemas.microsoft.com/office/drawing/2014/main" id="{118B68A3-6896-42DA-AE8D-2CD9297BDCFA}"/>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64" name="Freihandform: Form 63">
                <a:extLst>
                  <a:ext uri="{FF2B5EF4-FFF2-40B4-BE49-F238E27FC236}">
                    <a16:creationId xmlns:a16="http://schemas.microsoft.com/office/drawing/2014/main" id="{1CB82D17-BB48-4964-854F-CB8C011E29CF}"/>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65" name="Freihandform: Form 64">
                <a:extLst>
                  <a:ext uri="{FF2B5EF4-FFF2-40B4-BE49-F238E27FC236}">
                    <a16:creationId xmlns:a16="http://schemas.microsoft.com/office/drawing/2014/main" id="{8193AE9B-6DAD-4696-B16D-8614CD30EEB7}"/>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66" name="Freihandform: Form 65">
                <a:extLst>
                  <a:ext uri="{FF2B5EF4-FFF2-40B4-BE49-F238E27FC236}">
                    <a16:creationId xmlns:a16="http://schemas.microsoft.com/office/drawing/2014/main" id="{5DB76CEA-AD12-4F06-93AA-3AA5D5F1DB68}"/>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67" name="Freihandform: Form 66">
                <a:extLst>
                  <a:ext uri="{FF2B5EF4-FFF2-40B4-BE49-F238E27FC236}">
                    <a16:creationId xmlns:a16="http://schemas.microsoft.com/office/drawing/2014/main" id="{750AFE56-2AE4-48F2-BF3B-F5DB77CEEF56}"/>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68" name="Freihandform: Form 67">
                <a:extLst>
                  <a:ext uri="{FF2B5EF4-FFF2-40B4-BE49-F238E27FC236}">
                    <a16:creationId xmlns:a16="http://schemas.microsoft.com/office/drawing/2014/main" id="{E2CA4BBB-C611-4CCF-8A18-715A534E33D9}"/>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69" name="Freihandform: Form 68">
                <a:extLst>
                  <a:ext uri="{FF2B5EF4-FFF2-40B4-BE49-F238E27FC236}">
                    <a16:creationId xmlns:a16="http://schemas.microsoft.com/office/drawing/2014/main" id="{1E944968-D550-4DB5-BC62-24636018130B}"/>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70" name="Freihandform: Form 69">
                <a:extLst>
                  <a:ext uri="{FF2B5EF4-FFF2-40B4-BE49-F238E27FC236}">
                    <a16:creationId xmlns:a16="http://schemas.microsoft.com/office/drawing/2014/main" id="{BB8114FD-63AD-4137-AFAF-75B97B78EDE6}"/>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1" name="Freihandform: Form 70">
                <a:extLst>
                  <a:ext uri="{FF2B5EF4-FFF2-40B4-BE49-F238E27FC236}">
                    <a16:creationId xmlns:a16="http://schemas.microsoft.com/office/drawing/2014/main" id="{DD2EE6D9-4A95-4F84-94AB-E5EE5183E0CC}"/>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2" name="Freihandform: Form 71">
                <a:extLst>
                  <a:ext uri="{FF2B5EF4-FFF2-40B4-BE49-F238E27FC236}">
                    <a16:creationId xmlns:a16="http://schemas.microsoft.com/office/drawing/2014/main" id="{EBFB9A2E-AF6A-4D63-BCB9-91B7751F846D}"/>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73" name="Freihandform: Form 72">
                <a:extLst>
                  <a:ext uri="{FF2B5EF4-FFF2-40B4-BE49-F238E27FC236}">
                    <a16:creationId xmlns:a16="http://schemas.microsoft.com/office/drawing/2014/main" id="{CEC3F2A3-4953-45A8-A8CE-8FAFAB5CB015}"/>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74" name="Freihandform: Form 73">
                <a:extLst>
                  <a:ext uri="{FF2B5EF4-FFF2-40B4-BE49-F238E27FC236}">
                    <a16:creationId xmlns:a16="http://schemas.microsoft.com/office/drawing/2014/main" id="{9B57D6BC-1456-439E-8C01-4AD3C95D279C}"/>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75" name="Freihandform: Form 74">
                <a:extLst>
                  <a:ext uri="{FF2B5EF4-FFF2-40B4-BE49-F238E27FC236}">
                    <a16:creationId xmlns:a16="http://schemas.microsoft.com/office/drawing/2014/main" id="{7707FAA5-2C33-49C0-B4CE-8CD2864361C6}"/>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77" name="Freihandform: Form 76">
                <a:extLst>
                  <a:ext uri="{FF2B5EF4-FFF2-40B4-BE49-F238E27FC236}">
                    <a16:creationId xmlns:a16="http://schemas.microsoft.com/office/drawing/2014/main" id="{C22D482C-7527-42F7-9604-A2CBA3D5D4D3}"/>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79" name="Freihandform: Form 78">
                <a:extLst>
                  <a:ext uri="{FF2B5EF4-FFF2-40B4-BE49-F238E27FC236}">
                    <a16:creationId xmlns:a16="http://schemas.microsoft.com/office/drawing/2014/main" id="{0F5B3433-C34E-468E-8004-10143E73817A}"/>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81" name="Freihandform: Form 80">
                <a:extLst>
                  <a:ext uri="{FF2B5EF4-FFF2-40B4-BE49-F238E27FC236}">
                    <a16:creationId xmlns:a16="http://schemas.microsoft.com/office/drawing/2014/main" id="{07E62AE7-761C-4D3C-AFEF-7BB02C270FFA}"/>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83" name="Freihandform: Form 82">
                <a:extLst>
                  <a:ext uri="{FF2B5EF4-FFF2-40B4-BE49-F238E27FC236}">
                    <a16:creationId xmlns:a16="http://schemas.microsoft.com/office/drawing/2014/main" id="{8D87FB0A-4663-4432-AD99-92A296D077BF}"/>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45727636"/>
      </p:ext>
    </p:extLst>
  </p:cSld>
  <p:clrMapOvr>
    <a:masterClrMapping/>
  </p:clrMapOvr>
  <p:extLst>
    <p:ext uri="{DCECCB84-F9BA-43D5-87BE-67443E8EF086}">
      <p15:sldGuideLst xmlns:p15="http://schemas.microsoft.com/office/powerpoint/2012/main">
        <p15:guide id="1" pos="665">
          <p15:clr>
            <a:srgbClr val="FBAE40"/>
          </p15:clr>
        </p15:guide>
        <p15:guide id="3" orient="horz" pos="2999">
          <p15:clr>
            <a:srgbClr val="FBAE40"/>
          </p15:clr>
        </p15:guide>
        <p15:guide id="4" orient="horz" pos="340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051BC677-BA04-C99E-6C35-DBD64BC5A767}"/>
              </a:ext>
            </a:extLst>
          </p:cNvPr>
          <p:cNvGraphicFramePr>
            <a:graphicFrameLocks noChangeAspect="1"/>
          </p:cNvGraphicFramePr>
          <p:nvPr userDrawn="1">
            <p:custDataLst>
              <p:tags r:id="rId19"/>
            </p:custDataLst>
            <p:extLst>
              <p:ext uri="{D42A27DB-BD31-4B8C-83A1-F6EECF244321}">
                <p14:modId xmlns:p14="http://schemas.microsoft.com/office/powerpoint/2010/main" val="2453721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0" imgW="480" imgH="481" progId="TCLayout.ActiveDocument.1">
                  <p:embed/>
                </p:oleObj>
              </mc:Choice>
              <mc:Fallback>
                <p:oleObj name="think-cell Slide" r:id="rId20" imgW="480" imgH="481" progId="TCLayout.ActiveDocument.1">
                  <p:embed/>
                  <p:pic>
                    <p:nvPicPr>
                      <p:cNvPr id="0" name=""/>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A9FBDDC1-0EA7-453B-D14B-FA2B17948515}"/>
              </a:ext>
            </a:extLst>
          </p:cNvPr>
          <p:cNvSpPr>
            <a:spLocks noGrp="1"/>
          </p:cNvSpPr>
          <p:nvPr>
            <p:ph type="title"/>
          </p:nvPr>
        </p:nvSpPr>
        <p:spPr>
          <a:xfrm>
            <a:off x="587375" y="620713"/>
            <a:ext cx="9725025" cy="344710"/>
          </a:xfrm>
          <a:prstGeom prst="rect">
            <a:avLst/>
          </a:prstGeom>
        </p:spPr>
        <p:txBody>
          <a:bodyPr vert="horz" wrap="square" lIns="0" tIns="0" rIns="0" bIns="0" rtlCol="0" anchor="t">
            <a:spAutoFit/>
          </a:bodyPr>
          <a:lstStyle/>
          <a:p>
            <a:r>
              <a:rPr lang="de-DE" dirty="0"/>
              <a:t>Mastertitelformat bearbeiten</a:t>
            </a:r>
            <a:endParaRPr lang="en-US" dirty="0"/>
          </a:p>
        </p:txBody>
      </p:sp>
      <p:sp>
        <p:nvSpPr>
          <p:cNvPr id="3" name="Textplatzhalter 2">
            <a:extLst>
              <a:ext uri="{FF2B5EF4-FFF2-40B4-BE49-F238E27FC236}">
                <a16:creationId xmlns:a16="http://schemas.microsoft.com/office/drawing/2014/main" id="{B60915E9-2A59-92E1-2C3B-727EE3C648FE}"/>
              </a:ext>
            </a:extLst>
          </p:cNvPr>
          <p:cNvSpPr>
            <a:spLocks noGrp="1"/>
          </p:cNvSpPr>
          <p:nvPr>
            <p:ph type="body" idx="1"/>
          </p:nvPr>
        </p:nvSpPr>
        <p:spPr>
          <a:xfrm>
            <a:off x="587375" y="1628775"/>
            <a:ext cx="11017250" cy="4572000"/>
          </a:xfrm>
          <a:prstGeom prst="rect">
            <a:avLst/>
          </a:prstGeom>
        </p:spPr>
        <p:txBody>
          <a:bodyPr vert="horz" lIns="0" tIns="0" rIns="0" bIns="0" rtlCol="0">
            <a:noAutofit/>
          </a:bodyPr>
          <a:lstStyle/>
          <a:p>
            <a:pPr lvl="0"/>
            <a:r>
              <a:rPr lang="de-DE" dirty="0"/>
              <a:t>Erste Ebene, Franklin </a:t>
            </a:r>
            <a:r>
              <a:rPr lang="de-DE" dirty="0" err="1"/>
              <a:t>Gothic</a:t>
            </a:r>
            <a:r>
              <a:rPr lang="de-DE" dirty="0"/>
              <a:t> Book, 14pt</a:t>
            </a:r>
          </a:p>
          <a:p>
            <a:pPr lvl="1"/>
            <a:r>
              <a:rPr lang="de-DE" dirty="0"/>
              <a:t>Zweite Ebene, Franklin </a:t>
            </a:r>
            <a:r>
              <a:rPr lang="de-DE" dirty="0" err="1"/>
              <a:t>Gothic</a:t>
            </a:r>
            <a:r>
              <a:rPr lang="de-DE" dirty="0"/>
              <a:t> Book, 14pt</a:t>
            </a:r>
          </a:p>
          <a:p>
            <a:pPr lvl="2"/>
            <a:r>
              <a:rPr lang="de-DE" dirty="0"/>
              <a:t>Dritte Ebene, Franklin </a:t>
            </a:r>
            <a:r>
              <a:rPr lang="de-DE" dirty="0" err="1"/>
              <a:t>Gothic</a:t>
            </a:r>
            <a:r>
              <a:rPr lang="de-DE" dirty="0"/>
              <a:t> Book, 14pt</a:t>
            </a:r>
          </a:p>
          <a:p>
            <a:pPr lvl="3"/>
            <a:r>
              <a:rPr lang="de-DE" dirty="0"/>
              <a:t>Vierte Ebene, Franklin </a:t>
            </a:r>
            <a:r>
              <a:rPr lang="de-DE" dirty="0" err="1"/>
              <a:t>Gothic</a:t>
            </a:r>
            <a:r>
              <a:rPr lang="de-DE" dirty="0"/>
              <a:t> Book, 14pt</a:t>
            </a:r>
          </a:p>
          <a:p>
            <a:pPr lvl="4"/>
            <a:r>
              <a:rPr lang="de-DE" dirty="0"/>
              <a:t>Fünfte Ebene, Franklin </a:t>
            </a:r>
            <a:r>
              <a:rPr lang="de-DE" dirty="0" err="1"/>
              <a:t>Gothic</a:t>
            </a:r>
            <a:r>
              <a:rPr lang="de-DE" dirty="0"/>
              <a:t> Book, 14pt</a:t>
            </a:r>
          </a:p>
          <a:p>
            <a:pPr lvl="5"/>
            <a:r>
              <a:rPr lang="de-DE" dirty="0"/>
              <a:t>Sechste Ebene, Franklin </a:t>
            </a:r>
            <a:r>
              <a:rPr lang="de-DE" dirty="0" err="1"/>
              <a:t>Gothic</a:t>
            </a:r>
            <a:r>
              <a:rPr lang="de-DE" dirty="0"/>
              <a:t> Book, 14pt</a:t>
            </a:r>
          </a:p>
          <a:p>
            <a:pPr lvl="6"/>
            <a:r>
              <a:rPr lang="de-DE" dirty="0"/>
              <a:t>Siebte Ebene, Franklin </a:t>
            </a:r>
            <a:r>
              <a:rPr lang="de-DE" dirty="0" err="1"/>
              <a:t>Gothic</a:t>
            </a:r>
            <a:r>
              <a:rPr lang="de-DE" dirty="0"/>
              <a:t> Book, 14pt</a:t>
            </a:r>
          </a:p>
          <a:p>
            <a:pPr lvl="7"/>
            <a:r>
              <a:rPr lang="de-DE" dirty="0"/>
              <a:t>Achte Ebene, Franklin </a:t>
            </a:r>
            <a:r>
              <a:rPr lang="de-DE" dirty="0" err="1"/>
              <a:t>Gothic</a:t>
            </a:r>
            <a:r>
              <a:rPr lang="de-DE" dirty="0"/>
              <a:t> Book, 14pt</a:t>
            </a:r>
          </a:p>
          <a:p>
            <a:pPr lvl="8"/>
            <a:r>
              <a:rPr lang="de-DE" dirty="0"/>
              <a:t>Neunte Ebene, Franklin </a:t>
            </a:r>
            <a:r>
              <a:rPr lang="de-DE" dirty="0" err="1"/>
              <a:t>Gothic</a:t>
            </a:r>
            <a:r>
              <a:rPr lang="de-DE" dirty="0"/>
              <a:t> Book, 14pt</a:t>
            </a:r>
          </a:p>
        </p:txBody>
      </p:sp>
      <p:sp>
        <p:nvSpPr>
          <p:cNvPr id="6" name="Foliennummernplatzhalter 5">
            <a:extLst>
              <a:ext uri="{FF2B5EF4-FFF2-40B4-BE49-F238E27FC236}">
                <a16:creationId xmlns:a16="http://schemas.microsoft.com/office/drawing/2014/main" id="{8E5EFFB8-8C2C-FF53-AEFD-963F5F2AAE16}"/>
              </a:ext>
            </a:extLst>
          </p:cNvPr>
          <p:cNvSpPr>
            <a:spLocks noGrp="1"/>
          </p:cNvSpPr>
          <p:nvPr>
            <p:ph type="sldNum" sz="quarter" idx="4"/>
          </p:nvPr>
        </p:nvSpPr>
        <p:spPr>
          <a:xfrm>
            <a:off x="11042650" y="6468806"/>
            <a:ext cx="561974" cy="123111"/>
          </a:xfrm>
          <a:prstGeom prst="rect">
            <a:avLst/>
          </a:prstGeom>
        </p:spPr>
        <p:txBody>
          <a:bodyPr vert="horz" wrap="square" lIns="0" tIns="0" rIns="0" bIns="0" rtlCol="0" anchor="ctr">
            <a:spAutoFit/>
          </a:bodyPr>
          <a:lstStyle>
            <a:lvl1pPr algn="r">
              <a:lnSpc>
                <a:spcPct val="80000"/>
              </a:lnSpc>
              <a:defRPr sz="1000" b="1">
                <a:solidFill>
                  <a:schemeClr val="tx1"/>
                </a:solidFill>
              </a:defRPr>
            </a:lvl1pPr>
          </a:lstStyle>
          <a:p>
            <a:fld id="{E4E86D05-C121-4A60-9A22-18C5549D6ECB}" type="slidenum">
              <a:rPr lang="en-US" smtClean="0"/>
              <a:pPr/>
              <a:t>‹Nr.›</a:t>
            </a:fld>
            <a:endParaRPr lang="en-US" dirty="0"/>
          </a:p>
        </p:txBody>
      </p:sp>
      <p:grpSp>
        <p:nvGrpSpPr>
          <p:cNvPr id="49" name="Gruppieren 48">
            <a:extLst>
              <a:ext uri="{FF2B5EF4-FFF2-40B4-BE49-F238E27FC236}">
                <a16:creationId xmlns:a16="http://schemas.microsoft.com/office/drawing/2014/main" id="{F7B05DA7-C18B-4BD6-9BB7-FBE7F69AC1A9}"/>
              </a:ext>
            </a:extLst>
          </p:cNvPr>
          <p:cNvGrpSpPr/>
          <p:nvPr userDrawn="1"/>
        </p:nvGrpSpPr>
        <p:grpSpPr>
          <a:xfrm>
            <a:off x="10801674" y="620713"/>
            <a:ext cx="802951" cy="327831"/>
            <a:chOff x="6935751" y="735654"/>
            <a:chExt cx="2189701" cy="894016"/>
          </a:xfrm>
        </p:grpSpPr>
        <p:sp>
          <p:nvSpPr>
            <p:cNvPr id="9" name="Freihandform: Form 8">
              <a:extLst>
                <a:ext uri="{FF2B5EF4-FFF2-40B4-BE49-F238E27FC236}">
                  <a16:creationId xmlns:a16="http://schemas.microsoft.com/office/drawing/2014/main" id="{0043F2FE-ACDC-4A1D-AEE6-2DEA20F69899}"/>
                </a:ext>
              </a:extLst>
            </p:cNvPr>
            <p:cNvSpPr/>
            <p:nvPr/>
          </p:nvSpPr>
          <p:spPr>
            <a:xfrm>
              <a:off x="7675557" y="746702"/>
              <a:ext cx="394716" cy="604456"/>
            </a:xfrm>
            <a:custGeom>
              <a:avLst/>
              <a:gdLst>
                <a:gd name="connsiteX0" fmla="*/ 95 w 394716"/>
                <a:gd name="connsiteY0" fmla="*/ 0 h 604456"/>
                <a:gd name="connsiteX1" fmla="*/ 384524 w 394716"/>
                <a:gd name="connsiteY1" fmla="*/ 0 h 604456"/>
                <a:gd name="connsiteX2" fmla="*/ 384524 w 394716"/>
                <a:gd name="connsiteY2" fmla="*/ 98965 h 604456"/>
                <a:gd name="connsiteX3" fmla="*/ 111728 w 394716"/>
                <a:gd name="connsiteY3" fmla="*/ 98965 h 604456"/>
                <a:gd name="connsiteX4" fmla="*/ 111728 w 394716"/>
                <a:gd name="connsiteY4" fmla="*/ 250698 h 604456"/>
                <a:gd name="connsiteX5" fmla="*/ 335947 w 394716"/>
                <a:gd name="connsiteY5" fmla="*/ 250698 h 604456"/>
                <a:gd name="connsiteX6" fmla="*/ 335947 w 394716"/>
                <a:gd name="connsiteY6" fmla="*/ 348710 h 604456"/>
                <a:gd name="connsiteX7" fmla="*/ 111728 w 394716"/>
                <a:gd name="connsiteY7" fmla="*/ 348710 h 604456"/>
                <a:gd name="connsiteX8" fmla="*/ 111728 w 394716"/>
                <a:gd name="connsiteY8" fmla="*/ 505587 h 604456"/>
                <a:gd name="connsiteX9" fmla="*/ 394716 w 394716"/>
                <a:gd name="connsiteY9" fmla="*/ 505587 h 604456"/>
                <a:gd name="connsiteX10" fmla="*/ 394716 w 394716"/>
                <a:gd name="connsiteY10" fmla="*/ 604457 h 604456"/>
                <a:gd name="connsiteX11" fmla="*/ 0 w 394716"/>
                <a:gd name="connsiteY11" fmla="*/ 604457 h 604456"/>
                <a:gd name="connsiteX12" fmla="*/ 0 w 394716"/>
                <a:gd name="connsiteY12" fmla="*/ 0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716" h="604456">
                  <a:moveTo>
                    <a:pt x="95" y="0"/>
                  </a:moveTo>
                  <a:lnTo>
                    <a:pt x="384524" y="0"/>
                  </a:lnTo>
                  <a:lnTo>
                    <a:pt x="384524" y="98965"/>
                  </a:lnTo>
                  <a:lnTo>
                    <a:pt x="111728" y="98965"/>
                  </a:lnTo>
                  <a:lnTo>
                    <a:pt x="111728" y="250698"/>
                  </a:lnTo>
                  <a:lnTo>
                    <a:pt x="335947" y="250698"/>
                  </a:lnTo>
                  <a:lnTo>
                    <a:pt x="335947" y="348710"/>
                  </a:lnTo>
                  <a:lnTo>
                    <a:pt x="111728" y="348710"/>
                  </a:lnTo>
                  <a:lnTo>
                    <a:pt x="111728" y="505587"/>
                  </a:lnTo>
                  <a:lnTo>
                    <a:pt x="394716" y="505587"/>
                  </a:lnTo>
                  <a:lnTo>
                    <a:pt x="394716" y="604457"/>
                  </a:lnTo>
                  <a:lnTo>
                    <a:pt x="0" y="604457"/>
                  </a:lnTo>
                  <a:lnTo>
                    <a:pt x="0" y="0"/>
                  </a:lnTo>
                  <a:close/>
                </a:path>
              </a:pathLst>
            </a:custGeom>
            <a:solidFill>
              <a:schemeClr val="bg2"/>
            </a:solidFill>
            <a:ln w="9525" cap="flat">
              <a:noFill/>
              <a:prstDash val="solid"/>
              <a:miter/>
            </a:ln>
          </p:spPr>
          <p:txBody>
            <a:bodyPr rtlCol="0" anchor="ctr"/>
            <a:lstStyle/>
            <a:p>
              <a:endParaRPr lang="en-US"/>
            </a:p>
          </p:txBody>
        </p:sp>
        <p:sp>
          <p:nvSpPr>
            <p:cNvPr id="10" name="Freihandform: Form 9">
              <a:extLst>
                <a:ext uri="{FF2B5EF4-FFF2-40B4-BE49-F238E27FC236}">
                  <a16:creationId xmlns:a16="http://schemas.microsoft.com/office/drawing/2014/main" id="{A68A3218-3DB3-4888-9D88-3A4710E7A196}"/>
                </a:ext>
              </a:extLst>
            </p:cNvPr>
            <p:cNvSpPr/>
            <p:nvPr/>
          </p:nvSpPr>
          <p:spPr>
            <a:xfrm>
              <a:off x="8177144" y="735654"/>
              <a:ext cx="399764" cy="624839"/>
            </a:xfrm>
            <a:custGeom>
              <a:avLst/>
              <a:gdLst>
                <a:gd name="connsiteX0" fmla="*/ 365570 w 399764"/>
                <a:gd name="connsiteY0" fmla="*/ 40100 h 624839"/>
                <a:gd name="connsiteX1" fmla="*/ 365570 w 399764"/>
                <a:gd name="connsiteY1" fmla="*/ 151733 h 624839"/>
                <a:gd name="connsiteX2" fmla="*/ 214693 w 399764"/>
                <a:gd name="connsiteY2" fmla="*/ 103156 h 624839"/>
                <a:gd name="connsiteX3" fmla="*/ 116681 w 399764"/>
                <a:gd name="connsiteY3" fmla="*/ 169640 h 624839"/>
                <a:gd name="connsiteX4" fmla="*/ 222409 w 399764"/>
                <a:gd name="connsiteY4" fmla="*/ 258318 h 624839"/>
                <a:gd name="connsiteX5" fmla="*/ 399764 w 399764"/>
                <a:gd name="connsiteY5" fmla="*/ 441579 h 624839"/>
                <a:gd name="connsiteX6" fmla="*/ 179832 w 399764"/>
                <a:gd name="connsiteY6" fmla="*/ 624840 h 624839"/>
                <a:gd name="connsiteX7" fmla="*/ 0 w 399764"/>
                <a:gd name="connsiteY7" fmla="*/ 573691 h 624839"/>
                <a:gd name="connsiteX8" fmla="*/ 0 w 399764"/>
                <a:gd name="connsiteY8" fmla="*/ 454343 h 624839"/>
                <a:gd name="connsiteX9" fmla="*/ 173069 w 399764"/>
                <a:gd name="connsiteY9" fmla="*/ 522542 h 624839"/>
                <a:gd name="connsiteX10" fmla="*/ 280511 w 399764"/>
                <a:gd name="connsiteY10" fmla="*/ 444913 h 624839"/>
                <a:gd name="connsiteX11" fmla="*/ 160306 w 399764"/>
                <a:gd name="connsiteY11" fmla="*/ 347758 h 624839"/>
                <a:gd name="connsiteX12" fmla="*/ 857 w 399764"/>
                <a:gd name="connsiteY12" fmla="*/ 174689 h 624839"/>
                <a:gd name="connsiteX13" fmla="*/ 210407 w 399764"/>
                <a:gd name="connsiteY13" fmla="*/ 0 h 624839"/>
                <a:gd name="connsiteX14" fmla="*/ 365570 w 399764"/>
                <a:gd name="connsiteY14" fmla="*/ 40100 h 62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764" h="624839">
                  <a:moveTo>
                    <a:pt x="365570" y="40100"/>
                  </a:moveTo>
                  <a:lnTo>
                    <a:pt x="365570" y="151733"/>
                  </a:lnTo>
                  <a:cubicBezTo>
                    <a:pt x="323755" y="121920"/>
                    <a:pt x="265843" y="103156"/>
                    <a:pt x="214693" y="103156"/>
                  </a:cubicBezTo>
                  <a:cubicBezTo>
                    <a:pt x="158401" y="103156"/>
                    <a:pt x="116681" y="126206"/>
                    <a:pt x="116681" y="169640"/>
                  </a:cubicBezTo>
                  <a:cubicBezTo>
                    <a:pt x="116681" y="209741"/>
                    <a:pt x="151638" y="229362"/>
                    <a:pt x="222409" y="258318"/>
                  </a:cubicBezTo>
                  <a:cubicBezTo>
                    <a:pt x="309372" y="293275"/>
                    <a:pt x="399764" y="330803"/>
                    <a:pt x="399764" y="441579"/>
                  </a:cubicBezTo>
                  <a:cubicBezTo>
                    <a:pt x="399764" y="552355"/>
                    <a:pt x="311944" y="624840"/>
                    <a:pt x="179832" y="624840"/>
                  </a:cubicBezTo>
                  <a:cubicBezTo>
                    <a:pt x="107347" y="624840"/>
                    <a:pt x="41720" y="603504"/>
                    <a:pt x="0" y="573691"/>
                  </a:cubicBezTo>
                  <a:lnTo>
                    <a:pt x="0" y="454343"/>
                  </a:lnTo>
                  <a:cubicBezTo>
                    <a:pt x="44291" y="492728"/>
                    <a:pt x="108299" y="522542"/>
                    <a:pt x="173069" y="522542"/>
                  </a:cubicBezTo>
                  <a:cubicBezTo>
                    <a:pt x="234410" y="522542"/>
                    <a:pt x="280511" y="493586"/>
                    <a:pt x="280511" y="444913"/>
                  </a:cubicBezTo>
                  <a:cubicBezTo>
                    <a:pt x="280511" y="399764"/>
                    <a:pt x="236220" y="379286"/>
                    <a:pt x="160306" y="347758"/>
                  </a:cubicBezTo>
                  <a:cubicBezTo>
                    <a:pt x="86106" y="317087"/>
                    <a:pt x="857" y="278702"/>
                    <a:pt x="857" y="174689"/>
                  </a:cubicBezTo>
                  <a:cubicBezTo>
                    <a:pt x="857" y="70676"/>
                    <a:pt x="84201" y="0"/>
                    <a:pt x="210407" y="0"/>
                  </a:cubicBezTo>
                  <a:cubicBezTo>
                    <a:pt x="270891" y="0"/>
                    <a:pt x="325469" y="16193"/>
                    <a:pt x="365570" y="40100"/>
                  </a:cubicBezTo>
                  <a:close/>
                </a:path>
              </a:pathLst>
            </a:custGeom>
            <a:solidFill>
              <a:schemeClr val="bg2"/>
            </a:solidFill>
            <a:ln w="9525" cap="flat">
              <a:noFill/>
              <a:prstDash val="solid"/>
              <a:miter/>
            </a:ln>
          </p:spPr>
          <p:txBody>
            <a:bodyPr rtlCol="0" anchor="ctr"/>
            <a:lstStyle/>
            <a:p>
              <a:endParaRPr lang="en-US"/>
            </a:p>
          </p:txBody>
        </p:sp>
        <p:sp>
          <p:nvSpPr>
            <p:cNvPr id="11" name="Freihandform: Form 10">
              <a:extLst>
                <a:ext uri="{FF2B5EF4-FFF2-40B4-BE49-F238E27FC236}">
                  <a16:creationId xmlns:a16="http://schemas.microsoft.com/office/drawing/2014/main" id="{F6F98697-FF99-47FE-B6BE-25176CBC8718}"/>
                </a:ext>
              </a:extLst>
            </p:cNvPr>
            <p:cNvSpPr/>
            <p:nvPr/>
          </p:nvSpPr>
          <p:spPr>
            <a:xfrm>
              <a:off x="8688160" y="746702"/>
              <a:ext cx="437292" cy="604361"/>
            </a:xfrm>
            <a:custGeom>
              <a:avLst/>
              <a:gdLst>
                <a:gd name="connsiteX0" fmla="*/ 0 w 437292"/>
                <a:gd name="connsiteY0" fmla="*/ 0 h 604361"/>
                <a:gd name="connsiteX1" fmla="*/ 217361 w 437292"/>
                <a:gd name="connsiteY1" fmla="*/ 0 h 604361"/>
                <a:gd name="connsiteX2" fmla="*/ 407480 w 437292"/>
                <a:gd name="connsiteY2" fmla="*/ 161925 h 604361"/>
                <a:gd name="connsiteX3" fmla="*/ 327374 w 437292"/>
                <a:gd name="connsiteY3" fmla="*/ 293180 h 604361"/>
                <a:gd name="connsiteX4" fmla="*/ 437293 w 437292"/>
                <a:gd name="connsiteY4" fmla="*/ 436436 h 604361"/>
                <a:gd name="connsiteX5" fmla="*/ 234410 w 437292"/>
                <a:gd name="connsiteY5" fmla="*/ 604361 h 604361"/>
                <a:gd name="connsiteX6" fmla="*/ 0 w 437292"/>
                <a:gd name="connsiteY6" fmla="*/ 604361 h 604361"/>
                <a:gd name="connsiteX7" fmla="*/ 0 w 437292"/>
                <a:gd name="connsiteY7" fmla="*/ 0 h 604361"/>
                <a:gd name="connsiteX8" fmla="*/ 210598 w 437292"/>
                <a:gd name="connsiteY8" fmla="*/ 252317 h 604361"/>
                <a:gd name="connsiteX9" fmla="*/ 292417 w 437292"/>
                <a:gd name="connsiteY9" fmla="*/ 172212 h 604361"/>
                <a:gd name="connsiteX10" fmla="*/ 208026 w 437292"/>
                <a:gd name="connsiteY10" fmla="*/ 98012 h 604361"/>
                <a:gd name="connsiteX11" fmla="*/ 111728 w 437292"/>
                <a:gd name="connsiteY11" fmla="*/ 98012 h 604361"/>
                <a:gd name="connsiteX12" fmla="*/ 111728 w 437292"/>
                <a:gd name="connsiteY12" fmla="*/ 252413 h 604361"/>
                <a:gd name="connsiteX13" fmla="*/ 210598 w 437292"/>
                <a:gd name="connsiteY13" fmla="*/ 252413 h 604361"/>
                <a:gd name="connsiteX14" fmla="*/ 231934 w 437292"/>
                <a:gd name="connsiteY14" fmla="*/ 505492 h 604361"/>
                <a:gd name="connsiteX15" fmla="*/ 320612 w 437292"/>
                <a:gd name="connsiteY15" fmla="*/ 422815 h 604361"/>
                <a:gd name="connsiteX16" fmla="*/ 225171 w 437292"/>
                <a:gd name="connsiteY16" fmla="*/ 342710 h 604361"/>
                <a:gd name="connsiteX17" fmla="*/ 111824 w 437292"/>
                <a:gd name="connsiteY17" fmla="*/ 342710 h 604361"/>
                <a:gd name="connsiteX18" fmla="*/ 111824 w 437292"/>
                <a:gd name="connsiteY18" fmla="*/ 505492 h 604361"/>
                <a:gd name="connsiteX19" fmla="*/ 232029 w 437292"/>
                <a:gd name="connsiteY19" fmla="*/ 505492 h 60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7292" h="604361">
                  <a:moveTo>
                    <a:pt x="0" y="0"/>
                  </a:moveTo>
                  <a:lnTo>
                    <a:pt x="217361" y="0"/>
                  </a:lnTo>
                  <a:cubicBezTo>
                    <a:pt x="330708" y="0"/>
                    <a:pt x="407480" y="63056"/>
                    <a:pt x="407480" y="161925"/>
                  </a:cubicBezTo>
                  <a:cubicBezTo>
                    <a:pt x="407480" y="226695"/>
                    <a:pt x="369094" y="273558"/>
                    <a:pt x="327374" y="293180"/>
                  </a:cubicBezTo>
                  <a:cubicBezTo>
                    <a:pt x="379381" y="305943"/>
                    <a:pt x="437293" y="357092"/>
                    <a:pt x="437293" y="436436"/>
                  </a:cubicBezTo>
                  <a:cubicBezTo>
                    <a:pt x="437293" y="537877"/>
                    <a:pt x="355473" y="604361"/>
                    <a:pt x="234410" y="604361"/>
                  </a:cubicBezTo>
                  <a:lnTo>
                    <a:pt x="0" y="604361"/>
                  </a:lnTo>
                  <a:lnTo>
                    <a:pt x="0" y="0"/>
                  </a:lnTo>
                  <a:close/>
                  <a:moveTo>
                    <a:pt x="210598" y="252317"/>
                  </a:moveTo>
                  <a:cubicBezTo>
                    <a:pt x="264319" y="252317"/>
                    <a:pt x="292417" y="215646"/>
                    <a:pt x="292417" y="172212"/>
                  </a:cubicBezTo>
                  <a:cubicBezTo>
                    <a:pt x="292417" y="132112"/>
                    <a:pt x="260890" y="98012"/>
                    <a:pt x="208026" y="98012"/>
                  </a:cubicBezTo>
                  <a:lnTo>
                    <a:pt x="111728" y="98012"/>
                  </a:lnTo>
                  <a:lnTo>
                    <a:pt x="111728" y="252413"/>
                  </a:lnTo>
                  <a:lnTo>
                    <a:pt x="210598" y="252413"/>
                  </a:lnTo>
                  <a:close/>
                  <a:moveTo>
                    <a:pt x="231934" y="505492"/>
                  </a:moveTo>
                  <a:cubicBezTo>
                    <a:pt x="283940" y="505492"/>
                    <a:pt x="320612" y="469678"/>
                    <a:pt x="320612" y="422815"/>
                  </a:cubicBezTo>
                  <a:cubicBezTo>
                    <a:pt x="320612" y="375952"/>
                    <a:pt x="279654" y="342710"/>
                    <a:pt x="225171" y="342710"/>
                  </a:cubicBezTo>
                  <a:lnTo>
                    <a:pt x="111824" y="342710"/>
                  </a:lnTo>
                  <a:lnTo>
                    <a:pt x="111824" y="505492"/>
                  </a:lnTo>
                  <a:lnTo>
                    <a:pt x="232029" y="505492"/>
                  </a:lnTo>
                  <a:close/>
                </a:path>
              </a:pathLst>
            </a:custGeom>
            <a:solidFill>
              <a:schemeClr val="bg2"/>
            </a:solidFill>
            <a:ln w="9525" cap="flat">
              <a:noFill/>
              <a:prstDash val="solid"/>
              <a:miter/>
            </a:ln>
          </p:spPr>
          <p:txBody>
            <a:bodyPr rtlCol="0" anchor="ctr"/>
            <a:lstStyle/>
            <a:p>
              <a:endParaRPr lang="en-US"/>
            </a:p>
          </p:txBody>
        </p:sp>
        <p:sp>
          <p:nvSpPr>
            <p:cNvPr id="12" name="Freihandform: Form 11">
              <a:extLst>
                <a:ext uri="{FF2B5EF4-FFF2-40B4-BE49-F238E27FC236}">
                  <a16:creationId xmlns:a16="http://schemas.microsoft.com/office/drawing/2014/main" id="{B1AA886B-1E2E-4EBC-892A-F44C11EDC8DA}"/>
                </a:ext>
              </a:extLst>
            </p:cNvPr>
            <p:cNvSpPr/>
            <p:nvPr/>
          </p:nvSpPr>
          <p:spPr>
            <a:xfrm>
              <a:off x="6935751" y="1489176"/>
              <a:ext cx="99917" cy="138017"/>
            </a:xfrm>
            <a:custGeom>
              <a:avLst/>
              <a:gdLst>
                <a:gd name="connsiteX0" fmla="*/ 0 w 99917"/>
                <a:gd name="connsiteY0" fmla="*/ 95 h 138017"/>
                <a:gd name="connsiteX1" fmla="*/ 49625 w 99917"/>
                <a:gd name="connsiteY1" fmla="*/ 95 h 138017"/>
                <a:gd name="connsiteX2" fmla="*/ 93059 w 99917"/>
                <a:gd name="connsiteY2" fmla="*/ 37052 h 138017"/>
                <a:gd name="connsiteX3" fmla="*/ 74771 w 99917"/>
                <a:gd name="connsiteY3" fmla="*/ 67056 h 138017"/>
                <a:gd name="connsiteX4" fmla="*/ 99917 w 99917"/>
                <a:gd name="connsiteY4" fmla="*/ 99727 h 138017"/>
                <a:gd name="connsiteX5" fmla="*/ 53626 w 99917"/>
                <a:gd name="connsiteY5" fmla="*/ 138017 h 138017"/>
                <a:gd name="connsiteX6" fmla="*/ 0 w 99917"/>
                <a:gd name="connsiteY6" fmla="*/ 138017 h 138017"/>
                <a:gd name="connsiteX7" fmla="*/ 0 w 99917"/>
                <a:gd name="connsiteY7" fmla="*/ 0 h 138017"/>
                <a:gd name="connsiteX8" fmla="*/ 48101 w 99917"/>
                <a:gd name="connsiteY8" fmla="*/ 57721 h 138017"/>
                <a:gd name="connsiteX9" fmla="*/ 66770 w 99917"/>
                <a:gd name="connsiteY9" fmla="*/ 39433 h 138017"/>
                <a:gd name="connsiteX10" fmla="*/ 47530 w 99917"/>
                <a:gd name="connsiteY10" fmla="*/ 22479 h 138017"/>
                <a:gd name="connsiteX11" fmla="*/ 25527 w 99917"/>
                <a:gd name="connsiteY11" fmla="*/ 22479 h 138017"/>
                <a:gd name="connsiteX12" fmla="*/ 25527 w 99917"/>
                <a:gd name="connsiteY12" fmla="*/ 57721 h 138017"/>
                <a:gd name="connsiteX13" fmla="*/ 48101 w 99917"/>
                <a:gd name="connsiteY13" fmla="*/ 57721 h 138017"/>
                <a:gd name="connsiteX14" fmla="*/ 52959 w 99917"/>
                <a:gd name="connsiteY14" fmla="*/ 115538 h 138017"/>
                <a:gd name="connsiteX15" fmla="*/ 73247 w 99917"/>
                <a:gd name="connsiteY15" fmla="*/ 96679 h 138017"/>
                <a:gd name="connsiteX16" fmla="*/ 51435 w 99917"/>
                <a:gd name="connsiteY16" fmla="*/ 78391 h 138017"/>
                <a:gd name="connsiteX17" fmla="*/ 25527 w 99917"/>
                <a:gd name="connsiteY17" fmla="*/ 78391 h 138017"/>
                <a:gd name="connsiteX18" fmla="*/ 25527 w 99917"/>
                <a:gd name="connsiteY18" fmla="*/ 115538 h 138017"/>
                <a:gd name="connsiteX19" fmla="*/ 52959 w 99917"/>
                <a:gd name="connsiteY19" fmla="*/ 115538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7" h="138017">
                  <a:moveTo>
                    <a:pt x="0" y="95"/>
                  </a:moveTo>
                  <a:lnTo>
                    <a:pt x="49625" y="95"/>
                  </a:lnTo>
                  <a:cubicBezTo>
                    <a:pt x="75533" y="95"/>
                    <a:pt x="93059" y="14478"/>
                    <a:pt x="93059" y="37052"/>
                  </a:cubicBezTo>
                  <a:cubicBezTo>
                    <a:pt x="93059" y="51816"/>
                    <a:pt x="84296" y="62579"/>
                    <a:pt x="74771" y="67056"/>
                  </a:cubicBezTo>
                  <a:cubicBezTo>
                    <a:pt x="86678" y="70009"/>
                    <a:pt x="99917" y="81629"/>
                    <a:pt x="99917" y="99727"/>
                  </a:cubicBezTo>
                  <a:cubicBezTo>
                    <a:pt x="99917" y="122873"/>
                    <a:pt x="81248" y="138017"/>
                    <a:pt x="53626" y="138017"/>
                  </a:cubicBezTo>
                  <a:lnTo>
                    <a:pt x="0" y="138017"/>
                  </a:lnTo>
                  <a:lnTo>
                    <a:pt x="0" y="0"/>
                  </a:lnTo>
                  <a:close/>
                  <a:moveTo>
                    <a:pt x="48101" y="57721"/>
                  </a:moveTo>
                  <a:cubicBezTo>
                    <a:pt x="60389" y="57721"/>
                    <a:pt x="66770" y="49340"/>
                    <a:pt x="66770" y="39433"/>
                  </a:cubicBezTo>
                  <a:cubicBezTo>
                    <a:pt x="66770" y="30290"/>
                    <a:pt x="59531" y="22479"/>
                    <a:pt x="47530" y="22479"/>
                  </a:cubicBezTo>
                  <a:lnTo>
                    <a:pt x="25527" y="22479"/>
                  </a:lnTo>
                  <a:lnTo>
                    <a:pt x="25527" y="57721"/>
                  </a:lnTo>
                  <a:lnTo>
                    <a:pt x="48101" y="57721"/>
                  </a:lnTo>
                  <a:close/>
                  <a:moveTo>
                    <a:pt x="52959" y="115538"/>
                  </a:moveTo>
                  <a:cubicBezTo>
                    <a:pt x="64865" y="115538"/>
                    <a:pt x="73247" y="107347"/>
                    <a:pt x="73247" y="96679"/>
                  </a:cubicBezTo>
                  <a:cubicBezTo>
                    <a:pt x="73247" y="86011"/>
                    <a:pt x="63913" y="78391"/>
                    <a:pt x="51435" y="78391"/>
                  </a:cubicBezTo>
                  <a:lnTo>
                    <a:pt x="25527" y="78391"/>
                  </a:lnTo>
                  <a:lnTo>
                    <a:pt x="25527" y="115538"/>
                  </a:lnTo>
                  <a:lnTo>
                    <a:pt x="52959" y="115538"/>
                  </a:lnTo>
                  <a:close/>
                </a:path>
              </a:pathLst>
            </a:custGeom>
            <a:solidFill>
              <a:schemeClr val="bg2"/>
            </a:solidFill>
            <a:ln w="9525" cap="flat">
              <a:noFill/>
              <a:prstDash val="solid"/>
              <a:miter/>
            </a:ln>
          </p:spPr>
          <p:txBody>
            <a:bodyPr rtlCol="0" anchor="ctr"/>
            <a:lstStyle/>
            <a:p>
              <a:endParaRPr lang="en-US"/>
            </a:p>
          </p:txBody>
        </p:sp>
        <p:sp>
          <p:nvSpPr>
            <p:cNvPr id="13" name="Freihandform: Form 12">
              <a:extLst>
                <a:ext uri="{FF2B5EF4-FFF2-40B4-BE49-F238E27FC236}">
                  <a16:creationId xmlns:a16="http://schemas.microsoft.com/office/drawing/2014/main" id="{5F289803-4F24-4BFA-8205-7D89B3509EFD}"/>
                </a:ext>
              </a:extLst>
            </p:cNvPr>
            <p:cNvSpPr/>
            <p:nvPr/>
          </p:nvSpPr>
          <p:spPr>
            <a:xfrm>
              <a:off x="7090151" y="1489176"/>
              <a:ext cx="111061" cy="140493"/>
            </a:xfrm>
            <a:custGeom>
              <a:avLst/>
              <a:gdLst>
                <a:gd name="connsiteX0" fmla="*/ 110871 w 111061"/>
                <a:gd name="connsiteY0" fmla="*/ 86773 h 140493"/>
                <a:gd name="connsiteX1" fmla="*/ 55436 w 111061"/>
                <a:gd name="connsiteY1" fmla="*/ 140494 h 140493"/>
                <a:gd name="connsiteX2" fmla="*/ 0 w 111061"/>
                <a:gd name="connsiteY2" fmla="*/ 86773 h 140493"/>
                <a:gd name="connsiteX3" fmla="*/ 0 w 111061"/>
                <a:gd name="connsiteY3" fmla="*/ 0 h 140493"/>
                <a:gd name="connsiteX4" fmla="*/ 25718 w 111061"/>
                <a:gd name="connsiteY4" fmla="*/ 0 h 140493"/>
                <a:gd name="connsiteX5" fmla="*/ 25718 w 111061"/>
                <a:gd name="connsiteY5" fmla="*/ 85058 h 140493"/>
                <a:gd name="connsiteX6" fmla="*/ 55531 w 111061"/>
                <a:gd name="connsiteY6" fmla="*/ 116205 h 140493"/>
                <a:gd name="connsiteX7" fmla="*/ 85344 w 111061"/>
                <a:gd name="connsiteY7" fmla="*/ 85058 h 140493"/>
                <a:gd name="connsiteX8" fmla="*/ 85344 w 111061"/>
                <a:gd name="connsiteY8" fmla="*/ 0 h 140493"/>
                <a:gd name="connsiteX9" fmla="*/ 111062 w 111061"/>
                <a:gd name="connsiteY9" fmla="*/ 0 h 140493"/>
                <a:gd name="connsiteX10" fmla="*/ 111062 w 111061"/>
                <a:gd name="connsiteY10" fmla="*/ 86773 h 14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061" h="140493">
                  <a:moveTo>
                    <a:pt x="110871" y="86773"/>
                  </a:moveTo>
                  <a:cubicBezTo>
                    <a:pt x="110871" y="116777"/>
                    <a:pt x="87916" y="140494"/>
                    <a:pt x="55436" y="140494"/>
                  </a:cubicBezTo>
                  <a:cubicBezTo>
                    <a:pt x="22955" y="140494"/>
                    <a:pt x="0" y="116777"/>
                    <a:pt x="0" y="86773"/>
                  </a:cubicBezTo>
                  <a:lnTo>
                    <a:pt x="0" y="0"/>
                  </a:lnTo>
                  <a:lnTo>
                    <a:pt x="25718" y="0"/>
                  </a:lnTo>
                  <a:lnTo>
                    <a:pt x="25718" y="85058"/>
                  </a:lnTo>
                  <a:cubicBezTo>
                    <a:pt x="25718" y="102584"/>
                    <a:pt x="37624" y="116205"/>
                    <a:pt x="55531" y="116205"/>
                  </a:cubicBezTo>
                  <a:cubicBezTo>
                    <a:pt x="73438" y="116205"/>
                    <a:pt x="85344" y="102584"/>
                    <a:pt x="85344" y="85058"/>
                  </a:cubicBezTo>
                  <a:lnTo>
                    <a:pt x="85344" y="0"/>
                  </a:lnTo>
                  <a:lnTo>
                    <a:pt x="111062" y="0"/>
                  </a:lnTo>
                  <a:lnTo>
                    <a:pt x="111062" y="86773"/>
                  </a:lnTo>
                  <a:close/>
                </a:path>
              </a:pathLst>
            </a:custGeom>
            <a:solidFill>
              <a:schemeClr val="bg2"/>
            </a:solidFill>
            <a:ln w="9525" cap="flat">
              <a:noFill/>
              <a:prstDash val="solid"/>
              <a:miter/>
            </a:ln>
          </p:spPr>
          <p:txBody>
            <a:bodyPr rtlCol="0" anchor="ctr"/>
            <a:lstStyle/>
            <a:p>
              <a:endParaRPr lang="en-US"/>
            </a:p>
          </p:txBody>
        </p:sp>
        <p:sp>
          <p:nvSpPr>
            <p:cNvPr id="14" name="Freihandform: Form 13">
              <a:extLst>
                <a:ext uri="{FF2B5EF4-FFF2-40B4-BE49-F238E27FC236}">
                  <a16:creationId xmlns:a16="http://schemas.microsoft.com/office/drawing/2014/main" id="{EDE3BAF1-5941-4255-8508-D20C1514CD74}"/>
                </a:ext>
              </a:extLst>
            </p:cNvPr>
            <p:cNvSpPr/>
            <p:nvPr/>
          </p:nvSpPr>
          <p:spPr>
            <a:xfrm>
              <a:off x="7257600"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49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49" y="75724"/>
                    <a:pt x="91249" y="100965"/>
                  </a:cubicBezTo>
                  <a:cubicBezTo>
                    <a:pt x="91249" y="126206"/>
                    <a:pt x="71247" y="142780"/>
                    <a:pt x="41053" y="142780"/>
                  </a:cubicBezTo>
                  <a:cubicBezTo>
                    <a:pt x="24479" y="142780"/>
                    <a:pt x="9525" y="137922"/>
                    <a:pt x="0" y="131064"/>
                  </a:cubicBezTo>
                  <a:lnTo>
                    <a:pt x="0" y="103823"/>
                  </a:lnTo>
                  <a:cubicBezTo>
                    <a:pt x="10096" y="112586"/>
                    <a:pt x="24670" y="119348"/>
                    <a:pt x="39529" y="119348"/>
                  </a:cubicBezTo>
                  <a:cubicBezTo>
                    <a:pt x="53530" y="119348"/>
                    <a:pt x="64008" y="112776"/>
                    <a:pt x="64008" y="101632"/>
                  </a:cubicBezTo>
                  <a:cubicBezTo>
                    <a:pt x="64008" y="91345"/>
                    <a:pt x="53912" y="86678"/>
                    <a:pt x="36576" y="79439"/>
                  </a:cubicBezTo>
                  <a:cubicBezTo>
                    <a:pt x="19621"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5" name="Freihandform: Form 14">
              <a:extLst>
                <a:ext uri="{FF2B5EF4-FFF2-40B4-BE49-F238E27FC236}">
                  <a16:creationId xmlns:a16="http://schemas.microsoft.com/office/drawing/2014/main" id="{5DE8A1DF-C403-4EE1-91F2-D5F2E9F8D501}"/>
                </a:ext>
              </a:extLst>
            </p:cNvPr>
            <p:cNvSpPr/>
            <p:nvPr/>
          </p:nvSpPr>
          <p:spPr>
            <a:xfrm>
              <a:off x="7404476" y="1489081"/>
              <a:ext cx="25717" cy="138207"/>
            </a:xfrm>
            <a:custGeom>
              <a:avLst/>
              <a:gdLst>
                <a:gd name="connsiteX0" fmla="*/ 0 w 25717"/>
                <a:gd name="connsiteY0" fmla="*/ 0 h 138207"/>
                <a:gd name="connsiteX1" fmla="*/ 25718 w 25717"/>
                <a:gd name="connsiteY1" fmla="*/ 0 h 138207"/>
                <a:gd name="connsiteX2" fmla="*/ 25718 w 25717"/>
                <a:gd name="connsiteY2" fmla="*/ 138208 h 138207"/>
                <a:gd name="connsiteX3" fmla="*/ 0 w 25717"/>
                <a:gd name="connsiteY3" fmla="*/ 138208 h 138207"/>
                <a:gd name="connsiteX4" fmla="*/ 0 w 25717"/>
                <a:gd name="connsiteY4" fmla="*/ 0 h 13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 h="138207">
                  <a:moveTo>
                    <a:pt x="0" y="0"/>
                  </a:moveTo>
                  <a:lnTo>
                    <a:pt x="25718" y="0"/>
                  </a:lnTo>
                  <a:lnTo>
                    <a:pt x="25718"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16" name="Freihandform: Form 15">
              <a:extLst>
                <a:ext uri="{FF2B5EF4-FFF2-40B4-BE49-F238E27FC236}">
                  <a16:creationId xmlns:a16="http://schemas.microsoft.com/office/drawing/2014/main" id="{4BAEC566-4FC1-4626-A92A-C874ECE0EB78}"/>
                </a:ext>
              </a:extLst>
            </p:cNvPr>
            <p:cNvSpPr/>
            <p:nvPr/>
          </p:nvSpPr>
          <p:spPr>
            <a:xfrm>
              <a:off x="7494582" y="1489081"/>
              <a:ext cx="116205" cy="138207"/>
            </a:xfrm>
            <a:custGeom>
              <a:avLst/>
              <a:gdLst>
                <a:gd name="connsiteX0" fmla="*/ 116205 w 116205"/>
                <a:gd name="connsiteY0" fmla="*/ 0 h 138207"/>
                <a:gd name="connsiteX1" fmla="*/ 116205 w 116205"/>
                <a:gd name="connsiteY1" fmla="*/ 138208 h 138207"/>
                <a:gd name="connsiteX2" fmla="*/ 94393 w 116205"/>
                <a:gd name="connsiteY2" fmla="*/ 138208 h 138207"/>
                <a:gd name="connsiteX3" fmla="*/ 25718 w 116205"/>
                <a:gd name="connsiteY3" fmla="*/ 44768 h 138207"/>
                <a:gd name="connsiteX4" fmla="*/ 25718 w 116205"/>
                <a:gd name="connsiteY4" fmla="*/ 138208 h 138207"/>
                <a:gd name="connsiteX5" fmla="*/ 0 w 116205"/>
                <a:gd name="connsiteY5" fmla="*/ 138208 h 138207"/>
                <a:gd name="connsiteX6" fmla="*/ 0 w 116205"/>
                <a:gd name="connsiteY6" fmla="*/ 0 h 138207"/>
                <a:gd name="connsiteX7" fmla="*/ 22003 w 116205"/>
                <a:gd name="connsiteY7" fmla="*/ 0 h 138207"/>
                <a:gd name="connsiteX8" fmla="*/ 90678 w 116205"/>
                <a:gd name="connsiteY8" fmla="*/ 93440 h 138207"/>
                <a:gd name="connsiteX9" fmla="*/ 90678 w 116205"/>
                <a:gd name="connsiteY9" fmla="*/ 0 h 138207"/>
                <a:gd name="connsiteX10" fmla="*/ 116205 w 116205"/>
                <a:gd name="connsiteY10"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05" h="138207">
                  <a:moveTo>
                    <a:pt x="116205" y="0"/>
                  </a:moveTo>
                  <a:lnTo>
                    <a:pt x="116205" y="138208"/>
                  </a:lnTo>
                  <a:lnTo>
                    <a:pt x="94393" y="138208"/>
                  </a:lnTo>
                  <a:lnTo>
                    <a:pt x="25718" y="44768"/>
                  </a:lnTo>
                  <a:lnTo>
                    <a:pt x="25718" y="138208"/>
                  </a:lnTo>
                  <a:lnTo>
                    <a:pt x="0" y="138208"/>
                  </a:lnTo>
                  <a:lnTo>
                    <a:pt x="0" y="0"/>
                  </a:lnTo>
                  <a:lnTo>
                    <a:pt x="22003" y="0"/>
                  </a:lnTo>
                  <a:lnTo>
                    <a:pt x="90678" y="93440"/>
                  </a:lnTo>
                  <a:lnTo>
                    <a:pt x="90678" y="0"/>
                  </a:lnTo>
                  <a:lnTo>
                    <a:pt x="116205" y="0"/>
                  </a:lnTo>
                  <a:close/>
                </a:path>
              </a:pathLst>
            </a:custGeom>
            <a:solidFill>
              <a:schemeClr val="bg2"/>
            </a:solidFill>
            <a:ln w="9525" cap="flat">
              <a:noFill/>
              <a:prstDash val="solid"/>
              <a:miter/>
            </a:ln>
          </p:spPr>
          <p:txBody>
            <a:bodyPr rtlCol="0" anchor="ctr"/>
            <a:lstStyle/>
            <a:p>
              <a:endParaRPr lang="en-US"/>
            </a:p>
          </p:txBody>
        </p:sp>
        <p:sp>
          <p:nvSpPr>
            <p:cNvPr id="17" name="Freihandform: Form 16">
              <a:extLst>
                <a:ext uri="{FF2B5EF4-FFF2-40B4-BE49-F238E27FC236}">
                  <a16:creationId xmlns:a16="http://schemas.microsoft.com/office/drawing/2014/main" id="{6B49937D-9C15-439F-A1D8-E8DA1637494A}"/>
                </a:ext>
              </a:extLst>
            </p:cNvPr>
            <p:cNvSpPr/>
            <p:nvPr/>
          </p:nvSpPr>
          <p:spPr>
            <a:xfrm>
              <a:off x="7675271" y="1489272"/>
              <a:ext cx="90106" cy="138017"/>
            </a:xfrm>
            <a:custGeom>
              <a:avLst/>
              <a:gdLst>
                <a:gd name="connsiteX0" fmla="*/ 95 w 90106"/>
                <a:gd name="connsiteY0" fmla="*/ 0 h 138017"/>
                <a:gd name="connsiteX1" fmla="*/ 87821 w 90106"/>
                <a:gd name="connsiteY1" fmla="*/ 0 h 138017"/>
                <a:gd name="connsiteX2" fmla="*/ 87821 w 90106"/>
                <a:gd name="connsiteY2" fmla="*/ 22574 h 138017"/>
                <a:gd name="connsiteX3" fmla="*/ 25527 w 90106"/>
                <a:gd name="connsiteY3" fmla="*/ 22574 h 138017"/>
                <a:gd name="connsiteX4" fmla="*/ 25527 w 90106"/>
                <a:gd name="connsiteY4" fmla="*/ 57245 h 138017"/>
                <a:gd name="connsiteX5" fmla="*/ 76676 w 90106"/>
                <a:gd name="connsiteY5" fmla="*/ 57245 h 138017"/>
                <a:gd name="connsiteX6" fmla="*/ 76676 w 90106"/>
                <a:gd name="connsiteY6" fmla="*/ 79629 h 138017"/>
                <a:gd name="connsiteX7" fmla="*/ 25527 w 90106"/>
                <a:gd name="connsiteY7" fmla="*/ 79629 h 138017"/>
                <a:gd name="connsiteX8" fmla="*/ 25527 w 90106"/>
                <a:gd name="connsiteY8" fmla="*/ 115443 h 138017"/>
                <a:gd name="connsiteX9" fmla="*/ 90106 w 90106"/>
                <a:gd name="connsiteY9" fmla="*/ 115443 h 138017"/>
                <a:gd name="connsiteX10" fmla="*/ 90106 w 90106"/>
                <a:gd name="connsiteY10" fmla="*/ 138017 h 138017"/>
                <a:gd name="connsiteX11" fmla="*/ 0 w 90106"/>
                <a:gd name="connsiteY11" fmla="*/ 138017 h 138017"/>
                <a:gd name="connsiteX12" fmla="*/ 0 w 90106"/>
                <a:gd name="connsiteY12"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106" h="138017">
                  <a:moveTo>
                    <a:pt x="95" y="0"/>
                  </a:moveTo>
                  <a:lnTo>
                    <a:pt x="87821" y="0"/>
                  </a:lnTo>
                  <a:lnTo>
                    <a:pt x="87821" y="22574"/>
                  </a:lnTo>
                  <a:lnTo>
                    <a:pt x="25527" y="22574"/>
                  </a:lnTo>
                  <a:lnTo>
                    <a:pt x="25527" y="57245"/>
                  </a:lnTo>
                  <a:lnTo>
                    <a:pt x="76676" y="57245"/>
                  </a:lnTo>
                  <a:lnTo>
                    <a:pt x="76676" y="79629"/>
                  </a:lnTo>
                  <a:lnTo>
                    <a:pt x="25527" y="79629"/>
                  </a:lnTo>
                  <a:lnTo>
                    <a:pt x="25527" y="115443"/>
                  </a:lnTo>
                  <a:lnTo>
                    <a:pt x="90106" y="115443"/>
                  </a:lnTo>
                  <a:lnTo>
                    <a:pt x="90106" y="138017"/>
                  </a:lnTo>
                  <a:lnTo>
                    <a:pt x="0" y="138017"/>
                  </a:lnTo>
                  <a:lnTo>
                    <a:pt x="0" y="0"/>
                  </a:lnTo>
                  <a:close/>
                </a:path>
              </a:pathLst>
            </a:custGeom>
            <a:solidFill>
              <a:schemeClr val="bg2"/>
            </a:solidFill>
            <a:ln w="9525" cap="flat">
              <a:noFill/>
              <a:prstDash val="solid"/>
              <a:miter/>
            </a:ln>
          </p:spPr>
          <p:txBody>
            <a:bodyPr rtlCol="0" anchor="ctr"/>
            <a:lstStyle/>
            <a:p>
              <a:endParaRPr lang="en-US"/>
            </a:p>
          </p:txBody>
        </p:sp>
        <p:sp>
          <p:nvSpPr>
            <p:cNvPr id="18" name="Freihandform: Form 17">
              <a:extLst>
                <a:ext uri="{FF2B5EF4-FFF2-40B4-BE49-F238E27FC236}">
                  <a16:creationId xmlns:a16="http://schemas.microsoft.com/office/drawing/2014/main" id="{52497BF3-FC53-4326-A663-E027C5FFD455}"/>
                </a:ext>
              </a:extLst>
            </p:cNvPr>
            <p:cNvSpPr/>
            <p:nvPr/>
          </p:nvSpPr>
          <p:spPr>
            <a:xfrm>
              <a:off x="7815289"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19" name="Freihandform: Form 18">
              <a:extLst>
                <a:ext uri="{FF2B5EF4-FFF2-40B4-BE49-F238E27FC236}">
                  <a16:creationId xmlns:a16="http://schemas.microsoft.com/office/drawing/2014/main" id="{26F8490E-2B11-4B63-A6EB-EC5E25BAEE24}"/>
                </a:ext>
              </a:extLst>
            </p:cNvPr>
            <p:cNvSpPr/>
            <p:nvPr/>
          </p:nvSpPr>
          <p:spPr>
            <a:xfrm>
              <a:off x="7955973"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0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69"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6" y="112586"/>
                    <a:pt x="24670" y="119348"/>
                    <a:pt x="39529" y="119348"/>
                  </a:cubicBezTo>
                  <a:cubicBezTo>
                    <a:pt x="53531" y="119348"/>
                    <a:pt x="64008" y="112776"/>
                    <a:pt x="64008" y="101632"/>
                  </a:cubicBezTo>
                  <a:cubicBezTo>
                    <a:pt x="64008" y="91345"/>
                    <a:pt x="53911" y="86678"/>
                    <a:pt x="36576" y="79439"/>
                  </a:cubicBezTo>
                  <a:cubicBezTo>
                    <a:pt x="19621" y="72390"/>
                    <a:pt x="190" y="63722"/>
                    <a:pt x="190" y="39910"/>
                  </a:cubicBezTo>
                  <a:cubicBezTo>
                    <a:pt x="190" y="16097"/>
                    <a:pt x="19240"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20" name="Freihandform: Form 19">
              <a:extLst>
                <a:ext uri="{FF2B5EF4-FFF2-40B4-BE49-F238E27FC236}">
                  <a16:creationId xmlns:a16="http://schemas.microsoft.com/office/drawing/2014/main" id="{49ED01A9-5DEB-4F0D-B6C2-BB6C843637BA}"/>
                </a:ext>
              </a:extLst>
            </p:cNvPr>
            <p:cNvSpPr/>
            <p:nvPr/>
          </p:nvSpPr>
          <p:spPr>
            <a:xfrm>
              <a:off x="8174096" y="1486604"/>
              <a:ext cx="91249" cy="142779"/>
            </a:xfrm>
            <a:custGeom>
              <a:avLst/>
              <a:gdLst>
                <a:gd name="connsiteX0" fmla="*/ 83534 w 91249"/>
                <a:gd name="connsiteY0" fmla="*/ 9335 h 142779"/>
                <a:gd name="connsiteX1" fmla="*/ 83534 w 91249"/>
                <a:gd name="connsiteY1" fmla="*/ 34862 h 142779"/>
                <a:gd name="connsiteX2" fmla="*/ 49054 w 91249"/>
                <a:gd name="connsiteY2" fmla="*/ 23813 h 142779"/>
                <a:gd name="connsiteX3" fmla="*/ 26670 w 91249"/>
                <a:gd name="connsiteY3" fmla="*/ 38957 h 142779"/>
                <a:gd name="connsiteX4" fmla="*/ 50768 w 91249"/>
                <a:gd name="connsiteY4" fmla="*/ 59150 h 142779"/>
                <a:gd name="connsiteX5" fmla="*/ 91250 w 91249"/>
                <a:gd name="connsiteY5" fmla="*/ 100965 h 142779"/>
                <a:gd name="connsiteX6" fmla="*/ 41053 w 91249"/>
                <a:gd name="connsiteY6" fmla="*/ 142780 h 142779"/>
                <a:gd name="connsiteX7" fmla="*/ 0 w 91249"/>
                <a:gd name="connsiteY7" fmla="*/ 131064 h 142779"/>
                <a:gd name="connsiteX8" fmla="*/ 0 w 91249"/>
                <a:gd name="connsiteY8" fmla="*/ 103823 h 142779"/>
                <a:gd name="connsiteX9" fmla="*/ 39529 w 91249"/>
                <a:gd name="connsiteY9" fmla="*/ 119348 h 142779"/>
                <a:gd name="connsiteX10" fmla="*/ 64008 w 91249"/>
                <a:gd name="connsiteY10" fmla="*/ 101632 h 142779"/>
                <a:gd name="connsiteX11" fmla="*/ 36576 w 91249"/>
                <a:gd name="connsiteY11" fmla="*/ 79439 h 142779"/>
                <a:gd name="connsiteX12" fmla="*/ 191 w 91249"/>
                <a:gd name="connsiteY12" fmla="*/ 39910 h 142779"/>
                <a:gd name="connsiteX13" fmla="*/ 48101 w 91249"/>
                <a:gd name="connsiteY13" fmla="*/ 0 h 142779"/>
                <a:gd name="connsiteX14" fmla="*/ 83534 w 91249"/>
                <a:gd name="connsiteY14" fmla="*/ 9144 h 1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249" h="142779">
                  <a:moveTo>
                    <a:pt x="83534" y="9335"/>
                  </a:moveTo>
                  <a:lnTo>
                    <a:pt x="83534" y="34862"/>
                  </a:lnTo>
                  <a:cubicBezTo>
                    <a:pt x="74009" y="28004"/>
                    <a:pt x="60770" y="23813"/>
                    <a:pt x="49054" y="23813"/>
                  </a:cubicBezTo>
                  <a:cubicBezTo>
                    <a:pt x="36195" y="23813"/>
                    <a:pt x="26670" y="29051"/>
                    <a:pt x="26670" y="38957"/>
                  </a:cubicBezTo>
                  <a:cubicBezTo>
                    <a:pt x="26670" y="48101"/>
                    <a:pt x="34671" y="52578"/>
                    <a:pt x="50768" y="59150"/>
                  </a:cubicBezTo>
                  <a:cubicBezTo>
                    <a:pt x="70580" y="67151"/>
                    <a:pt x="91250" y="75724"/>
                    <a:pt x="91250" y="100965"/>
                  </a:cubicBezTo>
                  <a:cubicBezTo>
                    <a:pt x="91250" y="126206"/>
                    <a:pt x="71247" y="142780"/>
                    <a:pt x="41053" y="142780"/>
                  </a:cubicBezTo>
                  <a:cubicBezTo>
                    <a:pt x="24479" y="142780"/>
                    <a:pt x="9525" y="137922"/>
                    <a:pt x="0" y="131064"/>
                  </a:cubicBezTo>
                  <a:lnTo>
                    <a:pt x="0" y="103823"/>
                  </a:lnTo>
                  <a:cubicBezTo>
                    <a:pt x="10097" y="112586"/>
                    <a:pt x="24670" y="119348"/>
                    <a:pt x="39529" y="119348"/>
                  </a:cubicBezTo>
                  <a:cubicBezTo>
                    <a:pt x="53531" y="119348"/>
                    <a:pt x="64008" y="112776"/>
                    <a:pt x="64008" y="101632"/>
                  </a:cubicBezTo>
                  <a:cubicBezTo>
                    <a:pt x="64008" y="91345"/>
                    <a:pt x="53912" y="86678"/>
                    <a:pt x="36576" y="79439"/>
                  </a:cubicBezTo>
                  <a:cubicBezTo>
                    <a:pt x="19622" y="72390"/>
                    <a:pt x="191" y="63722"/>
                    <a:pt x="191" y="39910"/>
                  </a:cubicBezTo>
                  <a:cubicBezTo>
                    <a:pt x="191" y="16097"/>
                    <a:pt x="19241" y="0"/>
                    <a:pt x="48101" y="0"/>
                  </a:cubicBezTo>
                  <a:cubicBezTo>
                    <a:pt x="61913" y="0"/>
                    <a:pt x="74390" y="3715"/>
                    <a:pt x="83534" y="9144"/>
                  </a:cubicBezTo>
                  <a:close/>
                </a:path>
              </a:pathLst>
            </a:custGeom>
            <a:solidFill>
              <a:schemeClr val="bg2"/>
            </a:solidFill>
            <a:ln w="9525" cap="flat">
              <a:noFill/>
              <a:prstDash val="solid"/>
              <a:miter/>
            </a:ln>
          </p:spPr>
          <p:txBody>
            <a:bodyPr rtlCol="0" anchor="ctr"/>
            <a:lstStyle/>
            <a:p>
              <a:endParaRPr lang="en-US"/>
            </a:p>
          </p:txBody>
        </p:sp>
        <p:sp>
          <p:nvSpPr>
            <p:cNvPr id="21" name="Freihandform: Form 20">
              <a:extLst>
                <a:ext uri="{FF2B5EF4-FFF2-40B4-BE49-F238E27FC236}">
                  <a16:creationId xmlns:a16="http://schemas.microsoft.com/office/drawing/2014/main" id="{0FB21F78-B102-4344-85A1-D62DF6CA60A1}"/>
                </a:ext>
              </a:extLst>
            </p:cNvPr>
            <p:cNvSpPr/>
            <p:nvPr/>
          </p:nvSpPr>
          <p:spPr>
            <a:xfrm>
              <a:off x="8312494" y="1486700"/>
              <a:ext cx="109156" cy="142875"/>
            </a:xfrm>
            <a:custGeom>
              <a:avLst/>
              <a:gdLst>
                <a:gd name="connsiteX0" fmla="*/ 108966 w 109156"/>
                <a:gd name="connsiteY0" fmla="*/ 132207 h 142875"/>
                <a:gd name="connsiteX1" fmla="*/ 70866 w 109156"/>
                <a:gd name="connsiteY1" fmla="*/ 142875 h 142875"/>
                <a:gd name="connsiteX2" fmla="*/ 0 w 109156"/>
                <a:gd name="connsiteY2" fmla="*/ 71819 h 142875"/>
                <a:gd name="connsiteX3" fmla="*/ 70676 w 109156"/>
                <a:gd name="connsiteY3" fmla="*/ 0 h 142875"/>
                <a:gd name="connsiteX4" fmla="*/ 106871 w 109156"/>
                <a:gd name="connsiteY4" fmla="*/ 8763 h 142875"/>
                <a:gd name="connsiteX5" fmla="*/ 106871 w 109156"/>
                <a:gd name="connsiteY5" fmla="*/ 35052 h 142875"/>
                <a:gd name="connsiteX6" fmla="*/ 73247 w 109156"/>
                <a:gd name="connsiteY6" fmla="*/ 24575 h 142875"/>
                <a:gd name="connsiteX7" fmla="*/ 26575 w 109156"/>
                <a:gd name="connsiteY7" fmla="*/ 71438 h 142875"/>
                <a:gd name="connsiteX8" fmla="*/ 74105 w 109156"/>
                <a:gd name="connsiteY8" fmla="*/ 118110 h 142875"/>
                <a:gd name="connsiteX9" fmla="*/ 109157 w 109156"/>
                <a:gd name="connsiteY9" fmla="*/ 105823 h 142875"/>
                <a:gd name="connsiteX10" fmla="*/ 109157 w 109156"/>
                <a:gd name="connsiteY10" fmla="*/ 132112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156" h="142875">
                  <a:moveTo>
                    <a:pt x="108966" y="132207"/>
                  </a:moveTo>
                  <a:cubicBezTo>
                    <a:pt x="100203" y="138779"/>
                    <a:pt x="86011" y="142875"/>
                    <a:pt x="70866" y="142875"/>
                  </a:cubicBezTo>
                  <a:cubicBezTo>
                    <a:pt x="30766" y="142875"/>
                    <a:pt x="0" y="112490"/>
                    <a:pt x="0" y="71819"/>
                  </a:cubicBezTo>
                  <a:cubicBezTo>
                    <a:pt x="0" y="31147"/>
                    <a:pt x="31147" y="0"/>
                    <a:pt x="70676" y="0"/>
                  </a:cubicBezTo>
                  <a:cubicBezTo>
                    <a:pt x="84296" y="0"/>
                    <a:pt x="96583" y="2953"/>
                    <a:pt x="106871" y="8763"/>
                  </a:cubicBezTo>
                  <a:lnTo>
                    <a:pt x="106871" y="35052"/>
                  </a:lnTo>
                  <a:cubicBezTo>
                    <a:pt x="96774" y="28289"/>
                    <a:pt x="84868" y="24575"/>
                    <a:pt x="73247" y="24575"/>
                  </a:cubicBezTo>
                  <a:cubicBezTo>
                    <a:pt x="46196" y="24575"/>
                    <a:pt x="26575" y="44387"/>
                    <a:pt x="26575" y="71438"/>
                  </a:cubicBezTo>
                  <a:cubicBezTo>
                    <a:pt x="26575" y="100870"/>
                    <a:pt x="48197" y="118110"/>
                    <a:pt x="74105" y="118110"/>
                  </a:cubicBezTo>
                  <a:cubicBezTo>
                    <a:pt x="86201" y="118110"/>
                    <a:pt x="98774" y="113824"/>
                    <a:pt x="109157" y="105823"/>
                  </a:cubicBezTo>
                  <a:lnTo>
                    <a:pt x="109157" y="132112"/>
                  </a:lnTo>
                  <a:close/>
                </a:path>
              </a:pathLst>
            </a:custGeom>
            <a:solidFill>
              <a:schemeClr val="bg2"/>
            </a:solidFill>
            <a:ln w="9525" cap="flat">
              <a:noFill/>
              <a:prstDash val="solid"/>
              <a:miter/>
            </a:ln>
          </p:spPr>
          <p:txBody>
            <a:bodyPr rtlCol="0" anchor="ctr"/>
            <a:lstStyle/>
            <a:p>
              <a:endParaRPr lang="en-US"/>
            </a:p>
          </p:txBody>
        </p:sp>
        <p:sp>
          <p:nvSpPr>
            <p:cNvPr id="22" name="Freihandform: Form 21">
              <a:extLst>
                <a:ext uri="{FF2B5EF4-FFF2-40B4-BE49-F238E27FC236}">
                  <a16:creationId xmlns:a16="http://schemas.microsoft.com/office/drawing/2014/main" id="{A824D9AD-E233-4445-875B-FD57751D801A}"/>
                </a:ext>
              </a:extLst>
            </p:cNvPr>
            <p:cNvSpPr/>
            <p:nvPr/>
          </p:nvSpPr>
          <p:spPr>
            <a:xfrm>
              <a:off x="8477086" y="1489081"/>
              <a:ext cx="114680" cy="138207"/>
            </a:xfrm>
            <a:custGeom>
              <a:avLst/>
              <a:gdLst>
                <a:gd name="connsiteX0" fmla="*/ 0 w 114680"/>
                <a:gd name="connsiteY0" fmla="*/ 0 h 138207"/>
                <a:gd name="connsiteX1" fmla="*/ 25717 w 114680"/>
                <a:gd name="connsiteY1" fmla="*/ 0 h 138207"/>
                <a:gd name="connsiteX2" fmla="*/ 25717 w 114680"/>
                <a:gd name="connsiteY2" fmla="*/ 57055 h 138207"/>
                <a:gd name="connsiteX3" fmla="*/ 88963 w 114680"/>
                <a:gd name="connsiteY3" fmla="*/ 57055 h 138207"/>
                <a:gd name="connsiteX4" fmla="*/ 88963 w 114680"/>
                <a:gd name="connsiteY4" fmla="*/ 0 h 138207"/>
                <a:gd name="connsiteX5" fmla="*/ 114681 w 114680"/>
                <a:gd name="connsiteY5" fmla="*/ 0 h 138207"/>
                <a:gd name="connsiteX6" fmla="*/ 114681 w 114680"/>
                <a:gd name="connsiteY6" fmla="*/ 138208 h 138207"/>
                <a:gd name="connsiteX7" fmla="*/ 88963 w 114680"/>
                <a:gd name="connsiteY7" fmla="*/ 138208 h 138207"/>
                <a:gd name="connsiteX8" fmla="*/ 88963 w 114680"/>
                <a:gd name="connsiteY8" fmla="*/ 79820 h 138207"/>
                <a:gd name="connsiteX9" fmla="*/ 25717 w 114680"/>
                <a:gd name="connsiteY9" fmla="*/ 79820 h 138207"/>
                <a:gd name="connsiteX10" fmla="*/ 25717 w 114680"/>
                <a:gd name="connsiteY10" fmla="*/ 138208 h 138207"/>
                <a:gd name="connsiteX11" fmla="*/ 0 w 114680"/>
                <a:gd name="connsiteY11" fmla="*/ 138208 h 138207"/>
                <a:gd name="connsiteX12" fmla="*/ 0 w 114680"/>
                <a:gd name="connsiteY12" fmla="*/ 0 h 1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80" h="138207">
                  <a:moveTo>
                    <a:pt x="0" y="0"/>
                  </a:moveTo>
                  <a:lnTo>
                    <a:pt x="25717" y="0"/>
                  </a:lnTo>
                  <a:lnTo>
                    <a:pt x="25717" y="57055"/>
                  </a:lnTo>
                  <a:lnTo>
                    <a:pt x="88963" y="57055"/>
                  </a:lnTo>
                  <a:lnTo>
                    <a:pt x="88963" y="0"/>
                  </a:lnTo>
                  <a:lnTo>
                    <a:pt x="114681" y="0"/>
                  </a:lnTo>
                  <a:lnTo>
                    <a:pt x="114681" y="138208"/>
                  </a:lnTo>
                  <a:lnTo>
                    <a:pt x="88963" y="138208"/>
                  </a:lnTo>
                  <a:lnTo>
                    <a:pt x="88963" y="79820"/>
                  </a:lnTo>
                  <a:lnTo>
                    <a:pt x="25717" y="79820"/>
                  </a:lnTo>
                  <a:lnTo>
                    <a:pt x="25717" y="138208"/>
                  </a:lnTo>
                  <a:lnTo>
                    <a:pt x="0" y="138208"/>
                  </a:lnTo>
                  <a:lnTo>
                    <a:pt x="0" y="0"/>
                  </a:lnTo>
                  <a:close/>
                </a:path>
              </a:pathLst>
            </a:custGeom>
            <a:solidFill>
              <a:schemeClr val="bg2"/>
            </a:solidFill>
            <a:ln w="9525" cap="flat">
              <a:noFill/>
              <a:prstDash val="solid"/>
              <a:miter/>
            </a:ln>
          </p:spPr>
          <p:txBody>
            <a:bodyPr rtlCol="0" anchor="ctr"/>
            <a:lstStyle/>
            <a:p>
              <a:endParaRPr lang="en-US"/>
            </a:p>
          </p:txBody>
        </p:sp>
        <p:sp>
          <p:nvSpPr>
            <p:cNvPr id="23" name="Freihandform: Form 22">
              <a:extLst>
                <a:ext uri="{FF2B5EF4-FFF2-40B4-BE49-F238E27FC236}">
                  <a16:creationId xmlns:a16="http://schemas.microsoft.com/office/drawing/2014/main" id="{AABEC6D4-4C7F-48DE-AD14-29D6B68A9DD6}"/>
                </a:ext>
              </a:extLst>
            </p:cNvPr>
            <p:cNvSpPr/>
            <p:nvPr/>
          </p:nvSpPr>
          <p:spPr>
            <a:xfrm>
              <a:off x="8647774"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8 w 143446"/>
                <a:gd name="connsiteY3" fmla="*/ 0 h 142875"/>
                <a:gd name="connsiteX4" fmla="*/ 143446 w 143446"/>
                <a:gd name="connsiteY4" fmla="*/ 71438 h 142875"/>
                <a:gd name="connsiteX5" fmla="*/ 26479 w 143446"/>
                <a:gd name="connsiteY5" fmla="*/ 71438 h 142875"/>
                <a:gd name="connsiteX6" fmla="*/ 71818 w 143446"/>
                <a:gd name="connsiteY6" fmla="*/ 118300 h 142875"/>
                <a:gd name="connsiteX7" fmla="*/ 116967 w 143446"/>
                <a:gd name="connsiteY7" fmla="*/ 71438 h 142875"/>
                <a:gd name="connsiteX8" fmla="*/ 71818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8" y="0"/>
                  </a:cubicBezTo>
                  <a:cubicBezTo>
                    <a:pt x="112871" y="0"/>
                    <a:pt x="143446" y="31147"/>
                    <a:pt x="143446" y="71438"/>
                  </a:cubicBezTo>
                  <a:close/>
                  <a:moveTo>
                    <a:pt x="26479" y="71438"/>
                  </a:moveTo>
                  <a:cubicBezTo>
                    <a:pt x="26479" y="98108"/>
                    <a:pt x="46101" y="118300"/>
                    <a:pt x="71818" y="118300"/>
                  </a:cubicBezTo>
                  <a:cubicBezTo>
                    <a:pt x="97536" y="118300"/>
                    <a:pt x="116967" y="98108"/>
                    <a:pt x="116967" y="71438"/>
                  </a:cubicBezTo>
                  <a:cubicBezTo>
                    <a:pt x="116967" y="44767"/>
                    <a:pt x="97346" y="24575"/>
                    <a:pt x="71818"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24" name="Freihandform: Form 23">
              <a:extLst>
                <a:ext uri="{FF2B5EF4-FFF2-40B4-BE49-F238E27FC236}">
                  <a16:creationId xmlns:a16="http://schemas.microsoft.com/office/drawing/2014/main" id="{B229D76D-769A-45CE-B448-96FA75757400}"/>
                </a:ext>
              </a:extLst>
            </p:cNvPr>
            <p:cNvSpPr/>
            <p:nvPr/>
          </p:nvSpPr>
          <p:spPr>
            <a:xfrm>
              <a:off x="8838655" y="1486795"/>
              <a:ext cx="143446" cy="142875"/>
            </a:xfrm>
            <a:custGeom>
              <a:avLst/>
              <a:gdLst>
                <a:gd name="connsiteX0" fmla="*/ 143446 w 143446"/>
                <a:gd name="connsiteY0" fmla="*/ 71438 h 142875"/>
                <a:gd name="connsiteX1" fmla="*/ 71628 w 143446"/>
                <a:gd name="connsiteY1" fmla="*/ 142875 h 142875"/>
                <a:gd name="connsiteX2" fmla="*/ 0 w 143446"/>
                <a:gd name="connsiteY2" fmla="*/ 71438 h 142875"/>
                <a:gd name="connsiteX3" fmla="*/ 71819 w 143446"/>
                <a:gd name="connsiteY3" fmla="*/ 0 h 142875"/>
                <a:gd name="connsiteX4" fmla="*/ 143446 w 143446"/>
                <a:gd name="connsiteY4" fmla="*/ 71438 h 142875"/>
                <a:gd name="connsiteX5" fmla="*/ 26479 w 143446"/>
                <a:gd name="connsiteY5" fmla="*/ 71438 h 142875"/>
                <a:gd name="connsiteX6" fmla="*/ 71819 w 143446"/>
                <a:gd name="connsiteY6" fmla="*/ 118300 h 142875"/>
                <a:gd name="connsiteX7" fmla="*/ 116967 w 143446"/>
                <a:gd name="connsiteY7" fmla="*/ 71438 h 142875"/>
                <a:gd name="connsiteX8" fmla="*/ 71819 w 143446"/>
                <a:gd name="connsiteY8" fmla="*/ 24575 h 142875"/>
                <a:gd name="connsiteX9" fmla="*/ 26479 w 143446"/>
                <a:gd name="connsiteY9" fmla="*/ 7143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446" h="142875">
                  <a:moveTo>
                    <a:pt x="143446" y="71438"/>
                  </a:moveTo>
                  <a:cubicBezTo>
                    <a:pt x="143446" y="111728"/>
                    <a:pt x="112681" y="142875"/>
                    <a:pt x="71628" y="142875"/>
                  </a:cubicBezTo>
                  <a:cubicBezTo>
                    <a:pt x="30575" y="142875"/>
                    <a:pt x="0" y="111728"/>
                    <a:pt x="0" y="71438"/>
                  </a:cubicBezTo>
                  <a:cubicBezTo>
                    <a:pt x="0" y="31147"/>
                    <a:pt x="30766" y="0"/>
                    <a:pt x="71819" y="0"/>
                  </a:cubicBezTo>
                  <a:cubicBezTo>
                    <a:pt x="112871" y="0"/>
                    <a:pt x="143446" y="31147"/>
                    <a:pt x="143446" y="71438"/>
                  </a:cubicBezTo>
                  <a:close/>
                  <a:moveTo>
                    <a:pt x="26479" y="71438"/>
                  </a:moveTo>
                  <a:cubicBezTo>
                    <a:pt x="26479" y="98108"/>
                    <a:pt x="46101" y="118300"/>
                    <a:pt x="71819" y="118300"/>
                  </a:cubicBezTo>
                  <a:cubicBezTo>
                    <a:pt x="97536" y="118300"/>
                    <a:pt x="116967" y="98108"/>
                    <a:pt x="116967" y="71438"/>
                  </a:cubicBezTo>
                  <a:cubicBezTo>
                    <a:pt x="116967" y="44767"/>
                    <a:pt x="97346" y="24575"/>
                    <a:pt x="71819" y="24575"/>
                  </a:cubicBezTo>
                  <a:cubicBezTo>
                    <a:pt x="46292" y="24575"/>
                    <a:pt x="26479" y="44577"/>
                    <a:pt x="26479" y="71438"/>
                  </a:cubicBezTo>
                  <a:close/>
                </a:path>
              </a:pathLst>
            </a:custGeom>
            <a:solidFill>
              <a:schemeClr val="bg2"/>
            </a:solidFill>
            <a:ln w="9525" cap="flat">
              <a:noFill/>
              <a:prstDash val="solid"/>
              <a:miter/>
            </a:ln>
          </p:spPr>
          <p:txBody>
            <a:bodyPr rtlCol="0" anchor="ctr"/>
            <a:lstStyle/>
            <a:p>
              <a:endParaRPr lang="en-US"/>
            </a:p>
          </p:txBody>
        </p:sp>
        <p:sp>
          <p:nvSpPr>
            <p:cNvPr id="25" name="Freihandform: Form 24">
              <a:extLst>
                <a:ext uri="{FF2B5EF4-FFF2-40B4-BE49-F238E27FC236}">
                  <a16:creationId xmlns:a16="http://schemas.microsoft.com/office/drawing/2014/main" id="{DCB9E6D4-4E95-4ED7-AAEF-25CAA51C395B}"/>
                </a:ext>
              </a:extLst>
            </p:cNvPr>
            <p:cNvSpPr/>
            <p:nvPr/>
          </p:nvSpPr>
          <p:spPr>
            <a:xfrm>
              <a:off x="9038109" y="1489176"/>
              <a:ext cx="82772" cy="138017"/>
            </a:xfrm>
            <a:custGeom>
              <a:avLst/>
              <a:gdLst>
                <a:gd name="connsiteX0" fmla="*/ 0 w 82772"/>
                <a:gd name="connsiteY0" fmla="*/ 95 h 138017"/>
                <a:gd name="connsiteX1" fmla="*/ 25717 w 82772"/>
                <a:gd name="connsiteY1" fmla="*/ 95 h 138017"/>
                <a:gd name="connsiteX2" fmla="*/ 25717 w 82772"/>
                <a:gd name="connsiteY2" fmla="*/ 115062 h 138017"/>
                <a:gd name="connsiteX3" fmla="*/ 82772 w 82772"/>
                <a:gd name="connsiteY3" fmla="*/ 115062 h 138017"/>
                <a:gd name="connsiteX4" fmla="*/ 82772 w 82772"/>
                <a:gd name="connsiteY4" fmla="*/ 138017 h 138017"/>
                <a:gd name="connsiteX5" fmla="*/ 95 w 82772"/>
                <a:gd name="connsiteY5" fmla="*/ 138017 h 138017"/>
                <a:gd name="connsiteX6" fmla="*/ 95 w 82772"/>
                <a:gd name="connsiteY6" fmla="*/ 0 h 1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72" h="138017">
                  <a:moveTo>
                    <a:pt x="0" y="95"/>
                  </a:moveTo>
                  <a:lnTo>
                    <a:pt x="25717" y="95"/>
                  </a:lnTo>
                  <a:lnTo>
                    <a:pt x="25717" y="115062"/>
                  </a:lnTo>
                  <a:lnTo>
                    <a:pt x="82772" y="115062"/>
                  </a:lnTo>
                  <a:lnTo>
                    <a:pt x="82772" y="138017"/>
                  </a:lnTo>
                  <a:lnTo>
                    <a:pt x="95" y="138017"/>
                  </a:lnTo>
                  <a:lnTo>
                    <a:pt x="95" y="0"/>
                  </a:lnTo>
                  <a:close/>
                </a:path>
              </a:pathLst>
            </a:custGeom>
            <a:solidFill>
              <a:schemeClr val="bg2"/>
            </a:solidFill>
            <a:ln w="9525" cap="flat">
              <a:noFill/>
              <a:prstDash val="solid"/>
              <a:miter/>
            </a:ln>
          </p:spPr>
          <p:txBody>
            <a:bodyPr rtlCol="0" anchor="ctr"/>
            <a:lstStyle/>
            <a:p>
              <a:endParaRPr lang="en-US"/>
            </a:p>
          </p:txBody>
        </p:sp>
        <p:sp>
          <p:nvSpPr>
            <p:cNvPr id="29" name="Freihandform: Form 28">
              <a:extLst>
                <a:ext uri="{FF2B5EF4-FFF2-40B4-BE49-F238E27FC236}">
                  <a16:creationId xmlns:a16="http://schemas.microsoft.com/office/drawing/2014/main" id="{CE843DD4-5CB9-440F-A63B-B04D162C44B2}"/>
                </a:ext>
              </a:extLst>
            </p:cNvPr>
            <p:cNvSpPr/>
            <p:nvPr/>
          </p:nvSpPr>
          <p:spPr>
            <a:xfrm>
              <a:off x="6935751" y="746893"/>
              <a:ext cx="605313" cy="605313"/>
            </a:xfrm>
            <a:custGeom>
              <a:avLst/>
              <a:gdLst>
                <a:gd name="connsiteX0" fmla="*/ 605314 w 605313"/>
                <a:gd name="connsiteY0" fmla="*/ 10287 h 605313"/>
                <a:gd name="connsiteX1" fmla="*/ 605314 w 605313"/>
                <a:gd name="connsiteY1" fmla="*/ 0 h 605313"/>
                <a:gd name="connsiteX2" fmla="*/ 0 w 605313"/>
                <a:gd name="connsiteY2" fmla="*/ 0 h 605313"/>
                <a:gd name="connsiteX3" fmla="*/ 0 w 605313"/>
                <a:gd name="connsiteY3" fmla="*/ 605314 h 605313"/>
                <a:gd name="connsiteX4" fmla="*/ 10287 w 605313"/>
                <a:gd name="connsiteY4" fmla="*/ 605314 h 605313"/>
                <a:gd name="connsiteX5" fmla="*/ 605314 w 605313"/>
                <a:gd name="connsiteY5" fmla="*/ 10287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313" h="605313">
                  <a:moveTo>
                    <a:pt x="605314" y="10287"/>
                  </a:moveTo>
                  <a:lnTo>
                    <a:pt x="605314" y="0"/>
                  </a:lnTo>
                  <a:lnTo>
                    <a:pt x="0" y="0"/>
                  </a:lnTo>
                  <a:lnTo>
                    <a:pt x="0" y="605314"/>
                  </a:lnTo>
                  <a:lnTo>
                    <a:pt x="10287" y="605314"/>
                  </a:lnTo>
                  <a:cubicBezTo>
                    <a:pt x="10287" y="278702"/>
                    <a:pt x="230219" y="10287"/>
                    <a:pt x="605314" y="10287"/>
                  </a:cubicBezTo>
                  <a:close/>
                </a:path>
              </a:pathLst>
            </a:custGeom>
            <a:solidFill>
              <a:schemeClr val="bg2"/>
            </a:solidFill>
            <a:ln w="9525" cap="flat">
              <a:noFill/>
              <a:prstDash val="solid"/>
              <a:miter/>
            </a:ln>
          </p:spPr>
          <p:txBody>
            <a:bodyPr rtlCol="0" anchor="ctr"/>
            <a:lstStyle/>
            <a:p>
              <a:endParaRPr lang="en-US"/>
            </a:p>
          </p:txBody>
        </p:sp>
        <p:sp>
          <p:nvSpPr>
            <p:cNvPr id="47" name="Freihandform: Form 46">
              <a:extLst>
                <a:ext uri="{FF2B5EF4-FFF2-40B4-BE49-F238E27FC236}">
                  <a16:creationId xmlns:a16="http://schemas.microsoft.com/office/drawing/2014/main" id="{B5B34E86-2B71-4678-8B35-C92402ABCB8D}"/>
                </a:ext>
              </a:extLst>
            </p:cNvPr>
            <p:cNvSpPr/>
            <p:nvPr/>
          </p:nvSpPr>
          <p:spPr>
            <a:xfrm>
              <a:off x="7047860" y="853763"/>
              <a:ext cx="493204" cy="498443"/>
            </a:xfrm>
            <a:custGeom>
              <a:avLst/>
              <a:gdLst>
                <a:gd name="connsiteX0" fmla="*/ 493205 w 493204"/>
                <a:gd name="connsiteY0" fmla="*/ 498443 h 498443"/>
                <a:gd name="connsiteX1" fmla="*/ 493205 w 493204"/>
                <a:gd name="connsiteY1" fmla="*/ 0 h 498443"/>
                <a:gd name="connsiteX2" fmla="*/ 0 w 493204"/>
                <a:gd name="connsiteY2" fmla="*/ 493205 h 498443"/>
                <a:gd name="connsiteX3" fmla="*/ 95 w 493204"/>
                <a:gd name="connsiteY3" fmla="*/ 498443 h 498443"/>
                <a:gd name="connsiteX4" fmla="*/ 493205 w 493204"/>
                <a:gd name="connsiteY4" fmla="*/ 498443 h 498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204" h="498443">
                  <a:moveTo>
                    <a:pt x="493205" y="498443"/>
                  </a:moveTo>
                  <a:lnTo>
                    <a:pt x="493205" y="0"/>
                  </a:lnTo>
                  <a:cubicBezTo>
                    <a:pt x="220790" y="0"/>
                    <a:pt x="0" y="220790"/>
                    <a:pt x="0" y="493205"/>
                  </a:cubicBezTo>
                  <a:cubicBezTo>
                    <a:pt x="0" y="494919"/>
                    <a:pt x="95" y="496729"/>
                    <a:pt x="95" y="498443"/>
                  </a:cubicBezTo>
                  <a:lnTo>
                    <a:pt x="493205" y="498443"/>
                  </a:lnTo>
                  <a:close/>
                </a:path>
              </a:pathLst>
            </a:custGeom>
            <a:solidFill>
              <a:schemeClr val="accent2"/>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9543369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70" r:id="rId4"/>
    <p:sldLayoutId id="2147483671" r:id="rId5"/>
    <p:sldLayoutId id="2147483672" r:id="rId6"/>
    <p:sldLayoutId id="2147483661" r:id="rId7"/>
    <p:sldLayoutId id="2147483652" r:id="rId8"/>
    <p:sldLayoutId id="2147483655" r:id="rId9"/>
    <p:sldLayoutId id="2147483669" r:id="rId10"/>
    <p:sldLayoutId id="2147483662" r:id="rId11"/>
    <p:sldLayoutId id="2147483663" r:id="rId12"/>
    <p:sldLayoutId id="2147483664" r:id="rId13"/>
    <p:sldLayoutId id="2147483665" r:id="rId14"/>
    <p:sldLayoutId id="2147483666" r:id="rId15"/>
    <p:sldLayoutId id="2147483667" r:id="rId16"/>
    <p:sldLayoutId id="2147483668" r:id="rId17"/>
  </p:sldLayoutIdLst>
  <p:hf hdr="0" dt="0"/>
  <p:txStyles>
    <p:titleStyle>
      <a:lvl1pPr algn="l" defTabSz="914400" rtl="0" eaLnBrk="1" latinLnBrk="0" hangingPunct="1">
        <a:lnSpc>
          <a:spcPct val="80000"/>
        </a:lnSpc>
        <a:spcBef>
          <a:spcPct val="0"/>
        </a:spcBef>
        <a:buNone/>
        <a:defRPr sz="2800" kern="1200">
          <a:solidFill>
            <a:schemeClr val="bg2"/>
          </a:solidFill>
          <a:latin typeface="+mn-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0" userDrawn="1">
          <p15:clr>
            <a:srgbClr val="F26B43"/>
          </p15:clr>
        </p15:guide>
        <p15:guide id="2" orient="horz" pos="391" userDrawn="1">
          <p15:clr>
            <a:srgbClr val="F26B43"/>
          </p15:clr>
        </p15:guide>
        <p15:guide id="3" pos="7310" userDrawn="1">
          <p15:clr>
            <a:srgbClr val="F26B43"/>
          </p15:clr>
        </p15:guide>
        <p15:guide id="4" orient="horz" pos="1026" userDrawn="1">
          <p15:clr>
            <a:srgbClr val="F26B43"/>
          </p15:clr>
        </p15:guide>
        <p15:guide id="5" orient="horz" pos="3906" userDrawn="1">
          <p15:clr>
            <a:srgbClr val="F26B43"/>
          </p15:clr>
        </p15:guide>
        <p15:guide id="6" orient="horz" pos="413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g"/><Relationship Id="rId18" Type="http://schemas.openxmlformats.org/officeDocument/2006/relationships/image" Target="../media/image16.png"/><Relationship Id="rId3" Type="http://schemas.openxmlformats.org/officeDocument/2006/relationships/oleObject" Target="../embeddings/oleObject19.bin"/><Relationship Id="rId7" Type="http://schemas.openxmlformats.org/officeDocument/2006/relationships/image" Target="../media/image5.jpg"/><Relationship Id="rId12" Type="http://schemas.openxmlformats.org/officeDocument/2006/relationships/image" Target="../media/image10.jpg"/><Relationship Id="rId17" Type="http://schemas.openxmlformats.org/officeDocument/2006/relationships/image" Target="../media/image15.jpg"/><Relationship Id="rId2" Type="http://schemas.openxmlformats.org/officeDocument/2006/relationships/slideLayout" Target="../slideLayouts/slideLayout1.xml"/><Relationship Id="rId16" Type="http://schemas.openxmlformats.org/officeDocument/2006/relationships/image" Target="../media/image14.jpg"/><Relationship Id="rId1" Type="http://schemas.openxmlformats.org/officeDocument/2006/relationships/tags" Target="../tags/tag20.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png"/><Relationship Id="rId15" Type="http://schemas.openxmlformats.org/officeDocument/2006/relationships/image" Target="../media/image13.jpg"/><Relationship Id="rId10" Type="http://schemas.openxmlformats.org/officeDocument/2006/relationships/image" Target="../media/image8.jpg"/><Relationship Id="rId4" Type="http://schemas.openxmlformats.org/officeDocument/2006/relationships/image" Target="../media/image1.emf"/><Relationship Id="rId9" Type="http://schemas.openxmlformats.org/officeDocument/2006/relationships/image" Target="../media/image7.jp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tags" Target="../tags/tag38.xml"/><Relationship Id="rId3" Type="http://schemas.openxmlformats.org/officeDocument/2006/relationships/tags" Target="../tags/tag23.xml"/><Relationship Id="rId21" Type="http://schemas.openxmlformats.org/officeDocument/2006/relationships/tags" Target="../tags/tag41.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tags" Target="../tags/tag37.xml"/><Relationship Id="rId2" Type="http://schemas.openxmlformats.org/officeDocument/2006/relationships/tags" Target="../tags/tag22.xml"/><Relationship Id="rId16" Type="http://schemas.openxmlformats.org/officeDocument/2006/relationships/tags" Target="../tags/tag36.xml"/><Relationship Id="rId20" Type="http://schemas.openxmlformats.org/officeDocument/2006/relationships/tags" Target="../tags/tag40.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24" Type="http://schemas.openxmlformats.org/officeDocument/2006/relationships/image" Target="../media/image2.emf"/><Relationship Id="rId5" Type="http://schemas.openxmlformats.org/officeDocument/2006/relationships/tags" Target="../tags/tag25.xml"/><Relationship Id="rId15" Type="http://schemas.openxmlformats.org/officeDocument/2006/relationships/tags" Target="../tags/tag35.xml"/><Relationship Id="rId23" Type="http://schemas.openxmlformats.org/officeDocument/2006/relationships/oleObject" Target="../embeddings/oleObject20.bin"/><Relationship Id="rId10" Type="http://schemas.openxmlformats.org/officeDocument/2006/relationships/tags" Target="../tags/tag30.xml"/><Relationship Id="rId19" Type="http://schemas.openxmlformats.org/officeDocument/2006/relationships/tags" Target="../tags/tag39.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 Id="rId2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oleObject" Target="../embeddings/oleObject21.bin"/><Relationship Id="rId7" Type="http://schemas.openxmlformats.org/officeDocument/2006/relationships/image" Target="../media/image4.jpg"/><Relationship Id="rId12" Type="http://schemas.openxmlformats.org/officeDocument/2006/relationships/image" Target="../media/image11.jpg"/><Relationship Id="rId2" Type="http://schemas.openxmlformats.org/officeDocument/2006/relationships/slideLayout" Target="../slideLayouts/slideLayout9.xml"/><Relationship Id="rId16" Type="http://schemas.openxmlformats.org/officeDocument/2006/relationships/image" Target="../media/image5.jpg"/><Relationship Id="rId1" Type="http://schemas.openxmlformats.org/officeDocument/2006/relationships/tags" Target="../tags/tag42.xml"/><Relationship Id="rId6" Type="http://schemas.openxmlformats.org/officeDocument/2006/relationships/image" Target="../media/image16.png"/><Relationship Id="rId11" Type="http://schemas.openxmlformats.org/officeDocument/2006/relationships/image" Target="../media/image10.jpg"/><Relationship Id="rId5" Type="http://schemas.openxmlformats.org/officeDocument/2006/relationships/image" Target="../media/image15.jpg"/><Relationship Id="rId15" Type="http://schemas.openxmlformats.org/officeDocument/2006/relationships/image" Target="../media/image14.jpg"/><Relationship Id="rId10" Type="http://schemas.openxmlformats.org/officeDocument/2006/relationships/image" Target="../media/image9.jpg"/><Relationship Id="rId4" Type="http://schemas.openxmlformats.org/officeDocument/2006/relationships/image" Target="../media/image2.emf"/><Relationship Id="rId9" Type="http://schemas.openxmlformats.org/officeDocument/2006/relationships/image" Target="../media/image8.jpg"/><Relationship Id="rId14" Type="http://schemas.openxmlformats.org/officeDocument/2006/relationships/image" Target="../media/image13.jpg"/></Relationships>
</file>

<file path=ppt/slides/_rels/slide4.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4.jpg"/><Relationship Id="rId18" Type="http://schemas.openxmlformats.org/officeDocument/2006/relationships/image" Target="../media/image11.jpg"/><Relationship Id="rId3" Type="http://schemas.openxmlformats.org/officeDocument/2006/relationships/tags" Target="../tags/tag45.xml"/><Relationship Id="rId7" Type="http://schemas.openxmlformats.org/officeDocument/2006/relationships/image" Target="../media/image2.emf"/><Relationship Id="rId12" Type="http://schemas.openxmlformats.org/officeDocument/2006/relationships/image" Target="../media/image13.jpg"/><Relationship Id="rId17" Type="http://schemas.openxmlformats.org/officeDocument/2006/relationships/image" Target="../media/image10.jpg"/><Relationship Id="rId2" Type="http://schemas.openxmlformats.org/officeDocument/2006/relationships/tags" Target="../tags/tag44.xml"/><Relationship Id="rId16" Type="http://schemas.openxmlformats.org/officeDocument/2006/relationships/image" Target="../media/image5.jpg"/><Relationship Id="rId20" Type="http://schemas.openxmlformats.org/officeDocument/2006/relationships/image" Target="../media/image16.png"/><Relationship Id="rId1" Type="http://schemas.openxmlformats.org/officeDocument/2006/relationships/tags" Target="../tags/tag43.xml"/><Relationship Id="rId6" Type="http://schemas.openxmlformats.org/officeDocument/2006/relationships/oleObject" Target="../embeddings/oleObject21.bin"/><Relationship Id="rId11" Type="http://schemas.openxmlformats.org/officeDocument/2006/relationships/image" Target="../media/image9.jpg"/><Relationship Id="rId5" Type="http://schemas.openxmlformats.org/officeDocument/2006/relationships/slideLayout" Target="../slideLayouts/slideLayout9.xml"/><Relationship Id="rId15" Type="http://schemas.openxmlformats.org/officeDocument/2006/relationships/image" Target="../media/image4.jpg"/><Relationship Id="rId10" Type="http://schemas.openxmlformats.org/officeDocument/2006/relationships/image" Target="../media/image8.jpg"/><Relationship Id="rId19" Type="http://schemas.openxmlformats.org/officeDocument/2006/relationships/image" Target="../media/image15.jpg"/><Relationship Id="rId4" Type="http://schemas.openxmlformats.org/officeDocument/2006/relationships/tags" Target="../tags/tag46.xml"/><Relationship Id="rId9" Type="http://schemas.openxmlformats.org/officeDocument/2006/relationships/image" Target="../media/image7.jpg"/><Relationship Id="rId1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9.xml"/><Relationship Id="rId1" Type="http://schemas.openxmlformats.org/officeDocument/2006/relationships/tags" Target="../tags/tag47.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48.xml"/><Relationship Id="rId6" Type="http://schemas.openxmlformats.org/officeDocument/2006/relationships/image" Target="../media/image17.jpg"/><Relationship Id="rId5" Type="http://schemas.openxmlformats.org/officeDocument/2006/relationships/image" Target="../media/image2.emf"/><Relationship Id="rId4" Type="http://schemas.openxmlformats.org/officeDocument/2006/relationships/oleObject" Target="../embeddings/oleObject2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1.xml"/><Relationship Id="rId1" Type="http://schemas.openxmlformats.org/officeDocument/2006/relationships/tags" Target="../tags/tag49.xml"/><Relationship Id="rId5" Type="http://schemas.openxmlformats.org/officeDocument/2006/relationships/image" Target="../media/image18.jp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slideLayout" Target="../slideLayouts/slideLayout9.xml"/><Relationship Id="rId21" Type="http://schemas.openxmlformats.org/officeDocument/2006/relationships/image" Target="../media/image34.jpe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tags" Target="../tags/tag51.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tags" Target="../tags/tag50.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2.emf"/><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oleObject" Target="../embeddings/oleObject21.bin"/><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3.xml"/><Relationship Id="rId1" Type="http://schemas.openxmlformats.org/officeDocument/2006/relationships/tags" Target="../tags/tag52.xml"/><Relationship Id="rId5" Type="http://schemas.openxmlformats.org/officeDocument/2006/relationships/image" Target="../media/image36.jp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5.bin"/><Relationship Id="rId7" Type="http://schemas.openxmlformats.org/officeDocument/2006/relationships/image" Target="../media/image39.jpg"/><Relationship Id="rId2" Type="http://schemas.openxmlformats.org/officeDocument/2006/relationships/slideLayout" Target="../slideLayouts/slideLayout9.xml"/><Relationship Id="rId1" Type="http://schemas.openxmlformats.org/officeDocument/2006/relationships/tags" Target="../tags/tag53.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1.xml"/><Relationship Id="rId1" Type="http://schemas.openxmlformats.org/officeDocument/2006/relationships/tags" Target="../tags/tag54.xml"/><Relationship Id="rId5" Type="http://schemas.openxmlformats.org/officeDocument/2006/relationships/image" Target="../media/image40.jpg"/><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1.xml"/><Relationship Id="rId1" Type="http://schemas.openxmlformats.org/officeDocument/2006/relationships/tags" Target="../tags/tag55.xml"/><Relationship Id="rId5" Type="http://schemas.openxmlformats.org/officeDocument/2006/relationships/image" Target="../media/image41.jpg"/><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9.xml"/><Relationship Id="rId1" Type="http://schemas.openxmlformats.org/officeDocument/2006/relationships/tags" Target="../tags/tag56.xml"/><Relationship Id="rId6" Type="http://schemas.openxmlformats.org/officeDocument/2006/relationships/hyperlink" Target="https://hisinone.reutlingen-university.de/" TargetMode="External"/><Relationship Id="rId5" Type="http://schemas.openxmlformats.org/officeDocument/2006/relationships/image" Target="../media/image42.pn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51.png"/><Relationship Id="rId3" Type="http://schemas.openxmlformats.org/officeDocument/2006/relationships/image" Target="../media/image43.png"/><Relationship Id="rId7" Type="http://schemas.openxmlformats.org/officeDocument/2006/relationships/image" Target="../media/image47.svg"/><Relationship Id="rId12" Type="http://schemas.openxmlformats.org/officeDocument/2006/relationships/image" Target="../media/image50.png"/><Relationship Id="rId2" Type="http://schemas.openxmlformats.org/officeDocument/2006/relationships/slideLayout" Target="../slideLayouts/slideLayout9.xml"/><Relationship Id="rId1" Type="http://schemas.openxmlformats.org/officeDocument/2006/relationships/tags" Target="../tags/tag57.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image" Target="../media/image45.svg"/><Relationship Id="rId15" Type="http://schemas.openxmlformats.org/officeDocument/2006/relationships/image" Target="../media/image53.sv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2.emf"/><Relationship Id="rId14" Type="http://schemas.openxmlformats.org/officeDocument/2006/relationships/image" Target="../media/image52.png"/></Relationships>
</file>

<file path=ppt/slides/_rels/slide16.xml.rels><?xml version="1.0" encoding="UTF-8" standalone="yes"?>
<Relationships xmlns="http://schemas.openxmlformats.org/package/2006/relationships"><Relationship Id="rId2" Type="http://schemas.openxmlformats.org/officeDocument/2006/relationships/hyperlink" Target="https://forms.office.com/e/5qsRFynBXs"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6.xml"/><Relationship Id="rId1" Type="http://schemas.openxmlformats.org/officeDocument/2006/relationships/tags" Target="../tags/tag58.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310B776-B855-36D0-E135-755F8A3DEC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0" imgH="481" progId="TCLayout.ActiveDocument.1">
                  <p:embed/>
                </p:oleObj>
              </mc:Choice>
              <mc:Fallback>
                <p:oleObj name="think-cell Slide" r:id="rId3" imgW="480" imgH="481" progId="TCLayout.ActiveDocument.1">
                  <p:embed/>
                  <p:pic>
                    <p:nvPicPr>
                      <p:cNvPr id="4" name="Objekt 3" hidden="1">
                        <a:extLst>
                          <a:ext uri="{FF2B5EF4-FFF2-40B4-BE49-F238E27FC236}">
                            <a16:creationId xmlns:a16="http://schemas.microsoft.com/office/drawing/2014/main" id="{F310B776-B855-36D0-E135-755F8A3DEC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6F244F1-9FD7-A973-B64A-FB277333B58D}"/>
              </a:ext>
            </a:extLst>
          </p:cNvPr>
          <p:cNvSpPr>
            <a:spLocks noGrp="1"/>
          </p:cNvSpPr>
          <p:nvPr>
            <p:ph type="ctrTitle"/>
          </p:nvPr>
        </p:nvSpPr>
        <p:spPr>
          <a:xfrm>
            <a:off x="1055688" y="1844675"/>
            <a:ext cx="8737241" cy="1772793"/>
          </a:xfrm>
        </p:spPr>
        <p:txBody>
          <a:bodyPr vert="horz"/>
          <a:lstStyle/>
          <a:p>
            <a:r>
              <a:rPr lang="de-DE" dirty="0" err="1"/>
              <a:t>BSc</a:t>
            </a:r>
            <a:r>
              <a:rPr lang="de-DE" dirty="0"/>
              <a:t> International Management Double Degree (IMX)</a:t>
            </a:r>
            <a:endParaRPr lang="en-US" dirty="0"/>
          </a:p>
        </p:txBody>
      </p:sp>
      <p:sp>
        <p:nvSpPr>
          <p:cNvPr id="3" name="Untertitel 2">
            <a:extLst>
              <a:ext uri="{FF2B5EF4-FFF2-40B4-BE49-F238E27FC236}">
                <a16:creationId xmlns:a16="http://schemas.microsoft.com/office/drawing/2014/main" id="{DAA1BC47-CC9E-FD59-DA85-8DF288378237}"/>
              </a:ext>
            </a:extLst>
          </p:cNvPr>
          <p:cNvSpPr>
            <a:spLocks noGrp="1"/>
          </p:cNvSpPr>
          <p:nvPr>
            <p:ph type="subTitle" idx="1"/>
          </p:nvPr>
        </p:nvSpPr>
        <p:spPr/>
        <p:txBody>
          <a:bodyPr/>
          <a:lstStyle/>
          <a:p>
            <a:r>
              <a:rPr lang="en-US" dirty="0" err="1"/>
              <a:t>Sommersemester</a:t>
            </a:r>
            <a:r>
              <a:rPr lang="en-US" dirty="0"/>
              <a:t> 2024</a:t>
            </a:r>
          </a:p>
        </p:txBody>
      </p:sp>
      <p:sp>
        <p:nvSpPr>
          <p:cNvPr id="5" name="Untertitel 2">
            <a:extLst>
              <a:ext uri="{FF2B5EF4-FFF2-40B4-BE49-F238E27FC236}">
                <a16:creationId xmlns:a16="http://schemas.microsoft.com/office/drawing/2014/main" id="{C50B08C9-D5D1-4D53-8B27-F5757E10C170}"/>
              </a:ext>
            </a:extLst>
          </p:cNvPr>
          <p:cNvSpPr txBox="1">
            <a:spLocks/>
          </p:cNvSpPr>
          <p:nvPr/>
        </p:nvSpPr>
        <p:spPr>
          <a:xfrm>
            <a:off x="1055687" y="5924616"/>
            <a:ext cx="6516687" cy="21544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600"/>
              </a:spcAft>
              <a:buClr>
                <a:schemeClr val="bg2"/>
              </a:buClr>
              <a:buFont typeface="Verdana" panose="020B0604030504040204" pitchFamily="34" charset="0"/>
              <a:buNone/>
              <a:defRPr lang="de-DE" sz="1400" kern="1200">
                <a:solidFill>
                  <a:schemeClr val="bg1"/>
                </a:solidFill>
                <a:latin typeface="+mn-lt"/>
                <a:ea typeface="+mn-ea"/>
                <a:cs typeface="Arial" panose="020B0604020202020204" pitchFamily="34" charset="0"/>
              </a:defRPr>
            </a:lvl1pPr>
            <a:lvl2pPr marL="457200" indent="0" algn="ctr" defTabSz="914400" rtl="0" eaLnBrk="1" latinLnBrk="0" hangingPunct="1">
              <a:lnSpc>
                <a:spcPct val="100000"/>
              </a:lnSpc>
              <a:spcBef>
                <a:spcPts val="0"/>
              </a:spcBef>
              <a:spcAft>
                <a:spcPts val="600"/>
              </a:spcAft>
              <a:buFont typeface="Symbol" panose="05050102010706020507" pitchFamily="18"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Symbol" panose="05050102010706020507" pitchFamily="18"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8pPr>
            <a:lvl9pPr marL="3657600" indent="0" algn="ctr" defTabSz="914400" rtl="0" eaLnBrk="1" latinLnBrk="0" hangingPunct="1">
              <a:lnSpc>
                <a:spcPct val="100000"/>
              </a:lnSpc>
              <a:spcBef>
                <a:spcPts val="0"/>
              </a:spcBef>
              <a:spcAft>
                <a:spcPts val="600"/>
              </a:spcAft>
              <a:buFont typeface="Symbol" panose="05050102010706020507" pitchFamily="18" charset="2"/>
              <a:buNone/>
              <a:defRPr sz="1600" kern="1200">
                <a:solidFill>
                  <a:schemeClr val="tx1"/>
                </a:solidFill>
                <a:latin typeface="+mn-lt"/>
                <a:ea typeface="+mn-ea"/>
                <a:cs typeface="+mn-cs"/>
              </a:defRPr>
            </a:lvl9pPr>
          </a:lstStyle>
          <a:p>
            <a:r>
              <a:rPr lang="en-US" dirty="0">
                <a:solidFill>
                  <a:schemeClr val="tx1"/>
                </a:solidFill>
              </a:rPr>
              <a:t>International Partnerships of Business Schools (IPBS) </a:t>
            </a:r>
          </a:p>
        </p:txBody>
      </p:sp>
      <p:pic>
        <p:nvPicPr>
          <p:cNvPr id="6" name="Picture 3">
            <a:extLst>
              <a:ext uri="{FF2B5EF4-FFF2-40B4-BE49-F238E27FC236}">
                <a16:creationId xmlns:a16="http://schemas.microsoft.com/office/drawing/2014/main" id="{51F82B76-3FA7-4E00-97B5-35174B4A3F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7029" y="5601436"/>
            <a:ext cx="991604" cy="86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Grafik 44">
            <a:extLst>
              <a:ext uri="{FF2B5EF4-FFF2-40B4-BE49-F238E27FC236}">
                <a16:creationId xmlns:a16="http://schemas.microsoft.com/office/drawing/2014/main" id="{DFCECCD5-360D-4A19-BEA6-304915426A62}"/>
              </a:ext>
            </a:extLst>
          </p:cNvPr>
          <p:cNvPicPr>
            <a:picLocks noChangeAspect="1"/>
          </p:cNvPicPr>
          <p:nvPr/>
        </p:nvPicPr>
        <p:blipFill>
          <a:blip r:embed="rId6"/>
          <a:stretch>
            <a:fillRect/>
          </a:stretch>
        </p:blipFill>
        <p:spPr>
          <a:xfrm>
            <a:off x="6877631" y="4158236"/>
            <a:ext cx="411429" cy="288000"/>
          </a:xfrm>
          <a:prstGeom prst="rect">
            <a:avLst/>
          </a:prstGeom>
          <a:ln>
            <a:solidFill>
              <a:schemeClr val="bg1"/>
            </a:solidFill>
          </a:ln>
        </p:spPr>
      </p:pic>
      <p:pic>
        <p:nvPicPr>
          <p:cNvPr id="47" name="Grafik 46">
            <a:extLst>
              <a:ext uri="{FF2B5EF4-FFF2-40B4-BE49-F238E27FC236}">
                <a16:creationId xmlns:a16="http://schemas.microsoft.com/office/drawing/2014/main" id="{6A7E5BC3-9A33-4DA5-8ABC-DE100488A7F6}"/>
              </a:ext>
            </a:extLst>
          </p:cNvPr>
          <p:cNvPicPr>
            <a:picLocks noChangeAspect="1"/>
          </p:cNvPicPr>
          <p:nvPr/>
        </p:nvPicPr>
        <p:blipFill>
          <a:blip r:embed="rId7"/>
          <a:stretch>
            <a:fillRect/>
          </a:stretch>
        </p:blipFill>
        <p:spPr>
          <a:xfrm>
            <a:off x="8746967" y="4158177"/>
            <a:ext cx="432000" cy="288059"/>
          </a:xfrm>
          <a:prstGeom prst="rect">
            <a:avLst/>
          </a:prstGeom>
          <a:ln>
            <a:solidFill>
              <a:schemeClr val="bg1"/>
            </a:solidFill>
          </a:ln>
        </p:spPr>
      </p:pic>
      <p:pic>
        <p:nvPicPr>
          <p:cNvPr id="49" name="Grafik 48">
            <a:extLst>
              <a:ext uri="{FF2B5EF4-FFF2-40B4-BE49-F238E27FC236}">
                <a16:creationId xmlns:a16="http://schemas.microsoft.com/office/drawing/2014/main" id="{1FD60C9E-AF6D-4206-B525-42924574FD68}"/>
              </a:ext>
            </a:extLst>
          </p:cNvPr>
          <p:cNvPicPr>
            <a:picLocks noChangeAspect="1"/>
          </p:cNvPicPr>
          <p:nvPr/>
        </p:nvPicPr>
        <p:blipFill>
          <a:blip r:embed="rId8"/>
          <a:stretch>
            <a:fillRect/>
          </a:stretch>
        </p:blipFill>
        <p:spPr>
          <a:xfrm>
            <a:off x="1109057" y="4158236"/>
            <a:ext cx="479002" cy="288000"/>
          </a:xfrm>
          <a:prstGeom prst="rect">
            <a:avLst/>
          </a:prstGeom>
          <a:ln>
            <a:solidFill>
              <a:schemeClr val="bg1"/>
            </a:solidFill>
          </a:ln>
        </p:spPr>
      </p:pic>
      <p:pic>
        <p:nvPicPr>
          <p:cNvPr id="51" name="Grafik 50">
            <a:extLst>
              <a:ext uri="{FF2B5EF4-FFF2-40B4-BE49-F238E27FC236}">
                <a16:creationId xmlns:a16="http://schemas.microsoft.com/office/drawing/2014/main" id="{BAFEF9C0-B7AE-4EDB-BBB8-F9D0CEA1923D}"/>
              </a:ext>
            </a:extLst>
          </p:cNvPr>
          <p:cNvPicPr>
            <a:picLocks noChangeAspect="1"/>
          </p:cNvPicPr>
          <p:nvPr/>
        </p:nvPicPr>
        <p:blipFill>
          <a:blip r:embed="rId9"/>
          <a:stretch>
            <a:fillRect/>
          </a:stretch>
        </p:blipFill>
        <p:spPr>
          <a:xfrm>
            <a:off x="1775796" y="4157834"/>
            <a:ext cx="432000" cy="288402"/>
          </a:xfrm>
          <a:prstGeom prst="rect">
            <a:avLst/>
          </a:prstGeom>
          <a:ln>
            <a:solidFill>
              <a:schemeClr val="bg1"/>
            </a:solidFill>
          </a:ln>
        </p:spPr>
      </p:pic>
      <p:pic>
        <p:nvPicPr>
          <p:cNvPr id="53" name="Grafik 52">
            <a:extLst>
              <a:ext uri="{FF2B5EF4-FFF2-40B4-BE49-F238E27FC236}">
                <a16:creationId xmlns:a16="http://schemas.microsoft.com/office/drawing/2014/main" id="{21B625DA-46D2-490D-A877-71F7951FA986}"/>
              </a:ext>
            </a:extLst>
          </p:cNvPr>
          <p:cNvPicPr>
            <a:picLocks noChangeAspect="1"/>
          </p:cNvPicPr>
          <p:nvPr/>
        </p:nvPicPr>
        <p:blipFill>
          <a:blip r:embed="rId10"/>
          <a:stretch>
            <a:fillRect/>
          </a:stretch>
        </p:blipFill>
        <p:spPr>
          <a:xfrm>
            <a:off x="6257894" y="4158236"/>
            <a:ext cx="432000" cy="288000"/>
          </a:xfrm>
          <a:prstGeom prst="rect">
            <a:avLst/>
          </a:prstGeom>
          <a:ln>
            <a:solidFill>
              <a:schemeClr val="bg1"/>
            </a:solidFill>
          </a:ln>
        </p:spPr>
      </p:pic>
      <p:pic>
        <p:nvPicPr>
          <p:cNvPr id="55" name="Grafik 54">
            <a:extLst>
              <a:ext uri="{FF2B5EF4-FFF2-40B4-BE49-F238E27FC236}">
                <a16:creationId xmlns:a16="http://schemas.microsoft.com/office/drawing/2014/main" id="{246FD71C-51D4-45B4-92B0-ED4AA201F516}"/>
              </a:ext>
            </a:extLst>
          </p:cNvPr>
          <p:cNvPicPr>
            <a:picLocks noChangeAspect="1"/>
          </p:cNvPicPr>
          <p:nvPr/>
        </p:nvPicPr>
        <p:blipFill>
          <a:blip r:embed="rId11"/>
          <a:stretch>
            <a:fillRect/>
          </a:stretch>
        </p:blipFill>
        <p:spPr>
          <a:xfrm>
            <a:off x="2395533" y="4158236"/>
            <a:ext cx="480061" cy="288000"/>
          </a:xfrm>
          <a:prstGeom prst="rect">
            <a:avLst/>
          </a:prstGeom>
          <a:ln>
            <a:solidFill>
              <a:schemeClr val="bg1"/>
            </a:solidFill>
          </a:ln>
        </p:spPr>
      </p:pic>
      <p:pic>
        <p:nvPicPr>
          <p:cNvPr id="57" name="Grafik 56">
            <a:extLst>
              <a:ext uri="{FF2B5EF4-FFF2-40B4-BE49-F238E27FC236}">
                <a16:creationId xmlns:a16="http://schemas.microsoft.com/office/drawing/2014/main" id="{80A569C1-9231-4CEF-A0E5-E11B539E14B9}"/>
              </a:ext>
            </a:extLst>
          </p:cNvPr>
          <p:cNvPicPr>
            <a:picLocks noChangeAspect="1"/>
          </p:cNvPicPr>
          <p:nvPr/>
        </p:nvPicPr>
        <p:blipFill>
          <a:blip r:embed="rId12"/>
          <a:stretch>
            <a:fillRect/>
          </a:stretch>
        </p:blipFill>
        <p:spPr>
          <a:xfrm>
            <a:off x="3731007" y="4158236"/>
            <a:ext cx="479939" cy="288000"/>
          </a:xfrm>
          <a:prstGeom prst="rect">
            <a:avLst/>
          </a:prstGeom>
          <a:ln>
            <a:solidFill>
              <a:schemeClr val="bg1"/>
            </a:solidFill>
          </a:ln>
        </p:spPr>
      </p:pic>
      <p:pic>
        <p:nvPicPr>
          <p:cNvPr id="59" name="Grafik 58">
            <a:extLst>
              <a:ext uri="{FF2B5EF4-FFF2-40B4-BE49-F238E27FC236}">
                <a16:creationId xmlns:a16="http://schemas.microsoft.com/office/drawing/2014/main" id="{23A0ED90-6A31-4255-9407-D32F93600B87}"/>
              </a:ext>
            </a:extLst>
          </p:cNvPr>
          <p:cNvPicPr>
            <a:picLocks noChangeAspect="1"/>
          </p:cNvPicPr>
          <p:nvPr/>
        </p:nvPicPr>
        <p:blipFill>
          <a:blip r:embed="rId13"/>
          <a:stretch>
            <a:fillRect/>
          </a:stretch>
        </p:blipFill>
        <p:spPr>
          <a:xfrm>
            <a:off x="5018420" y="4158295"/>
            <a:ext cx="432000" cy="287941"/>
          </a:xfrm>
          <a:prstGeom prst="rect">
            <a:avLst/>
          </a:prstGeom>
          <a:ln>
            <a:solidFill>
              <a:schemeClr val="bg1"/>
            </a:solidFill>
          </a:ln>
        </p:spPr>
      </p:pic>
      <p:pic>
        <p:nvPicPr>
          <p:cNvPr id="61" name="Grafik 60">
            <a:extLst>
              <a:ext uri="{FF2B5EF4-FFF2-40B4-BE49-F238E27FC236}">
                <a16:creationId xmlns:a16="http://schemas.microsoft.com/office/drawing/2014/main" id="{DAE88EF8-D27B-47EC-9C3D-DB9ABA9ACB4D}"/>
              </a:ext>
            </a:extLst>
          </p:cNvPr>
          <p:cNvPicPr>
            <a:picLocks noChangeAspect="1"/>
          </p:cNvPicPr>
          <p:nvPr/>
        </p:nvPicPr>
        <p:blipFill>
          <a:blip r:embed="rId14"/>
          <a:stretch>
            <a:fillRect/>
          </a:stretch>
        </p:blipFill>
        <p:spPr>
          <a:xfrm>
            <a:off x="3063331" y="4158236"/>
            <a:ext cx="479939" cy="288000"/>
          </a:xfrm>
          <a:prstGeom prst="rect">
            <a:avLst/>
          </a:prstGeom>
          <a:ln>
            <a:solidFill>
              <a:schemeClr val="bg1"/>
            </a:solidFill>
          </a:ln>
        </p:spPr>
      </p:pic>
      <p:pic>
        <p:nvPicPr>
          <p:cNvPr id="63" name="Grafik 62">
            <a:extLst>
              <a:ext uri="{FF2B5EF4-FFF2-40B4-BE49-F238E27FC236}">
                <a16:creationId xmlns:a16="http://schemas.microsoft.com/office/drawing/2014/main" id="{0EE3ED3C-22C9-47F8-B9BB-E12DEBA8EE0C}"/>
              </a:ext>
            </a:extLst>
          </p:cNvPr>
          <p:cNvPicPr>
            <a:picLocks noChangeAspect="1"/>
          </p:cNvPicPr>
          <p:nvPr/>
        </p:nvPicPr>
        <p:blipFill>
          <a:blip r:embed="rId15"/>
          <a:stretch>
            <a:fillRect/>
          </a:stretch>
        </p:blipFill>
        <p:spPr>
          <a:xfrm>
            <a:off x="4398683" y="4158295"/>
            <a:ext cx="432000" cy="287941"/>
          </a:xfrm>
          <a:prstGeom prst="rect">
            <a:avLst/>
          </a:prstGeom>
          <a:ln>
            <a:solidFill>
              <a:schemeClr val="bg1"/>
            </a:solidFill>
          </a:ln>
        </p:spPr>
      </p:pic>
      <p:pic>
        <p:nvPicPr>
          <p:cNvPr id="65" name="Grafik 64">
            <a:extLst>
              <a:ext uri="{FF2B5EF4-FFF2-40B4-BE49-F238E27FC236}">
                <a16:creationId xmlns:a16="http://schemas.microsoft.com/office/drawing/2014/main" id="{A7061A46-93B0-4640-94D4-C8609F34CC4F}"/>
              </a:ext>
            </a:extLst>
          </p:cNvPr>
          <p:cNvPicPr>
            <a:picLocks noChangeAspect="1"/>
          </p:cNvPicPr>
          <p:nvPr/>
        </p:nvPicPr>
        <p:blipFill>
          <a:blip r:embed="rId16"/>
          <a:stretch>
            <a:fillRect/>
          </a:stretch>
        </p:blipFill>
        <p:spPr>
          <a:xfrm>
            <a:off x="5638157" y="4158177"/>
            <a:ext cx="432000" cy="288059"/>
          </a:xfrm>
          <a:prstGeom prst="rect">
            <a:avLst/>
          </a:prstGeom>
          <a:ln>
            <a:solidFill>
              <a:schemeClr val="bg1"/>
            </a:solidFill>
          </a:ln>
        </p:spPr>
      </p:pic>
      <p:pic>
        <p:nvPicPr>
          <p:cNvPr id="67" name="Grafik 66">
            <a:extLst>
              <a:ext uri="{FF2B5EF4-FFF2-40B4-BE49-F238E27FC236}">
                <a16:creationId xmlns:a16="http://schemas.microsoft.com/office/drawing/2014/main" id="{09F9CF09-1170-405F-A9B0-EC500F12D9AD}"/>
              </a:ext>
            </a:extLst>
          </p:cNvPr>
          <p:cNvPicPr>
            <a:picLocks noChangeAspect="1"/>
          </p:cNvPicPr>
          <p:nvPr/>
        </p:nvPicPr>
        <p:blipFill>
          <a:blip r:embed="rId17"/>
          <a:stretch>
            <a:fillRect/>
          </a:stretch>
        </p:blipFill>
        <p:spPr>
          <a:xfrm>
            <a:off x="7476797" y="4158236"/>
            <a:ext cx="462692" cy="288000"/>
          </a:xfrm>
          <a:prstGeom prst="rect">
            <a:avLst/>
          </a:prstGeom>
          <a:ln>
            <a:solidFill>
              <a:schemeClr val="bg1"/>
            </a:solidFill>
          </a:ln>
        </p:spPr>
      </p:pic>
      <p:pic>
        <p:nvPicPr>
          <p:cNvPr id="70" name="Grafik 69">
            <a:extLst>
              <a:ext uri="{FF2B5EF4-FFF2-40B4-BE49-F238E27FC236}">
                <a16:creationId xmlns:a16="http://schemas.microsoft.com/office/drawing/2014/main" id="{323F64FF-1F5F-4297-81BC-A86D7FF40A4B}"/>
              </a:ext>
            </a:extLst>
          </p:cNvPr>
          <p:cNvPicPr>
            <a:picLocks noChangeAspect="1"/>
          </p:cNvPicPr>
          <p:nvPr/>
        </p:nvPicPr>
        <p:blipFill>
          <a:blip r:embed="rId18"/>
          <a:stretch>
            <a:fillRect/>
          </a:stretch>
        </p:blipFill>
        <p:spPr>
          <a:xfrm>
            <a:off x="8127226" y="4157793"/>
            <a:ext cx="432000" cy="288443"/>
          </a:xfrm>
          <a:prstGeom prst="rect">
            <a:avLst/>
          </a:prstGeom>
          <a:ln>
            <a:solidFill>
              <a:schemeClr val="bg1"/>
            </a:solidFill>
          </a:ln>
        </p:spPr>
      </p:pic>
    </p:spTree>
    <p:extLst>
      <p:ext uri="{BB962C8B-B14F-4D97-AF65-F5344CB8AC3E}">
        <p14:creationId xmlns:p14="http://schemas.microsoft.com/office/powerpoint/2010/main" val="4069640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hteck 112">
            <a:extLst>
              <a:ext uri="{FF2B5EF4-FFF2-40B4-BE49-F238E27FC236}">
                <a16:creationId xmlns:a16="http://schemas.microsoft.com/office/drawing/2014/main" id="{E6B2F9F0-54B2-4F89-AF72-2A53FDDFA1E5}"/>
              </a:ext>
            </a:extLst>
          </p:cNvPr>
          <p:cNvSpPr/>
          <p:nvPr/>
        </p:nvSpPr>
        <p:spPr>
          <a:xfrm>
            <a:off x="496389" y="1397726"/>
            <a:ext cx="5599611" cy="5460274"/>
          </a:xfrm>
          <a:prstGeom prst="rect">
            <a:avLst/>
          </a:prstGeom>
          <a:gradFill flip="none" rotWithShape="1">
            <a:gsLst>
              <a:gs pos="0">
                <a:schemeClr val="accent3">
                  <a:lumMod val="20000"/>
                  <a:lumOff val="80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306" imgH="306" progId="TCLayout.ActiveDocument.1">
                  <p:embed/>
                </p:oleObj>
              </mc:Choice>
              <mc:Fallback>
                <p:oleObj name="think-cell Slide" r:id="rId2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9725025" cy="689420"/>
          </a:xfrm>
        </p:spPr>
        <p:txBody>
          <a:bodyPr vert="horz"/>
          <a:lstStyle/>
          <a:p>
            <a:r>
              <a:rPr lang="de-DE" dirty="0" err="1"/>
              <a:t>BSc</a:t>
            </a:r>
            <a:r>
              <a:rPr lang="de-DE" dirty="0"/>
              <a:t> International Management Double </a:t>
            </a:r>
            <a:r>
              <a:rPr lang="de-DE" dirty="0" err="1"/>
              <a:t>Degree</a:t>
            </a:r>
            <a:r>
              <a:rPr lang="de-DE" dirty="0"/>
              <a:t> (IMX) - Studienstruktur</a:t>
            </a:r>
          </a:p>
        </p:txBody>
      </p:sp>
      <p:sp>
        <p:nvSpPr>
          <p:cNvPr id="6" name="Inhaltsplatzhalter 5">
            <a:extLst>
              <a:ext uri="{FF2B5EF4-FFF2-40B4-BE49-F238E27FC236}">
                <a16:creationId xmlns:a16="http://schemas.microsoft.com/office/drawing/2014/main" id="{5ED75638-3421-4F36-9A31-BF5047879285}"/>
              </a:ext>
            </a:extLst>
          </p:cNvPr>
          <p:cNvSpPr>
            <a:spLocks noGrp="1"/>
          </p:cNvSpPr>
          <p:nvPr>
            <p:ph sz="half" idx="1"/>
          </p:nvPr>
        </p:nvSpPr>
        <p:spPr>
          <a:xfrm>
            <a:off x="6200274" y="1628775"/>
            <a:ext cx="5404351" cy="4840031"/>
          </a:xfrm>
        </p:spPr>
        <p:txBody>
          <a:bodyPr/>
          <a:lstStyle/>
          <a:p>
            <a:r>
              <a:rPr lang="de-DE" sz="1600" b="1" dirty="0">
                <a:solidFill>
                  <a:schemeClr val="bg2"/>
                </a:solidFill>
              </a:rPr>
              <a:t>Hauptmerkmale des Studienmodells</a:t>
            </a:r>
          </a:p>
          <a:p>
            <a:pPr lvl="1">
              <a:spcBef>
                <a:spcPct val="20000"/>
              </a:spcBef>
              <a:buFont typeface="Wingdings" panose="05000000000000000000" pitchFamily="2" charset="2"/>
              <a:buChar char="§"/>
            </a:pPr>
            <a:r>
              <a:rPr lang="de-DE" altLang="de-DE" sz="1400" b="1" dirty="0">
                <a:latin typeface="+mn-lt"/>
              </a:rPr>
              <a:t>Je 2 Studienjahre </a:t>
            </a:r>
            <a:r>
              <a:rPr lang="de-DE" altLang="de-DE" sz="1400" dirty="0">
                <a:latin typeface="+mn-lt"/>
              </a:rPr>
              <a:t>an der ESB Business School und der </a:t>
            </a:r>
            <a:br>
              <a:rPr lang="de-DE" altLang="de-DE" sz="1400" dirty="0">
                <a:latin typeface="+mn-lt"/>
              </a:rPr>
            </a:br>
            <a:r>
              <a:rPr lang="de-DE" altLang="de-DE" sz="1400" dirty="0">
                <a:latin typeface="+mn-lt"/>
              </a:rPr>
              <a:t>Partneruniversität im Ausland – Studienbeginn meist in </a:t>
            </a:r>
            <a:br>
              <a:rPr lang="de-DE" altLang="de-DE" sz="1400" dirty="0">
                <a:latin typeface="+mn-lt"/>
              </a:rPr>
            </a:br>
            <a:r>
              <a:rPr lang="de-DE" altLang="de-DE" sz="1400" dirty="0">
                <a:latin typeface="+mn-lt"/>
              </a:rPr>
              <a:t>beiden Ländern möglich</a:t>
            </a:r>
          </a:p>
          <a:p>
            <a:pPr lvl="1">
              <a:spcBef>
                <a:spcPct val="20000"/>
              </a:spcBef>
              <a:buFont typeface="Wingdings" panose="05000000000000000000" pitchFamily="2" charset="2"/>
              <a:buChar char="§"/>
            </a:pPr>
            <a:r>
              <a:rPr lang="de-DE" altLang="de-DE" sz="1400" b="1" dirty="0">
                <a:latin typeface="+mn-lt"/>
              </a:rPr>
              <a:t>Abgestimmte Lehr- und Prüfungsinhalte</a:t>
            </a:r>
          </a:p>
          <a:p>
            <a:pPr lvl="1">
              <a:spcBef>
                <a:spcPct val="20000"/>
              </a:spcBef>
              <a:buFont typeface="Wingdings" panose="05000000000000000000" pitchFamily="2" charset="2"/>
              <a:buChar char="§"/>
            </a:pPr>
            <a:r>
              <a:rPr lang="de-DE" altLang="de-DE" sz="1400" b="1" dirty="0">
                <a:latin typeface="+mn-lt"/>
              </a:rPr>
              <a:t>Fördermöglichkeit</a:t>
            </a:r>
            <a:r>
              <a:rPr lang="de-DE" altLang="de-DE" sz="1400" dirty="0">
                <a:latin typeface="+mn-lt"/>
              </a:rPr>
              <a:t> (Stipendien z.B. durch Erasmus, DFH)</a:t>
            </a:r>
          </a:p>
          <a:p>
            <a:pPr lvl="1">
              <a:spcBef>
                <a:spcPct val="20000"/>
              </a:spcBef>
              <a:buFont typeface="Wingdings" panose="05000000000000000000" pitchFamily="2" charset="2"/>
              <a:buChar char="§"/>
            </a:pPr>
            <a:r>
              <a:rPr lang="de-DE" altLang="de-DE" sz="1400" b="1" dirty="0"/>
              <a:t>Praxiserfahrung</a:t>
            </a:r>
            <a:r>
              <a:rPr lang="de-DE" altLang="de-DE" sz="1400" dirty="0"/>
              <a:t> durch 10 - 15 Monate Praktika (2 integrierte Pflichtpraktika und ein freiwilliges Sommerpraktikum)</a:t>
            </a:r>
          </a:p>
          <a:p>
            <a:pPr lvl="1">
              <a:buFont typeface="Wingdings" panose="05000000000000000000" pitchFamily="2" charset="2"/>
              <a:buChar char="§"/>
            </a:pPr>
            <a:r>
              <a:rPr lang="de-DE" altLang="de-DE" sz="1400" b="1" dirty="0"/>
              <a:t>Interkulturelle Kompetenz </a:t>
            </a:r>
            <a:r>
              <a:rPr lang="de-DE" altLang="de-DE" sz="1400" dirty="0"/>
              <a:t>vom 1. bis zum 8. Semester durch       Veranstaltungen in kleinen, multinationalen Seminargruppen</a:t>
            </a:r>
          </a:p>
          <a:p>
            <a:pPr lvl="1">
              <a:buFont typeface="Wingdings" panose="05000000000000000000" pitchFamily="2" charset="2"/>
              <a:buChar char="§"/>
            </a:pPr>
            <a:r>
              <a:rPr lang="de-DE" altLang="de-DE" sz="1400" dirty="0"/>
              <a:t>Aktive Studentenschaft und starkes, fest etabliertes  Alumni Netzwerk</a:t>
            </a:r>
          </a:p>
          <a:p>
            <a:pPr lvl="1">
              <a:buFont typeface="Wingdings" panose="05000000000000000000" pitchFamily="2" charset="2"/>
              <a:buChar char="§"/>
            </a:pPr>
            <a:r>
              <a:rPr lang="de-DE" altLang="de-DE" sz="1400" b="1" dirty="0"/>
              <a:t>Premium-Akkreditierung</a:t>
            </a:r>
            <a:r>
              <a:rPr lang="de-DE" altLang="de-DE" sz="1400" dirty="0"/>
              <a:t> durch die FIBAA </a:t>
            </a:r>
          </a:p>
          <a:p>
            <a:pPr lvl="1">
              <a:buFont typeface="Wingdings" panose="05000000000000000000" pitchFamily="2" charset="2"/>
              <a:buChar char="§"/>
            </a:pPr>
            <a:r>
              <a:rPr lang="en-GB" sz="1400" b="1" dirty="0" err="1"/>
              <a:t>Akkreditierung</a:t>
            </a:r>
            <a:r>
              <a:rPr lang="en-GB" sz="1400" b="1" dirty="0"/>
              <a:t> von AACSB International - </a:t>
            </a:r>
            <a:r>
              <a:rPr lang="de-DE" sz="1400" dirty="0"/>
              <a:t>Damit gehört die ESB zu den führenden Business Schools weltweit</a:t>
            </a:r>
          </a:p>
          <a:p>
            <a:pPr lvl="1">
              <a:spcBef>
                <a:spcPct val="20000"/>
              </a:spcBef>
              <a:buFont typeface="Wingdings" panose="05000000000000000000" pitchFamily="2" charset="2"/>
              <a:buChar char="§"/>
            </a:pPr>
            <a:r>
              <a:rPr lang="de-DE" altLang="de-DE" sz="1400" b="1" dirty="0"/>
              <a:t>Doppelabschlüsse</a:t>
            </a:r>
            <a:r>
              <a:rPr lang="de-DE" altLang="de-DE" sz="1400" dirty="0"/>
              <a:t>: ESB Business School sowie Partneruniversität</a:t>
            </a:r>
          </a:p>
          <a:p>
            <a:pPr lvl="1">
              <a:spcBef>
                <a:spcPct val="20000"/>
              </a:spcBef>
              <a:buFont typeface="Wingdings" panose="05000000000000000000" pitchFamily="2" charset="2"/>
              <a:buChar char="§"/>
            </a:pPr>
            <a:r>
              <a:rPr lang="de-DE" altLang="de-DE" sz="1400" b="1" dirty="0"/>
              <a:t>Hervorragende Berufschancen </a:t>
            </a:r>
            <a:r>
              <a:rPr lang="de-DE" altLang="de-DE" sz="1400" dirty="0"/>
              <a:t>der Absolventen</a:t>
            </a:r>
            <a:endParaRPr lang="de-DE" altLang="de-DE" sz="1400" dirty="0">
              <a:latin typeface="+mn-lt"/>
            </a:endParaRPr>
          </a:p>
        </p:txBody>
      </p:sp>
      <p:sp>
        <p:nvSpPr>
          <p:cNvPr id="10" name="Foliennummernplatzhalter 9">
            <a:extLst>
              <a:ext uri="{FF2B5EF4-FFF2-40B4-BE49-F238E27FC236}">
                <a16:creationId xmlns:a16="http://schemas.microsoft.com/office/drawing/2014/main" id="{ACA648C8-D151-4422-89A3-8552E5A383D7}"/>
              </a:ext>
            </a:extLst>
          </p:cNvPr>
          <p:cNvSpPr>
            <a:spLocks noGrp="1"/>
          </p:cNvSpPr>
          <p:nvPr>
            <p:ph type="sldNum" sz="quarter" idx="10"/>
          </p:nvPr>
        </p:nvSpPr>
        <p:spPr/>
        <p:txBody>
          <a:bodyPr/>
          <a:lstStyle/>
          <a:p>
            <a:fld id="{E4E86D05-C121-4A60-9A22-18C5549D6ECB}" type="slidenum">
              <a:rPr lang="en-US" smtClean="0"/>
              <a:pPr/>
              <a:t>2</a:t>
            </a:fld>
            <a:endParaRPr lang="en-US" dirty="0"/>
          </a:p>
        </p:txBody>
      </p:sp>
      <p:sp>
        <p:nvSpPr>
          <p:cNvPr id="9" name="Textplatzhalter 2">
            <a:extLst>
              <a:ext uri="{FF2B5EF4-FFF2-40B4-BE49-F238E27FC236}">
                <a16:creationId xmlns:a16="http://schemas.microsoft.com/office/drawing/2014/main" id="{3E14A1A4-80C9-4A89-8623-96EED9E6B278}"/>
              </a:ext>
            </a:extLst>
          </p:cNvPr>
          <p:cNvSpPr>
            <a:spLocks/>
          </p:cNvSpPr>
          <p:nvPr>
            <p:custDataLst>
              <p:tags r:id="rId2"/>
            </p:custDataLst>
          </p:nvPr>
        </p:nvSpPr>
        <p:spPr bwMode="gray">
          <a:xfrm>
            <a:off x="3889783" y="6456530"/>
            <a:ext cx="60593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a:lnSpc>
                <a:spcPct val="90000"/>
              </a:lnSpc>
            </a:pPr>
            <a:r>
              <a:rPr lang="de-DE" altLang="de-DE" dirty="0">
                <a:solidFill>
                  <a:schemeClr val="accent2"/>
                </a:solidFill>
                <a:latin typeface="Franklin Gothic Medium" panose="020B0603020102020204" pitchFamily="34" charset="0"/>
              </a:rPr>
              <a:t>Land 2</a:t>
            </a:r>
          </a:p>
        </p:txBody>
      </p:sp>
      <p:sp>
        <p:nvSpPr>
          <p:cNvPr id="36" name="Textplatzhalter 2">
            <a:extLst>
              <a:ext uri="{FF2B5EF4-FFF2-40B4-BE49-F238E27FC236}">
                <a16:creationId xmlns:a16="http://schemas.microsoft.com/office/drawing/2014/main" id="{87F6CE46-69F8-4DB8-9CBA-0698462B5B70}"/>
              </a:ext>
            </a:extLst>
          </p:cNvPr>
          <p:cNvSpPr>
            <a:spLocks/>
          </p:cNvSpPr>
          <p:nvPr/>
        </p:nvSpPr>
        <p:spPr bwMode="gray">
          <a:xfrm>
            <a:off x="590100" y="4337858"/>
            <a:ext cx="972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40000"/>
              </a:spcBef>
              <a:buFont typeface="Arial" panose="020B0604020202020204" pitchFamily="34" charset="0"/>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9pPr>
          </a:lstStyle>
          <a:p>
            <a:r>
              <a:rPr lang="de-DE" altLang="de-DE" sz="2000" dirty="0">
                <a:latin typeface="Franklin Gothic Medium" panose="020B0603020102020204" pitchFamily="34" charset="0"/>
              </a:rPr>
              <a:t>Bachelor</a:t>
            </a:r>
            <a:endParaRPr lang="de-DE" altLang="de-DE" sz="2000" dirty="0"/>
          </a:p>
        </p:txBody>
      </p:sp>
      <p:sp>
        <p:nvSpPr>
          <p:cNvPr id="41" name="Textplatzhalter 2">
            <a:extLst>
              <a:ext uri="{FF2B5EF4-FFF2-40B4-BE49-F238E27FC236}">
                <a16:creationId xmlns:a16="http://schemas.microsoft.com/office/drawing/2014/main" id="{5A5C81B6-2611-4213-8C32-0D2C1AB1C611}"/>
              </a:ext>
            </a:extLst>
          </p:cNvPr>
          <p:cNvSpPr>
            <a:spLocks/>
          </p:cNvSpPr>
          <p:nvPr/>
        </p:nvSpPr>
        <p:spPr bwMode="gray">
          <a:xfrm>
            <a:off x="587375" y="1524369"/>
            <a:ext cx="759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eaLnBrk="0" hangingPunct="0">
              <a:spcBef>
                <a:spcPct val="40000"/>
              </a:spcBef>
              <a:buFont typeface="Arial" panose="020B0604020202020204" pitchFamily="34" charset="0"/>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9pPr>
          </a:lstStyle>
          <a:p>
            <a:r>
              <a:rPr lang="de-DE" altLang="de-DE" sz="2000" dirty="0">
                <a:latin typeface="Franklin Gothic Medium" panose="020B0603020102020204" pitchFamily="34" charset="0"/>
              </a:rPr>
              <a:t>Master</a:t>
            </a:r>
          </a:p>
        </p:txBody>
      </p:sp>
      <p:sp>
        <p:nvSpPr>
          <p:cNvPr id="42" name="Textplatzhalter 2">
            <a:extLst>
              <a:ext uri="{FF2B5EF4-FFF2-40B4-BE49-F238E27FC236}">
                <a16:creationId xmlns:a16="http://schemas.microsoft.com/office/drawing/2014/main" id="{94281C92-DD46-425F-96C0-F77D25FD96F0}"/>
              </a:ext>
            </a:extLst>
          </p:cNvPr>
          <p:cNvSpPr>
            <a:spLocks/>
          </p:cNvSpPr>
          <p:nvPr/>
        </p:nvSpPr>
        <p:spPr bwMode="gray">
          <a:xfrm>
            <a:off x="2164859" y="1545144"/>
            <a:ext cx="34688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eaLnBrk="0" hangingPunct="0">
              <a:spcBef>
                <a:spcPct val="40000"/>
              </a:spcBef>
              <a:buFont typeface="Arial" panose="020B0604020202020204" pitchFamily="34" charset="0"/>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55575" algn="l"/>
                <a:tab pos="180975" algn="l"/>
              </a:tabLst>
              <a:defRPr sz="1600">
                <a:solidFill>
                  <a:schemeClr val="tx1"/>
                </a:solidFill>
                <a:latin typeface="Franklin Gothic Book" panose="020B0503020102020204" pitchFamily="34" charset="0"/>
                <a:ea typeface="MS PGothic" panose="020B0600070205080204" pitchFamily="34" charset="-128"/>
              </a:defRPr>
            </a:lvl9pPr>
          </a:lstStyle>
          <a:p>
            <a:pPr>
              <a:spcBef>
                <a:spcPct val="20000"/>
              </a:spcBef>
            </a:pPr>
            <a:r>
              <a:rPr lang="de-DE" altLang="de-DE" sz="1400" dirty="0"/>
              <a:t>Weiterführende Studienmöglichkeiten: Alle Masterprogramme (</a:t>
            </a:r>
            <a:r>
              <a:rPr lang="de-DE" altLang="de-DE" sz="1400" dirty="0" err="1"/>
              <a:t>MSc</a:t>
            </a:r>
            <a:r>
              <a:rPr lang="de-DE" altLang="de-DE" sz="1400" dirty="0"/>
              <a:t>, MBA) an weltweit führenden Hochschulen </a:t>
            </a:r>
          </a:p>
        </p:txBody>
      </p:sp>
      <p:sp>
        <p:nvSpPr>
          <p:cNvPr id="43" name="Line 184">
            <a:extLst>
              <a:ext uri="{FF2B5EF4-FFF2-40B4-BE49-F238E27FC236}">
                <a16:creationId xmlns:a16="http://schemas.microsoft.com/office/drawing/2014/main" id="{D4461C0B-E225-48AE-930F-ECE09CA74072}"/>
              </a:ext>
            </a:extLst>
          </p:cNvPr>
          <p:cNvSpPr>
            <a:spLocks noChangeShapeType="1"/>
          </p:cNvSpPr>
          <p:nvPr/>
        </p:nvSpPr>
        <p:spPr bwMode="auto">
          <a:xfrm>
            <a:off x="643318" y="2374761"/>
            <a:ext cx="4872580" cy="0"/>
          </a:xfrm>
          <a:prstGeom prst="line">
            <a:avLst/>
          </a:prstGeom>
          <a:noFill/>
          <a:ln w="9525">
            <a:solidFill>
              <a:srgbClr val="4D4D4D"/>
            </a:solidFill>
            <a:prstDash val="dash"/>
            <a:round/>
            <a:headEnd/>
            <a:tailEnd/>
          </a:ln>
          <a:extLst>
            <a:ext uri="{909E8E84-426E-40DD-AFC4-6F175D3DCCD1}">
              <a14:hiddenFill xmlns:a14="http://schemas.microsoft.com/office/drawing/2010/main">
                <a:noFill/>
              </a14:hiddenFill>
            </a:ext>
          </a:extLst>
        </p:spPr>
        <p:txBody>
          <a:bodyPr wrap="none" lIns="91434" tIns="45717" rIns="91434" bIns="45717" anchor="ctr"/>
          <a:lstStyle/>
          <a:p>
            <a:endParaRPr lang="de-DE"/>
          </a:p>
        </p:txBody>
      </p:sp>
      <p:grpSp>
        <p:nvGrpSpPr>
          <p:cNvPr id="111" name="Gruppieren 110">
            <a:extLst>
              <a:ext uri="{FF2B5EF4-FFF2-40B4-BE49-F238E27FC236}">
                <a16:creationId xmlns:a16="http://schemas.microsoft.com/office/drawing/2014/main" id="{86A88BFD-539B-4C55-A838-539E112C0F20}"/>
              </a:ext>
            </a:extLst>
          </p:cNvPr>
          <p:cNvGrpSpPr/>
          <p:nvPr/>
        </p:nvGrpSpPr>
        <p:grpSpPr>
          <a:xfrm>
            <a:off x="2738480" y="2681767"/>
            <a:ext cx="1457447" cy="3726586"/>
            <a:chOff x="2738480" y="2823349"/>
            <a:chExt cx="1457447" cy="3726586"/>
          </a:xfrm>
        </p:grpSpPr>
        <p:grpSp>
          <p:nvGrpSpPr>
            <p:cNvPr id="110" name="Gruppieren 109">
              <a:extLst>
                <a:ext uri="{FF2B5EF4-FFF2-40B4-BE49-F238E27FC236}">
                  <a16:creationId xmlns:a16="http://schemas.microsoft.com/office/drawing/2014/main" id="{AD574233-E90C-4C06-AE12-7AE37AF9F35C}"/>
                </a:ext>
              </a:extLst>
            </p:cNvPr>
            <p:cNvGrpSpPr/>
            <p:nvPr/>
          </p:nvGrpSpPr>
          <p:grpSpPr>
            <a:xfrm>
              <a:off x="2738480" y="4843384"/>
              <a:ext cx="1454272" cy="1606411"/>
              <a:chOff x="2738480" y="4843384"/>
              <a:chExt cx="1454272" cy="1606411"/>
            </a:xfrm>
          </p:grpSpPr>
          <p:sp>
            <p:nvSpPr>
              <p:cNvPr id="44" name="Line 35">
                <a:extLst>
                  <a:ext uri="{FF2B5EF4-FFF2-40B4-BE49-F238E27FC236}">
                    <a16:creationId xmlns:a16="http://schemas.microsoft.com/office/drawing/2014/main" id="{FED58B8E-0C7D-4FD7-9B33-B9D7DC3AD1F0}"/>
                  </a:ext>
                </a:extLst>
              </p:cNvPr>
              <p:cNvSpPr>
                <a:spLocks noChangeShapeType="1"/>
              </p:cNvSpPr>
              <p:nvPr>
                <p:custDataLst>
                  <p:tags r:id="rId13"/>
                </p:custDataLst>
              </p:nvPr>
            </p:nvSpPr>
            <p:spPr bwMode="auto">
              <a:xfrm>
                <a:off x="2738480" y="5137115"/>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 name="Rectangle 5">
                <a:extLst>
                  <a:ext uri="{FF2B5EF4-FFF2-40B4-BE49-F238E27FC236}">
                    <a16:creationId xmlns:a16="http://schemas.microsoft.com/office/drawing/2014/main" id="{4CC118FC-516F-4C9C-858C-94E795ABF938}"/>
                  </a:ext>
                </a:extLst>
              </p:cNvPr>
              <p:cNvSpPr>
                <a:spLocks noChangeArrowheads="1"/>
              </p:cNvSpPr>
              <p:nvPr>
                <p:custDataLst>
                  <p:tags r:id="rId14"/>
                </p:custDataLst>
              </p:nvPr>
            </p:nvSpPr>
            <p:spPr bwMode="auto">
              <a:xfrm>
                <a:off x="3108164" y="4843384"/>
                <a:ext cx="731838" cy="24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Sommer</a:t>
                </a:r>
              </a:p>
            </p:txBody>
          </p:sp>
          <p:sp>
            <p:nvSpPr>
              <p:cNvPr id="18" name="Rectangle 12">
                <a:extLst>
                  <a:ext uri="{FF2B5EF4-FFF2-40B4-BE49-F238E27FC236}">
                    <a16:creationId xmlns:a16="http://schemas.microsoft.com/office/drawing/2014/main" id="{823F47CF-14A3-4DA1-9F0A-CFA50CC172B3}"/>
                  </a:ext>
                </a:extLst>
              </p:cNvPr>
              <p:cNvSpPr>
                <a:spLocks noChangeArrowheads="1"/>
              </p:cNvSpPr>
              <p:nvPr>
                <p:custDataLst>
                  <p:tags r:id="rId15"/>
                </p:custDataLst>
              </p:nvPr>
            </p:nvSpPr>
            <p:spPr bwMode="auto">
              <a:xfrm>
                <a:off x="2949414" y="5184147"/>
                <a:ext cx="1049338" cy="24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4. Semester</a:t>
                </a:r>
              </a:p>
            </p:txBody>
          </p:sp>
          <p:sp>
            <p:nvSpPr>
              <p:cNvPr id="19" name="Rectangle 14">
                <a:extLst>
                  <a:ext uri="{FF2B5EF4-FFF2-40B4-BE49-F238E27FC236}">
                    <a16:creationId xmlns:a16="http://schemas.microsoft.com/office/drawing/2014/main" id="{CAF76624-86E2-481C-9DDC-EF1B0A20C912}"/>
                  </a:ext>
                </a:extLst>
              </p:cNvPr>
              <p:cNvSpPr>
                <a:spLocks noChangeArrowheads="1"/>
              </p:cNvSpPr>
              <p:nvPr>
                <p:custDataLst>
                  <p:tags r:id="rId16"/>
                </p:custDataLst>
              </p:nvPr>
            </p:nvSpPr>
            <p:spPr bwMode="auto">
              <a:xfrm>
                <a:off x="2949414" y="5864003"/>
                <a:ext cx="1049338" cy="24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2. Semester</a:t>
                </a:r>
              </a:p>
            </p:txBody>
          </p:sp>
          <p:sp>
            <p:nvSpPr>
              <p:cNvPr id="20" name="Rectangle 13">
                <a:extLst>
                  <a:ext uri="{FF2B5EF4-FFF2-40B4-BE49-F238E27FC236}">
                    <a16:creationId xmlns:a16="http://schemas.microsoft.com/office/drawing/2014/main" id="{501C666F-C0D9-46A4-A3BD-16A77A67CDE4}"/>
                  </a:ext>
                </a:extLst>
              </p:cNvPr>
              <p:cNvSpPr>
                <a:spLocks noChangeArrowheads="1"/>
              </p:cNvSpPr>
              <p:nvPr>
                <p:custDataLst>
                  <p:tags r:id="rId17"/>
                </p:custDataLst>
              </p:nvPr>
            </p:nvSpPr>
            <p:spPr bwMode="auto">
              <a:xfrm>
                <a:off x="2812096" y="5524075"/>
                <a:ext cx="1323975" cy="24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Praxissemester</a:t>
                </a:r>
              </a:p>
            </p:txBody>
          </p:sp>
          <p:sp>
            <p:nvSpPr>
              <p:cNvPr id="21" name="Rectangle 15">
                <a:extLst>
                  <a:ext uri="{FF2B5EF4-FFF2-40B4-BE49-F238E27FC236}">
                    <a16:creationId xmlns:a16="http://schemas.microsoft.com/office/drawing/2014/main" id="{B8F70F94-FA4C-4A6D-9B68-32FD63621983}"/>
                  </a:ext>
                </a:extLst>
              </p:cNvPr>
              <p:cNvSpPr>
                <a:spLocks noChangeArrowheads="1"/>
              </p:cNvSpPr>
              <p:nvPr>
                <p:custDataLst>
                  <p:tags r:id="rId18"/>
                </p:custDataLst>
              </p:nvPr>
            </p:nvSpPr>
            <p:spPr bwMode="auto">
              <a:xfrm>
                <a:off x="2950208" y="6203931"/>
                <a:ext cx="1047750" cy="24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1. Semester</a:t>
                </a:r>
              </a:p>
            </p:txBody>
          </p:sp>
          <p:sp>
            <p:nvSpPr>
              <p:cNvPr id="22" name="Line 35">
                <a:extLst>
                  <a:ext uri="{FF2B5EF4-FFF2-40B4-BE49-F238E27FC236}">
                    <a16:creationId xmlns:a16="http://schemas.microsoft.com/office/drawing/2014/main" id="{5D9E8EF8-0A24-4B38-B7ED-7782B175165C}"/>
                  </a:ext>
                </a:extLst>
              </p:cNvPr>
              <p:cNvSpPr>
                <a:spLocks noChangeShapeType="1"/>
              </p:cNvSpPr>
              <p:nvPr>
                <p:custDataLst>
                  <p:tags r:id="rId19"/>
                </p:custDataLst>
              </p:nvPr>
            </p:nvSpPr>
            <p:spPr bwMode="auto">
              <a:xfrm>
                <a:off x="2749714" y="5477043"/>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 name="Line 36">
                <a:extLst>
                  <a:ext uri="{FF2B5EF4-FFF2-40B4-BE49-F238E27FC236}">
                    <a16:creationId xmlns:a16="http://schemas.microsoft.com/office/drawing/2014/main" id="{4225ED42-3262-4021-AB73-A49F93E3DE84}"/>
                  </a:ext>
                </a:extLst>
              </p:cNvPr>
              <p:cNvSpPr>
                <a:spLocks noChangeShapeType="1"/>
              </p:cNvSpPr>
              <p:nvPr>
                <p:custDataLst>
                  <p:tags r:id="rId20"/>
                </p:custDataLst>
              </p:nvPr>
            </p:nvSpPr>
            <p:spPr bwMode="auto">
              <a:xfrm>
                <a:off x="2749714" y="5816971"/>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4" name="Line 37">
                <a:extLst>
                  <a:ext uri="{FF2B5EF4-FFF2-40B4-BE49-F238E27FC236}">
                    <a16:creationId xmlns:a16="http://schemas.microsoft.com/office/drawing/2014/main" id="{8DADB8B3-EADB-4EDE-AD7F-446C17CD092C}"/>
                  </a:ext>
                </a:extLst>
              </p:cNvPr>
              <p:cNvSpPr>
                <a:spLocks noChangeShapeType="1"/>
              </p:cNvSpPr>
              <p:nvPr>
                <p:custDataLst>
                  <p:tags r:id="rId21"/>
                </p:custDataLst>
              </p:nvPr>
            </p:nvSpPr>
            <p:spPr bwMode="auto">
              <a:xfrm>
                <a:off x="2749714" y="6156899"/>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grpSp>
          <p:nvGrpSpPr>
            <p:cNvPr id="4" name="Gruppieren 3">
              <a:extLst>
                <a:ext uri="{FF2B5EF4-FFF2-40B4-BE49-F238E27FC236}">
                  <a16:creationId xmlns:a16="http://schemas.microsoft.com/office/drawing/2014/main" id="{26A4851C-47C5-4BCC-884B-22D23B38C461}"/>
                </a:ext>
              </a:extLst>
            </p:cNvPr>
            <p:cNvGrpSpPr/>
            <p:nvPr/>
          </p:nvGrpSpPr>
          <p:grpSpPr>
            <a:xfrm>
              <a:off x="2749714" y="3027136"/>
              <a:ext cx="1443038" cy="1251204"/>
              <a:chOff x="2749714" y="3027136"/>
              <a:chExt cx="1443038" cy="1251204"/>
            </a:xfrm>
          </p:grpSpPr>
          <p:sp>
            <p:nvSpPr>
              <p:cNvPr id="13" name="Line 30">
                <a:extLst>
                  <a:ext uri="{FF2B5EF4-FFF2-40B4-BE49-F238E27FC236}">
                    <a16:creationId xmlns:a16="http://schemas.microsoft.com/office/drawing/2014/main" id="{E986BCEA-4622-4DC3-8A6E-0FBD600AF90A}"/>
                  </a:ext>
                </a:extLst>
              </p:cNvPr>
              <p:cNvSpPr>
                <a:spLocks noChangeShapeType="1"/>
              </p:cNvSpPr>
              <p:nvPr>
                <p:custDataLst>
                  <p:tags r:id="rId6"/>
                </p:custDataLst>
              </p:nvPr>
            </p:nvSpPr>
            <p:spPr bwMode="auto">
              <a:xfrm>
                <a:off x="2749714" y="3317505"/>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 name="Line 31">
                <a:extLst>
                  <a:ext uri="{FF2B5EF4-FFF2-40B4-BE49-F238E27FC236}">
                    <a16:creationId xmlns:a16="http://schemas.microsoft.com/office/drawing/2014/main" id="{2EBD237B-4085-415C-9248-4CACF12BE9D1}"/>
                  </a:ext>
                </a:extLst>
              </p:cNvPr>
              <p:cNvSpPr>
                <a:spLocks noChangeShapeType="1"/>
              </p:cNvSpPr>
              <p:nvPr>
                <p:custDataLst>
                  <p:tags r:id="rId7"/>
                </p:custDataLst>
              </p:nvPr>
            </p:nvSpPr>
            <p:spPr bwMode="auto">
              <a:xfrm>
                <a:off x="2749714" y="3652500"/>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5" name="Line 32">
                <a:extLst>
                  <a:ext uri="{FF2B5EF4-FFF2-40B4-BE49-F238E27FC236}">
                    <a16:creationId xmlns:a16="http://schemas.microsoft.com/office/drawing/2014/main" id="{7A64281C-156A-4238-BD2E-C5034D312D89}"/>
                  </a:ext>
                </a:extLst>
              </p:cNvPr>
              <p:cNvSpPr>
                <a:spLocks noChangeShapeType="1"/>
              </p:cNvSpPr>
              <p:nvPr>
                <p:custDataLst>
                  <p:tags r:id="rId8"/>
                </p:custDataLst>
              </p:nvPr>
            </p:nvSpPr>
            <p:spPr bwMode="auto">
              <a:xfrm>
                <a:off x="2749714" y="3987495"/>
                <a:ext cx="1443038"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7" name="Rectangle 4">
                <a:extLst>
                  <a:ext uri="{FF2B5EF4-FFF2-40B4-BE49-F238E27FC236}">
                    <a16:creationId xmlns:a16="http://schemas.microsoft.com/office/drawing/2014/main" id="{9CA974E4-BC3D-46D3-BC87-3609FBD581C1}"/>
                  </a:ext>
                </a:extLst>
              </p:cNvPr>
              <p:cNvSpPr>
                <a:spLocks noChangeArrowheads="1"/>
              </p:cNvSpPr>
              <p:nvPr>
                <p:custDataLst>
                  <p:tags r:id="rId9"/>
                </p:custDataLst>
              </p:nvPr>
            </p:nvSpPr>
            <p:spPr bwMode="auto">
              <a:xfrm>
                <a:off x="2812096" y="3696648"/>
                <a:ext cx="1323975" cy="24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Praxissemester</a:t>
                </a:r>
              </a:p>
            </p:txBody>
          </p:sp>
          <p:sp>
            <p:nvSpPr>
              <p:cNvPr id="38" name="Rectangle 10">
                <a:extLst>
                  <a:ext uri="{FF2B5EF4-FFF2-40B4-BE49-F238E27FC236}">
                    <a16:creationId xmlns:a16="http://schemas.microsoft.com/office/drawing/2014/main" id="{7393580C-4550-4447-8F85-CF1B09DA4994}"/>
                  </a:ext>
                </a:extLst>
              </p:cNvPr>
              <p:cNvSpPr>
                <a:spLocks noChangeArrowheads="1"/>
              </p:cNvSpPr>
              <p:nvPr>
                <p:custDataLst>
                  <p:tags r:id="rId10"/>
                </p:custDataLst>
              </p:nvPr>
            </p:nvSpPr>
            <p:spPr bwMode="auto">
              <a:xfrm>
                <a:off x="2949414" y="4031641"/>
                <a:ext cx="1049338" cy="24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5. Semester</a:t>
                </a:r>
              </a:p>
            </p:txBody>
          </p:sp>
          <p:sp>
            <p:nvSpPr>
              <p:cNvPr id="39" name="Rectangle 2">
                <a:extLst>
                  <a:ext uri="{FF2B5EF4-FFF2-40B4-BE49-F238E27FC236}">
                    <a16:creationId xmlns:a16="http://schemas.microsoft.com/office/drawing/2014/main" id="{A9A48E55-9472-4937-B0BF-37D87021EBB3}"/>
                  </a:ext>
                </a:extLst>
              </p:cNvPr>
              <p:cNvSpPr>
                <a:spLocks noChangeArrowheads="1"/>
              </p:cNvSpPr>
              <p:nvPr>
                <p:custDataLst>
                  <p:tags r:id="rId11"/>
                </p:custDataLst>
              </p:nvPr>
            </p:nvSpPr>
            <p:spPr bwMode="auto">
              <a:xfrm>
                <a:off x="2949260" y="3027136"/>
                <a:ext cx="10496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8. Semester</a:t>
                </a:r>
              </a:p>
            </p:txBody>
          </p:sp>
          <p:sp>
            <p:nvSpPr>
              <p:cNvPr id="40" name="Rectangle 2">
                <a:extLst>
                  <a:ext uri="{FF2B5EF4-FFF2-40B4-BE49-F238E27FC236}">
                    <a16:creationId xmlns:a16="http://schemas.microsoft.com/office/drawing/2014/main" id="{BDAC6A88-8CB5-4C2D-A4E2-029933D3BC3D}"/>
                  </a:ext>
                </a:extLst>
              </p:cNvPr>
              <p:cNvSpPr>
                <a:spLocks noChangeArrowheads="1"/>
              </p:cNvSpPr>
              <p:nvPr>
                <p:custDataLst>
                  <p:tags r:id="rId12"/>
                </p:custDataLst>
              </p:nvPr>
            </p:nvSpPr>
            <p:spPr bwMode="auto">
              <a:xfrm>
                <a:off x="2960527" y="3361653"/>
                <a:ext cx="1027113" cy="24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eaLnBrk="1" hangingPunct="1">
                  <a:spcBef>
                    <a:spcPct val="20000"/>
                  </a:spcBef>
                  <a:buFont typeface="Wingdings" panose="05000000000000000000" pitchFamily="2" charset="2"/>
                  <a:buNone/>
                </a:pPr>
                <a:r>
                  <a:rPr lang="de-DE" altLang="de-DE" dirty="0"/>
                  <a:t>7. Semester</a:t>
                </a:r>
              </a:p>
            </p:txBody>
          </p:sp>
        </p:grpSp>
        <p:grpSp>
          <p:nvGrpSpPr>
            <p:cNvPr id="2" name="Gruppieren 1">
              <a:extLst>
                <a:ext uri="{FF2B5EF4-FFF2-40B4-BE49-F238E27FC236}">
                  <a16:creationId xmlns:a16="http://schemas.microsoft.com/office/drawing/2014/main" id="{A54D6B23-924B-47AD-9574-6C1EB6664EA9}"/>
                </a:ext>
              </a:extLst>
            </p:cNvPr>
            <p:cNvGrpSpPr/>
            <p:nvPr/>
          </p:nvGrpSpPr>
          <p:grpSpPr>
            <a:xfrm>
              <a:off x="2752778" y="2823349"/>
              <a:ext cx="1443149" cy="3726586"/>
              <a:chOff x="2752778" y="2823349"/>
              <a:chExt cx="1443149" cy="3726586"/>
            </a:xfrm>
          </p:grpSpPr>
          <p:sp>
            <p:nvSpPr>
              <p:cNvPr id="35" name="Line 51">
                <a:extLst>
                  <a:ext uri="{FF2B5EF4-FFF2-40B4-BE49-F238E27FC236}">
                    <a16:creationId xmlns:a16="http://schemas.microsoft.com/office/drawing/2014/main" id="{C14B63C2-1CC5-4CD3-87B3-E734AF46CC8E}"/>
                  </a:ext>
                </a:extLst>
              </p:cNvPr>
              <p:cNvSpPr>
                <a:spLocks noChangeShapeType="1"/>
              </p:cNvSpPr>
              <p:nvPr/>
            </p:nvSpPr>
            <p:spPr bwMode="auto">
              <a:xfrm rot="10800000">
                <a:off x="2754477" y="4925199"/>
                <a:ext cx="0" cy="1616075"/>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3" name="Freeform 58">
                <a:extLst>
                  <a:ext uri="{FF2B5EF4-FFF2-40B4-BE49-F238E27FC236}">
                    <a16:creationId xmlns:a16="http://schemas.microsoft.com/office/drawing/2014/main" id="{493D8D17-696A-44F1-B819-A69BC64E1820}"/>
                  </a:ext>
                </a:extLst>
              </p:cNvPr>
              <p:cNvSpPr>
                <a:spLocks/>
              </p:cNvSpPr>
              <p:nvPr>
                <p:custDataLst>
                  <p:tags r:id="rId4"/>
                </p:custDataLst>
              </p:nvPr>
            </p:nvSpPr>
            <p:spPr bwMode="auto">
              <a:xfrm rot="10800000" flipH="1">
                <a:off x="2754477" y="4220349"/>
                <a:ext cx="1441450" cy="717550"/>
              </a:xfrm>
              <a:custGeom>
                <a:avLst/>
                <a:gdLst>
                  <a:gd name="T0" fmla="*/ 0 w 312"/>
                  <a:gd name="T1" fmla="*/ 0 h 325"/>
                  <a:gd name="T2" fmla="*/ 2147483647 w 312"/>
                  <a:gd name="T3" fmla="*/ 2147483647 h 325"/>
                  <a:gd name="T4" fmla="*/ 0 60000 65536"/>
                  <a:gd name="T5" fmla="*/ 0 60000 65536"/>
                  <a:gd name="T6" fmla="*/ 0 w 312"/>
                  <a:gd name="T7" fmla="*/ 0 h 325"/>
                  <a:gd name="T8" fmla="*/ 312 w 312"/>
                  <a:gd name="T9" fmla="*/ 325 h 325"/>
                </a:gdLst>
                <a:ahLst/>
                <a:cxnLst>
                  <a:cxn ang="T4">
                    <a:pos x="T0" y="T1"/>
                  </a:cxn>
                  <a:cxn ang="T5">
                    <a:pos x="T2" y="T3"/>
                  </a:cxn>
                </a:cxnLst>
                <a:rect l="T6" t="T7" r="T8" b="T9"/>
                <a:pathLst>
                  <a:path w="312" h="325">
                    <a:moveTo>
                      <a:pt x="0" y="0"/>
                    </a:moveTo>
                    <a:cubicBezTo>
                      <a:pt x="2" y="142"/>
                      <a:pt x="311" y="168"/>
                      <a:pt x="312" y="325"/>
                    </a:cubicBezTo>
                  </a:path>
                </a:pathLst>
              </a:custGeom>
              <a:noFill/>
              <a:ln w="57150" cap="flat" cmpd="sng">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31" name="Line 55">
                <a:extLst>
                  <a:ext uri="{FF2B5EF4-FFF2-40B4-BE49-F238E27FC236}">
                    <a16:creationId xmlns:a16="http://schemas.microsoft.com/office/drawing/2014/main" id="{106B49ED-EB51-4481-BA17-1BD66EDDA549}"/>
                  </a:ext>
                </a:extLst>
              </p:cNvPr>
              <p:cNvSpPr>
                <a:spLocks noChangeShapeType="1"/>
              </p:cNvSpPr>
              <p:nvPr/>
            </p:nvSpPr>
            <p:spPr bwMode="auto">
              <a:xfrm rot="10800000" flipH="1">
                <a:off x="4195927" y="2831287"/>
                <a:ext cx="0" cy="1397000"/>
              </a:xfrm>
              <a:prstGeom prst="line">
                <a:avLst/>
              </a:prstGeom>
              <a:noFill/>
              <a:ln w="57150">
                <a:solidFill>
                  <a:schemeClr val="accent2"/>
                </a:solidFill>
                <a:round/>
                <a:headEnd/>
                <a:tailEnd type="triangle" w="med" len="sm"/>
              </a:ln>
              <a:extLst>
                <a:ext uri="{909E8E84-426E-40DD-AFC4-6F175D3DCCD1}">
                  <a14:hiddenFill xmlns:a14="http://schemas.microsoft.com/office/drawing/2010/main">
                    <a:noFill/>
                  </a14:hiddenFill>
                </a:ext>
              </a:extLst>
            </p:spPr>
            <p:txBody>
              <a:bodyPr wrap="none" anchor="ctr"/>
              <a:lstStyle/>
              <a:p>
                <a:endParaRPr lang="de-DE"/>
              </a:p>
            </p:txBody>
          </p:sp>
          <p:sp>
            <p:nvSpPr>
              <p:cNvPr id="102" name="Line 50">
                <a:extLst>
                  <a:ext uri="{FF2B5EF4-FFF2-40B4-BE49-F238E27FC236}">
                    <a16:creationId xmlns:a16="http://schemas.microsoft.com/office/drawing/2014/main" id="{141FF43D-1B1C-4B18-BD86-740FF488C072}"/>
                  </a:ext>
                </a:extLst>
              </p:cNvPr>
              <p:cNvSpPr>
                <a:spLocks noChangeShapeType="1"/>
              </p:cNvSpPr>
              <p:nvPr/>
            </p:nvSpPr>
            <p:spPr bwMode="auto">
              <a:xfrm rot="10800000">
                <a:off x="4192752" y="4933860"/>
                <a:ext cx="0" cy="1616075"/>
              </a:xfrm>
              <a:prstGeom prst="line">
                <a:avLst/>
              </a:prstGeom>
              <a:noFill/>
              <a:ln w="57150">
                <a:solidFill>
                  <a:srgbClr val="124162"/>
                </a:solidFill>
                <a:round/>
                <a:headEnd/>
                <a:tailEnd/>
              </a:ln>
              <a:extLst>
                <a:ext uri="{909E8E84-426E-40DD-AFC4-6F175D3DCCD1}">
                  <a14:hiddenFill xmlns:a14="http://schemas.microsoft.com/office/drawing/2010/main">
                    <a:noFill/>
                  </a14:hiddenFill>
                </a:ext>
              </a:extLst>
            </p:spPr>
            <p:txBody>
              <a:bodyPr wrap="none" anchor="ctr"/>
              <a:lstStyle/>
              <a:p>
                <a:pPr marL="0" marR="0" lvl="0" indent="0" defTabSz="1001908"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a:ln>
                    <a:noFill/>
                  </a:ln>
                  <a:solidFill>
                    <a:prstClr val="black"/>
                  </a:solidFill>
                  <a:effectLst/>
                  <a:uLnTx/>
                  <a:uFillTx/>
                </a:endParaRPr>
              </a:p>
            </p:txBody>
          </p:sp>
          <p:sp>
            <p:nvSpPr>
              <p:cNvPr id="100" name="Freeform 56">
                <a:extLst>
                  <a:ext uri="{FF2B5EF4-FFF2-40B4-BE49-F238E27FC236}">
                    <a16:creationId xmlns:a16="http://schemas.microsoft.com/office/drawing/2014/main" id="{EB321ACB-FF51-4D71-A10B-EF25D3009067}"/>
                  </a:ext>
                </a:extLst>
              </p:cNvPr>
              <p:cNvSpPr>
                <a:spLocks/>
              </p:cNvSpPr>
              <p:nvPr>
                <p:custDataLst>
                  <p:tags r:id="rId5"/>
                </p:custDataLst>
              </p:nvPr>
            </p:nvSpPr>
            <p:spPr bwMode="auto">
              <a:xfrm rot="10800000">
                <a:off x="2752778" y="4220349"/>
                <a:ext cx="1441450" cy="717550"/>
              </a:xfrm>
              <a:custGeom>
                <a:avLst/>
                <a:gdLst>
                  <a:gd name="T0" fmla="*/ 0 w 312"/>
                  <a:gd name="T1" fmla="*/ 0 h 325"/>
                  <a:gd name="T2" fmla="*/ 2147483647 w 312"/>
                  <a:gd name="T3" fmla="*/ 2147483647 h 325"/>
                  <a:gd name="T4" fmla="*/ 0 60000 65536"/>
                  <a:gd name="T5" fmla="*/ 0 60000 65536"/>
                  <a:gd name="T6" fmla="*/ 0 w 312"/>
                  <a:gd name="T7" fmla="*/ 0 h 325"/>
                  <a:gd name="T8" fmla="*/ 312 w 312"/>
                  <a:gd name="T9" fmla="*/ 325 h 325"/>
                </a:gdLst>
                <a:ahLst/>
                <a:cxnLst>
                  <a:cxn ang="T4">
                    <a:pos x="T0" y="T1"/>
                  </a:cxn>
                  <a:cxn ang="T5">
                    <a:pos x="T2" y="T3"/>
                  </a:cxn>
                </a:cxnLst>
                <a:rect l="T6" t="T7" r="T8" b="T9"/>
                <a:pathLst>
                  <a:path w="312" h="325">
                    <a:moveTo>
                      <a:pt x="0" y="0"/>
                    </a:moveTo>
                    <a:cubicBezTo>
                      <a:pt x="2" y="142"/>
                      <a:pt x="311" y="168"/>
                      <a:pt x="312" y="325"/>
                    </a:cubicBezTo>
                  </a:path>
                </a:pathLst>
              </a:custGeom>
              <a:noFill/>
              <a:ln w="57150" cap="flat" cmpd="sng" algn="ctr">
                <a:solidFill>
                  <a:srgbClr val="124162"/>
                </a:solidFill>
                <a:prstDash val="solid"/>
                <a:headEnd/>
                <a:tailEnd/>
              </a:ln>
              <a:effectLst/>
            </p:spPr>
            <p:txBody>
              <a:bodyPr wrap="none" anchor="ctr"/>
              <a:lstStyle/>
              <a:p>
                <a:pPr marL="0" marR="0" lvl="0" indent="0" defTabSz="1001908"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a:ln>
                    <a:noFill/>
                  </a:ln>
                  <a:solidFill>
                    <a:prstClr val="black"/>
                  </a:solidFill>
                  <a:effectLst/>
                  <a:uLnTx/>
                  <a:uFillTx/>
                  <a:latin typeface="Franklin Gothic Book"/>
                  <a:ea typeface="+mn-ea"/>
                  <a:cs typeface="+mn-cs"/>
                </a:endParaRPr>
              </a:p>
            </p:txBody>
          </p:sp>
          <p:sp>
            <p:nvSpPr>
              <p:cNvPr id="98" name="Line 54">
                <a:extLst>
                  <a:ext uri="{FF2B5EF4-FFF2-40B4-BE49-F238E27FC236}">
                    <a16:creationId xmlns:a16="http://schemas.microsoft.com/office/drawing/2014/main" id="{86799EB7-A73E-4612-8C2D-1DE039E86FD2}"/>
                  </a:ext>
                </a:extLst>
              </p:cNvPr>
              <p:cNvSpPr>
                <a:spLocks noChangeShapeType="1"/>
              </p:cNvSpPr>
              <p:nvPr/>
            </p:nvSpPr>
            <p:spPr bwMode="auto">
              <a:xfrm rot="10800000" flipH="1">
                <a:off x="2755613" y="2823349"/>
                <a:ext cx="0" cy="1397000"/>
              </a:xfrm>
              <a:prstGeom prst="line">
                <a:avLst/>
              </a:prstGeom>
              <a:noFill/>
              <a:ln w="57150">
                <a:solidFill>
                  <a:srgbClr val="124162"/>
                </a:solidFill>
                <a:round/>
                <a:headEnd/>
                <a:tailEnd type="triangle" w="med" len="sm"/>
              </a:ln>
              <a:extLst>
                <a:ext uri="{909E8E84-426E-40DD-AFC4-6F175D3DCCD1}">
                  <a14:hiddenFill xmlns:a14="http://schemas.microsoft.com/office/drawing/2010/main">
                    <a:noFill/>
                  </a14:hiddenFill>
                </a:ext>
              </a:extLst>
            </p:spPr>
            <p:txBody>
              <a:bodyPr wrap="none" anchor="ctr"/>
              <a:lstStyle/>
              <a:p>
                <a:pPr marL="0" marR="0" lvl="0" indent="0" defTabSz="1001908"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a:ln>
                    <a:noFill/>
                  </a:ln>
                  <a:solidFill>
                    <a:prstClr val="black"/>
                  </a:solidFill>
                  <a:effectLst/>
                  <a:uLnTx/>
                  <a:uFillTx/>
                </a:endParaRPr>
              </a:p>
            </p:txBody>
          </p:sp>
        </p:grpSp>
      </p:grpSp>
      <p:sp>
        <p:nvSpPr>
          <p:cNvPr id="109" name="Textplatzhalter 2">
            <a:extLst>
              <a:ext uri="{FF2B5EF4-FFF2-40B4-BE49-F238E27FC236}">
                <a16:creationId xmlns:a16="http://schemas.microsoft.com/office/drawing/2014/main" id="{287DB425-B717-47BE-82D4-4D697DFD6587}"/>
              </a:ext>
            </a:extLst>
          </p:cNvPr>
          <p:cNvSpPr>
            <a:spLocks/>
          </p:cNvSpPr>
          <p:nvPr>
            <p:custDataLst>
              <p:tags r:id="rId3"/>
            </p:custDataLst>
          </p:nvPr>
        </p:nvSpPr>
        <p:spPr bwMode="gray">
          <a:xfrm>
            <a:off x="2446746" y="6450338"/>
            <a:ext cx="60593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anose="020B0503020102020204" pitchFamily="34" charset="0"/>
                <a:ea typeface="MS PGothic" panose="020B0600070205080204" pitchFamily="34" charset="-128"/>
              </a:defRPr>
            </a:lvl9pPr>
          </a:lstStyle>
          <a:p>
            <a:pPr algn="ctr" defTabSz="1001908">
              <a:lnSpc>
                <a:spcPct val="90000"/>
              </a:lnSpc>
            </a:pPr>
            <a:r>
              <a:rPr lang="de-DE" altLang="de-DE" dirty="0">
                <a:solidFill>
                  <a:srgbClr val="124162"/>
                </a:solidFill>
                <a:latin typeface="Franklin Gothic Medium" panose="020B0603020102020204" pitchFamily="34" charset="0"/>
              </a:rPr>
              <a:t>Land 1</a:t>
            </a:r>
          </a:p>
        </p:txBody>
      </p:sp>
    </p:spTree>
    <p:extLst>
      <p:ext uri="{BB962C8B-B14F-4D97-AF65-F5344CB8AC3E}">
        <p14:creationId xmlns:p14="http://schemas.microsoft.com/office/powerpoint/2010/main" val="968018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Foliennummernplatzhalter 6">
            <a:extLst>
              <a:ext uri="{FF2B5EF4-FFF2-40B4-BE49-F238E27FC236}">
                <a16:creationId xmlns:a16="http://schemas.microsoft.com/office/drawing/2014/main" id="{3383B671-37B2-4B21-9452-5CE0179F77BD}"/>
              </a:ext>
            </a:extLst>
          </p:cNvPr>
          <p:cNvSpPr>
            <a:spLocks noGrp="1"/>
          </p:cNvSpPr>
          <p:nvPr>
            <p:ph type="sldNum" sz="quarter" idx="12"/>
          </p:nvPr>
        </p:nvSpPr>
        <p:spPr/>
        <p:txBody>
          <a:bodyPr/>
          <a:lstStyle/>
          <a:p>
            <a:fld id="{E4E86D05-C121-4A60-9A22-18C5549D6ECB}" type="slidenum">
              <a:rPr lang="en-US" smtClean="0"/>
              <a:pPr/>
              <a:t>3</a:t>
            </a:fld>
            <a:endParaRPr lang="en-US"/>
          </a:p>
        </p:txBody>
      </p:sp>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10455275" cy="541687"/>
          </a:xfrm>
        </p:spPr>
        <p:txBody>
          <a:bodyPr/>
          <a:lstStyle/>
          <a:p>
            <a:r>
              <a:rPr lang="de-DE" altLang="de-DE" dirty="0"/>
              <a:t>International Management Double </a:t>
            </a:r>
            <a:r>
              <a:rPr lang="de-DE" altLang="de-DE" dirty="0" err="1"/>
              <a:t>Degree</a:t>
            </a:r>
            <a:r>
              <a:rPr lang="de-DE" altLang="de-DE" dirty="0"/>
              <a:t> (IMX)</a:t>
            </a:r>
            <a:br>
              <a:rPr lang="de-DE" altLang="de-DE" dirty="0"/>
            </a:br>
            <a:r>
              <a:rPr lang="de-DE" altLang="de-DE" sz="1600" dirty="0" err="1">
                <a:solidFill>
                  <a:schemeClr val="tx1"/>
                </a:solidFill>
              </a:rPr>
              <a:t>BSc</a:t>
            </a:r>
            <a:r>
              <a:rPr lang="de-DE" altLang="de-DE" sz="1600" dirty="0">
                <a:solidFill>
                  <a:schemeClr val="tx1"/>
                </a:solidFill>
              </a:rPr>
              <a:t> der Hochschule Reutlingen + Abschluss der Partnerhochschule</a:t>
            </a:r>
          </a:p>
        </p:txBody>
      </p:sp>
      <p:sp>
        <p:nvSpPr>
          <p:cNvPr id="10" name="Textplatzhalter 18">
            <a:extLst>
              <a:ext uri="{FF2B5EF4-FFF2-40B4-BE49-F238E27FC236}">
                <a16:creationId xmlns:a16="http://schemas.microsoft.com/office/drawing/2014/main" id="{0FE71193-6C33-1EFC-6AA3-8D9304BA18E1}"/>
              </a:ext>
            </a:extLst>
          </p:cNvPr>
          <p:cNvSpPr>
            <a:spLocks noGrp="1"/>
          </p:cNvSpPr>
          <p:nvPr>
            <p:ph type="body" sz="quarter" idx="13"/>
          </p:nvPr>
        </p:nvSpPr>
        <p:spPr>
          <a:xfrm>
            <a:off x="587375" y="6469063"/>
            <a:ext cx="9725025" cy="122237"/>
          </a:xfrm>
        </p:spPr>
        <p:txBody>
          <a:bodyPr wrap="square" anchor="b">
            <a:spAutoFit/>
          </a:bodyPr>
          <a:lstStyle>
            <a:lvl1pPr marL="0" indent="0">
              <a:lnSpc>
                <a:spcPct val="80000"/>
              </a:lnSpc>
              <a:spcAft>
                <a:spcPts val="0"/>
              </a:spcAft>
              <a:buNone/>
              <a:defRPr sz="1000"/>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None/>
              <a:defRPr/>
            </a:lvl5pPr>
          </a:lstStyle>
          <a:p>
            <a:pPr lvl="0"/>
            <a:r>
              <a:rPr lang="de-DE" dirty="0"/>
              <a:t>Fußzeile, Franklin </a:t>
            </a:r>
            <a:r>
              <a:rPr lang="de-DE" dirty="0" err="1"/>
              <a:t>Gothic</a:t>
            </a:r>
            <a:r>
              <a:rPr lang="de-DE" dirty="0"/>
              <a:t> Book, 10pt</a:t>
            </a:r>
          </a:p>
        </p:txBody>
      </p:sp>
      <p:graphicFrame>
        <p:nvGraphicFramePr>
          <p:cNvPr id="6" name="Inhaltsplatzhalter 3"/>
          <p:cNvGraphicFramePr>
            <a:graphicFrameLocks/>
          </p:cNvGraphicFramePr>
          <p:nvPr>
            <p:extLst>
              <p:ext uri="{D42A27DB-BD31-4B8C-83A1-F6EECF244321}">
                <p14:modId xmlns:p14="http://schemas.microsoft.com/office/powerpoint/2010/main" val="3409152106"/>
              </p:ext>
            </p:extLst>
          </p:nvPr>
        </p:nvGraphicFramePr>
        <p:xfrm>
          <a:off x="587374" y="1276025"/>
          <a:ext cx="11017251" cy="5414143"/>
        </p:xfrm>
        <a:graphic>
          <a:graphicData uri="http://schemas.openxmlformats.org/drawingml/2006/table">
            <a:tbl>
              <a:tblPr firstRow="1" bandRow="1">
                <a:tableStyleId>{F5AB1C69-6EDB-4FF4-983F-18BD219EF322}</a:tableStyleId>
              </a:tblPr>
              <a:tblGrid>
                <a:gridCol w="2645472">
                  <a:extLst>
                    <a:ext uri="{9D8B030D-6E8A-4147-A177-3AD203B41FA5}">
                      <a16:colId xmlns:a16="http://schemas.microsoft.com/office/drawing/2014/main" val="20000"/>
                    </a:ext>
                  </a:extLst>
                </a:gridCol>
                <a:gridCol w="3846380">
                  <a:extLst>
                    <a:ext uri="{9D8B030D-6E8A-4147-A177-3AD203B41FA5}">
                      <a16:colId xmlns:a16="http://schemas.microsoft.com/office/drawing/2014/main" val="20001"/>
                    </a:ext>
                  </a:extLst>
                </a:gridCol>
                <a:gridCol w="2843489">
                  <a:extLst>
                    <a:ext uri="{9D8B030D-6E8A-4147-A177-3AD203B41FA5}">
                      <a16:colId xmlns:a16="http://schemas.microsoft.com/office/drawing/2014/main" val="20002"/>
                    </a:ext>
                  </a:extLst>
                </a:gridCol>
                <a:gridCol w="1681910">
                  <a:extLst>
                    <a:ext uri="{9D8B030D-6E8A-4147-A177-3AD203B41FA5}">
                      <a16:colId xmlns:a16="http://schemas.microsoft.com/office/drawing/2014/main" val="20003"/>
                    </a:ext>
                  </a:extLst>
                </a:gridCol>
              </a:tblGrid>
              <a:tr h="411725">
                <a:tc>
                  <a:txBody>
                    <a:bodyPr/>
                    <a:lstStyle/>
                    <a:p>
                      <a:r>
                        <a:rPr lang="de-DE" sz="1500" dirty="0"/>
                        <a:t>Land / Region</a:t>
                      </a:r>
                    </a:p>
                  </a:txBody>
                  <a:tcPr marL="107988" marR="107988" anchor="ctr"/>
                </a:tc>
                <a:tc>
                  <a:txBody>
                    <a:bodyPr/>
                    <a:lstStyle/>
                    <a:p>
                      <a:r>
                        <a:rPr lang="de-DE" sz="1500" dirty="0">
                          <a:solidFill>
                            <a:schemeClr val="bg1"/>
                          </a:solidFill>
                        </a:rPr>
                        <a:t>Partneruniversität</a:t>
                      </a:r>
                    </a:p>
                  </a:txBody>
                  <a:tcPr marL="107988" marR="107988" anchor="ctr"/>
                </a:tc>
                <a:tc>
                  <a:txBody>
                    <a:bodyPr/>
                    <a:lstStyle/>
                    <a:p>
                      <a:r>
                        <a:rPr lang="de-DE" sz="1500" dirty="0"/>
                        <a:t>Abschluss</a:t>
                      </a:r>
                      <a:endParaRPr lang="de-DE" sz="1500" dirty="0">
                        <a:solidFill>
                          <a:schemeClr val="tx1"/>
                        </a:solidFill>
                      </a:endParaRPr>
                    </a:p>
                  </a:txBody>
                  <a:tcPr marL="107988" marR="107988" anchor="ctr"/>
                </a:tc>
                <a:tc>
                  <a:txBody>
                    <a:bodyPr/>
                    <a:lstStyle/>
                    <a:p>
                      <a:r>
                        <a:rPr lang="de-DE" sz="1500" dirty="0">
                          <a:solidFill>
                            <a:schemeClr val="bg1"/>
                          </a:solidFill>
                        </a:rPr>
                        <a:t>Studienplätze</a:t>
                      </a:r>
                    </a:p>
                  </a:txBody>
                  <a:tcPr marL="107988" marR="107988" anchor="ctr"/>
                </a:tc>
                <a:extLst>
                  <a:ext uri="{0D108BD9-81ED-4DB2-BD59-A6C34878D82A}">
                    <a16:rowId xmlns:a16="http://schemas.microsoft.com/office/drawing/2014/main" val="10000"/>
                  </a:ext>
                </a:extLst>
              </a:tr>
              <a:tr h="605961">
                <a:tc>
                  <a:txBody>
                    <a:bodyPr/>
                    <a:lstStyle/>
                    <a:p>
                      <a:pPr marL="0" indent="0">
                        <a:buFontTx/>
                        <a:buNone/>
                      </a:pPr>
                      <a:r>
                        <a:rPr lang="de-DE" sz="1300" dirty="0"/>
                        <a:t>Nordamerika  </a:t>
                      </a:r>
                      <a:endParaRPr lang="de-DE" sz="1300" b="1" dirty="0">
                        <a:solidFill>
                          <a:schemeClr val="bg1"/>
                        </a:solidFill>
                      </a:endParaRPr>
                    </a:p>
                  </a:txBody>
                  <a:tcPr marL="107988" marR="107988" anchor="ctr"/>
                </a:tc>
                <a:tc>
                  <a:txBody>
                    <a:bodyPr/>
                    <a:lstStyle/>
                    <a:p>
                      <a:pPr marL="171450" indent="-171450">
                        <a:buFont typeface="Arial" panose="020B0604020202020204" pitchFamily="34" charset="0"/>
                        <a:buChar char="•"/>
                      </a:pPr>
                      <a:r>
                        <a:rPr lang="de-DE" sz="1100" b="0" i="0" kern="1200" dirty="0">
                          <a:solidFill>
                            <a:schemeClr val="dk1"/>
                          </a:solidFill>
                          <a:effectLst/>
                          <a:latin typeface="+mn-lt"/>
                          <a:ea typeface="+mn-ea"/>
                          <a:cs typeface="+mn-cs"/>
                        </a:rPr>
                        <a:t>North Carolina State University (NCSU), Raleigh (USA)</a:t>
                      </a:r>
                    </a:p>
                    <a:p>
                      <a:pPr marL="171450" indent="-171450">
                        <a:buFont typeface="Arial" panose="020B0604020202020204" pitchFamily="34" charset="0"/>
                        <a:buChar char="•"/>
                      </a:pPr>
                      <a:r>
                        <a:rPr lang="de-DE" sz="1100" b="0" i="0" kern="1200" dirty="0">
                          <a:solidFill>
                            <a:schemeClr val="dk1"/>
                          </a:solidFill>
                          <a:effectLst/>
                          <a:latin typeface="+mn-lt"/>
                          <a:ea typeface="+mn-ea"/>
                          <a:cs typeface="+mn-cs"/>
                        </a:rPr>
                        <a:t>Elon University, Elon (USA) </a:t>
                      </a:r>
                    </a:p>
                    <a:p>
                      <a:pPr marL="171450" indent="-171450">
                        <a:buFont typeface="Arial" panose="020B0604020202020204" pitchFamily="34" charset="0"/>
                        <a:buChar char="•"/>
                      </a:pPr>
                      <a:r>
                        <a:rPr lang="de-DE" sz="1100" b="0" i="0" kern="1200" dirty="0">
                          <a:solidFill>
                            <a:schemeClr val="dk1"/>
                          </a:solidFill>
                          <a:effectLst/>
                          <a:latin typeface="+mn-lt"/>
                          <a:ea typeface="+mn-ea"/>
                          <a:cs typeface="+mn-cs"/>
                        </a:rPr>
                        <a:t>Brock University, St. Catharines (Kanada) </a:t>
                      </a: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err="1"/>
                        <a:t>BSc</a:t>
                      </a:r>
                      <a:r>
                        <a:rPr lang="de-DE" sz="1100" dirty="0"/>
                        <a:t> International Business / </a:t>
                      </a:r>
                    </a:p>
                    <a:p>
                      <a:pPr algn="l" defTabSz="933270" eaLnBrk="0" fontAlgn="auto" hangingPunct="0">
                        <a:lnSpc>
                          <a:spcPct val="95000"/>
                        </a:lnSpc>
                        <a:spcBef>
                          <a:spcPct val="20000"/>
                        </a:spcBef>
                        <a:spcAft>
                          <a:spcPts val="0"/>
                        </a:spcAft>
                        <a:buClr>
                          <a:prstClr val="black"/>
                        </a:buClr>
                        <a:defRPr/>
                      </a:pPr>
                      <a:r>
                        <a:rPr lang="de-DE" sz="1100" dirty="0" err="1"/>
                        <a:t>BSc</a:t>
                      </a:r>
                      <a:r>
                        <a:rPr lang="de-DE" sz="1100" dirty="0"/>
                        <a:t> in Business Administration</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10</a:t>
                      </a:r>
                    </a:p>
                  </a:txBody>
                  <a:tcPr marL="107988" marR="107988" anchor="ctr"/>
                </a:tc>
                <a:extLst>
                  <a:ext uri="{0D108BD9-81ED-4DB2-BD59-A6C34878D82A}">
                    <a16:rowId xmlns:a16="http://schemas.microsoft.com/office/drawing/2014/main" val="10001"/>
                  </a:ext>
                </a:extLst>
              </a:tr>
              <a:tr h="5803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dirty="0"/>
                        <a:t>Brasilien</a:t>
                      </a:r>
                      <a:endParaRPr lang="de-DE" sz="1300" b="1" dirty="0">
                        <a:solidFill>
                          <a:schemeClr val="tx1"/>
                        </a:solidFill>
                      </a:endParaRPr>
                    </a:p>
                  </a:txBody>
                  <a:tcPr marL="107988" marR="107988" anchor="ctr"/>
                </a:tc>
                <a:tc>
                  <a:txBody>
                    <a:bodyPr/>
                    <a:lstStyle/>
                    <a:p>
                      <a:pPr marL="0" marR="0" lvl="0" indent="0" algn="l" defTabSz="933270" rtl="0" eaLnBrk="0" fontAlgn="auto" latinLnBrk="0" hangingPunct="0">
                        <a:lnSpc>
                          <a:spcPct val="95000"/>
                        </a:lnSpc>
                        <a:spcBef>
                          <a:spcPct val="20000"/>
                        </a:spcBef>
                        <a:spcAft>
                          <a:spcPts val="0"/>
                        </a:spcAft>
                        <a:buClr>
                          <a:prstClr val="black"/>
                        </a:buClr>
                        <a:buSzTx/>
                        <a:buFontTx/>
                        <a:buNone/>
                        <a:tabLst/>
                        <a:defRPr/>
                      </a:pPr>
                      <a:r>
                        <a:rPr lang="pt-BR" sz="1100" b="0" i="0" kern="1200" dirty="0">
                          <a:solidFill>
                            <a:schemeClr val="dk1"/>
                          </a:solidFill>
                          <a:effectLst/>
                          <a:latin typeface="+mn-lt"/>
                          <a:ea typeface="+mn-ea"/>
                          <a:cs typeface="+mn-cs"/>
                        </a:rPr>
                        <a:t>Escola de Administração de Empresas de São Paulo (EAESP) der Fundação Getulio Vargas (FGV), São Paulo</a:t>
                      </a:r>
                      <a:endParaRPr lang="de-DE" sz="1100" b="0" dirty="0">
                        <a:solidFill>
                          <a:srgbClr val="000000"/>
                        </a:solidFill>
                        <a:latin typeface="+mn-lt"/>
                        <a:ea typeface="+mn-ea"/>
                      </a:endParaRPr>
                    </a:p>
                  </a:txBody>
                  <a:tcPr marL="107988" marR="107988" anchor="ctr"/>
                </a:tc>
                <a:tc>
                  <a:txBody>
                    <a:bodyPr/>
                    <a:lstStyle/>
                    <a:p>
                      <a:pPr marL="0" marR="0" lvl="0" indent="0" algn="l" defTabSz="933270" rtl="0" eaLnBrk="0" fontAlgn="auto" latinLnBrk="0" hangingPunct="0">
                        <a:lnSpc>
                          <a:spcPct val="95000"/>
                        </a:lnSpc>
                        <a:spcBef>
                          <a:spcPct val="20000"/>
                        </a:spcBef>
                        <a:spcAft>
                          <a:spcPts val="0"/>
                        </a:spcAft>
                        <a:buClr>
                          <a:prstClr val="black"/>
                        </a:buClr>
                        <a:buSzTx/>
                        <a:buFontTx/>
                        <a:buNone/>
                        <a:tabLst/>
                        <a:defRPr/>
                      </a:pPr>
                      <a:r>
                        <a:rPr lang="de-DE" sz="1100" dirty="0" err="1"/>
                        <a:t>BSc</a:t>
                      </a:r>
                      <a:r>
                        <a:rPr lang="de-DE" sz="1100" dirty="0"/>
                        <a:t> in Business Administration</a:t>
                      </a:r>
                      <a:endParaRPr lang="de-DE" sz="1100" b="0" dirty="0">
                        <a:solidFill>
                          <a:srgbClr val="000000"/>
                        </a:solidFill>
                        <a:latin typeface="+mn-lt"/>
                        <a:ea typeface="+mn-ea"/>
                      </a:endParaRPr>
                    </a:p>
                  </a:txBody>
                  <a:tcPr marL="107988" marR="107988" anchor="ctr"/>
                </a:tc>
                <a:tc>
                  <a:txBody>
                    <a:bodyPr/>
                    <a:lstStyle/>
                    <a:p>
                      <a:pPr marL="0" marR="0" lvl="0" indent="0" algn="ctr" defTabSz="933270" rtl="0" eaLnBrk="0" fontAlgn="auto" latinLnBrk="0" hangingPunct="0">
                        <a:lnSpc>
                          <a:spcPct val="95000"/>
                        </a:lnSpc>
                        <a:spcBef>
                          <a:spcPct val="20000"/>
                        </a:spcBef>
                        <a:spcAft>
                          <a:spcPts val="0"/>
                        </a:spcAft>
                        <a:buClr>
                          <a:prstClr val="black"/>
                        </a:buClr>
                        <a:buSzTx/>
                        <a:buFontTx/>
                        <a:buNone/>
                        <a:tabLst/>
                        <a:defRPr/>
                      </a:pPr>
                      <a:r>
                        <a:rPr lang="de-DE" sz="1300" b="0" dirty="0">
                          <a:solidFill>
                            <a:srgbClr val="000000"/>
                          </a:solidFill>
                          <a:latin typeface="+mn-lt"/>
                          <a:ea typeface="+mn-ea"/>
                        </a:rPr>
                        <a:t>6</a:t>
                      </a:r>
                    </a:p>
                  </a:txBody>
                  <a:tcPr marL="107988" marR="107988" anchor="ctr"/>
                </a:tc>
                <a:extLst>
                  <a:ext uri="{0D108BD9-81ED-4DB2-BD59-A6C34878D82A}">
                    <a16:rowId xmlns:a16="http://schemas.microsoft.com/office/drawing/2014/main" val="10011"/>
                  </a:ext>
                </a:extLst>
              </a:tr>
              <a:tr h="381578">
                <a:tc>
                  <a:txBody>
                    <a:bodyPr/>
                    <a:lstStyle/>
                    <a:p>
                      <a:pPr marL="0" indent="0">
                        <a:buFontTx/>
                        <a:buNone/>
                      </a:pPr>
                      <a:r>
                        <a:rPr lang="de-DE" sz="1300" dirty="0"/>
                        <a:t>China</a:t>
                      </a:r>
                      <a:endParaRPr lang="de-DE" sz="1300" b="1" dirty="0">
                        <a:solidFill>
                          <a:schemeClr val="tx1"/>
                        </a:solidFill>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en-US" sz="1100" b="0" i="0" kern="1200" dirty="0">
                          <a:solidFill>
                            <a:schemeClr val="dk1"/>
                          </a:solidFill>
                          <a:effectLst/>
                          <a:latin typeface="+mn-lt"/>
                          <a:ea typeface="+mn-ea"/>
                          <a:cs typeface="+mn-cs"/>
                        </a:rPr>
                        <a:t>University of Business and Economics (UIBE), Peking</a:t>
                      </a:r>
                      <a:endParaRPr lang="de-DE" sz="1100" b="0" dirty="0">
                        <a:solidFill>
                          <a:srgbClr val="000000"/>
                        </a:solidFill>
                        <a:latin typeface="+mn-lt"/>
                        <a:ea typeface="+mn-ea"/>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t>Bachelor in Management (UIBE)</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10</a:t>
                      </a:r>
                    </a:p>
                  </a:txBody>
                  <a:tcPr marL="107988" marR="107988" anchor="ctr"/>
                </a:tc>
                <a:extLst>
                  <a:ext uri="{0D108BD9-81ED-4DB2-BD59-A6C34878D82A}">
                    <a16:rowId xmlns:a16="http://schemas.microsoft.com/office/drawing/2014/main" val="10002"/>
                  </a:ext>
                </a:extLst>
              </a:tr>
              <a:tr h="417958">
                <a:tc>
                  <a:txBody>
                    <a:bodyPr/>
                    <a:lstStyle/>
                    <a:p>
                      <a:pPr marL="0" indent="0">
                        <a:buFontTx/>
                        <a:buNone/>
                      </a:pPr>
                      <a:r>
                        <a:rPr lang="de-DE" sz="1300" dirty="0"/>
                        <a:t>England</a:t>
                      </a:r>
                      <a:endParaRPr lang="de-DE" sz="1300" b="1" dirty="0">
                        <a:solidFill>
                          <a:schemeClr val="tx1"/>
                        </a:solidFill>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solidFill>
                            <a:srgbClr val="000000"/>
                          </a:solidFill>
                          <a:latin typeface="+mn-lt"/>
                          <a:ea typeface="+mn-ea"/>
                        </a:rPr>
                        <a:t>Lancaster University Management School, Lancaster</a:t>
                      </a: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t>BBA </a:t>
                      </a:r>
                      <a:r>
                        <a:rPr lang="de-DE" sz="1100" dirty="0" err="1"/>
                        <a:t>Honours</a:t>
                      </a:r>
                      <a:r>
                        <a:rPr lang="de-DE" sz="1100" dirty="0"/>
                        <a:t> International Business Management</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6</a:t>
                      </a:r>
                    </a:p>
                  </a:txBody>
                  <a:tcPr marL="107988" marR="107988" anchor="ctr"/>
                </a:tc>
                <a:extLst>
                  <a:ext uri="{0D108BD9-81ED-4DB2-BD59-A6C34878D82A}">
                    <a16:rowId xmlns:a16="http://schemas.microsoft.com/office/drawing/2014/main" val="10003"/>
                  </a:ext>
                </a:extLst>
              </a:tr>
              <a:tr h="425021">
                <a:tc>
                  <a:txBody>
                    <a:bodyPr/>
                    <a:lstStyle/>
                    <a:p>
                      <a:pPr marL="0" indent="0">
                        <a:buFontTx/>
                        <a:buNone/>
                      </a:pPr>
                      <a:r>
                        <a:rPr lang="de-DE" sz="1300" dirty="0"/>
                        <a:t>Frankreich</a:t>
                      </a:r>
                      <a:endParaRPr lang="de-DE" sz="1300" b="1" dirty="0">
                        <a:solidFill>
                          <a:schemeClr val="tx1"/>
                        </a:solidFill>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en-US" sz="1100" b="0" i="0" kern="1200" dirty="0">
                          <a:solidFill>
                            <a:schemeClr val="dk1"/>
                          </a:solidFill>
                          <a:effectLst/>
                          <a:latin typeface="+mn-lt"/>
                          <a:ea typeface="+mn-ea"/>
                          <a:cs typeface="+mn-cs"/>
                        </a:rPr>
                        <a:t>NEOMA Business School, Reims</a:t>
                      </a:r>
                      <a:endParaRPr lang="de-DE" sz="1100" dirty="0">
                        <a:solidFill>
                          <a:srgbClr val="000000"/>
                        </a:solidFill>
                        <a:latin typeface="+mn-lt"/>
                        <a:ea typeface="+mn-ea"/>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t>Diplôme </a:t>
                      </a:r>
                      <a:r>
                        <a:rPr lang="de-DE" sz="1100"/>
                        <a:t>d‘Etudes</a:t>
                      </a:r>
                      <a:r>
                        <a:rPr lang="de-DE" sz="1100" dirty="0"/>
                        <a:t> </a:t>
                      </a:r>
                      <a:r>
                        <a:rPr lang="de-DE" sz="1100" dirty="0" err="1"/>
                        <a:t>Supérieures</a:t>
                      </a:r>
                      <a:r>
                        <a:rPr lang="de-DE" sz="1100" dirty="0"/>
                        <a:t> </a:t>
                      </a:r>
                      <a:r>
                        <a:rPr lang="de-DE" sz="1100" dirty="0" err="1"/>
                        <a:t>Européennes</a:t>
                      </a:r>
                      <a:r>
                        <a:rPr lang="de-DE" sz="1100" dirty="0"/>
                        <a:t> </a:t>
                      </a:r>
                      <a:br>
                        <a:rPr lang="de-DE" sz="1100" dirty="0"/>
                      </a:br>
                      <a:r>
                        <a:rPr lang="de-DE" sz="1100" dirty="0"/>
                        <a:t>de Management</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27</a:t>
                      </a:r>
                    </a:p>
                  </a:txBody>
                  <a:tcPr marL="107988" marR="107988" anchor="ctr"/>
                </a:tc>
                <a:extLst>
                  <a:ext uri="{0D108BD9-81ED-4DB2-BD59-A6C34878D82A}">
                    <a16:rowId xmlns:a16="http://schemas.microsoft.com/office/drawing/2014/main" val="10004"/>
                  </a:ext>
                </a:extLst>
              </a:tr>
              <a:tr h="361740">
                <a:tc>
                  <a:txBody>
                    <a:bodyPr/>
                    <a:lstStyle/>
                    <a:p>
                      <a:pPr marL="0" indent="0">
                        <a:buFontTx/>
                        <a:buNone/>
                      </a:pPr>
                      <a:r>
                        <a:rPr lang="de-DE" sz="1300" dirty="0"/>
                        <a:t>Irland</a:t>
                      </a:r>
                      <a:endParaRPr lang="de-DE" sz="1300" b="1" dirty="0">
                        <a:solidFill>
                          <a:schemeClr val="tx1"/>
                        </a:solidFill>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solidFill>
                            <a:srgbClr val="000000"/>
                          </a:solidFill>
                          <a:latin typeface="+mn-lt"/>
                          <a:ea typeface="+mn-ea"/>
                        </a:rPr>
                        <a:t>DCU Business School, Dublin</a:t>
                      </a: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t>BA European Business</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22</a:t>
                      </a:r>
                    </a:p>
                  </a:txBody>
                  <a:tcPr marL="107988" marR="107988" anchor="ctr"/>
                </a:tc>
                <a:extLst>
                  <a:ext uri="{0D108BD9-81ED-4DB2-BD59-A6C34878D82A}">
                    <a16:rowId xmlns:a16="http://schemas.microsoft.com/office/drawing/2014/main" val="10005"/>
                  </a:ext>
                </a:extLst>
              </a:tr>
              <a:tr h="580324">
                <a:tc>
                  <a:txBody>
                    <a:bodyPr/>
                    <a:lstStyle/>
                    <a:p>
                      <a:pPr marL="0" indent="0">
                        <a:buFontTx/>
                        <a:buNone/>
                      </a:pPr>
                      <a:r>
                        <a:rPr lang="de-DE" sz="1300" dirty="0"/>
                        <a:t>Italien</a:t>
                      </a:r>
                      <a:endParaRPr lang="de-DE" sz="1300" b="1" dirty="0">
                        <a:solidFill>
                          <a:schemeClr val="tx1"/>
                        </a:solidFill>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it-IT" sz="1100" b="0" i="0" kern="1200" dirty="0">
                          <a:solidFill>
                            <a:schemeClr val="dk1"/>
                          </a:solidFill>
                          <a:effectLst/>
                          <a:latin typeface="+mn-lt"/>
                          <a:ea typeface="+mn-ea"/>
                          <a:cs typeface="+mn-cs"/>
                        </a:rPr>
                        <a:t>Università Cattolica del Sacro Cuore, Piacenza</a:t>
                      </a:r>
                      <a:endParaRPr lang="de-DE" sz="1100" dirty="0">
                        <a:solidFill>
                          <a:srgbClr val="000000"/>
                        </a:solidFill>
                        <a:latin typeface="+mn-lt"/>
                        <a:ea typeface="+mn-ea"/>
                      </a:endParaRPr>
                    </a:p>
                  </a:txBody>
                  <a:tcPr marL="107988" marR="107988" anchor="ctr"/>
                </a:tc>
                <a:tc>
                  <a:txBody>
                    <a:bodyPr/>
                    <a:lstStyle/>
                    <a:p>
                      <a:pPr algn="l" defTabSz="933270" eaLnBrk="0" fontAlgn="auto" hangingPunct="0">
                        <a:lnSpc>
                          <a:spcPct val="95000"/>
                        </a:lnSpc>
                        <a:spcBef>
                          <a:spcPct val="20000"/>
                        </a:spcBef>
                        <a:spcAft>
                          <a:spcPts val="0"/>
                        </a:spcAft>
                        <a:buClr>
                          <a:prstClr val="black"/>
                        </a:buClr>
                        <a:defRPr/>
                      </a:pPr>
                      <a:r>
                        <a:rPr lang="de-DE" sz="1100" dirty="0"/>
                        <a:t>1°livello in </a:t>
                      </a:r>
                      <a:r>
                        <a:rPr lang="de-DE" sz="1100" dirty="0" err="1"/>
                        <a:t>Economia</a:t>
                      </a:r>
                      <a:r>
                        <a:rPr lang="de-DE" sz="1100" dirty="0"/>
                        <a:t> </a:t>
                      </a:r>
                      <a:r>
                        <a:rPr lang="de-DE" sz="1100" dirty="0" err="1"/>
                        <a:t>aziendale</a:t>
                      </a:r>
                      <a:r>
                        <a:rPr lang="de-DE" sz="1100" dirty="0"/>
                        <a:t> + Master</a:t>
                      </a:r>
                      <a:r>
                        <a:rPr lang="de-DE" sz="1100" baseline="0" dirty="0"/>
                        <a:t> </a:t>
                      </a:r>
                      <a:r>
                        <a:rPr lang="de-DE" sz="1100" dirty="0" err="1"/>
                        <a:t>Universitario</a:t>
                      </a:r>
                      <a:r>
                        <a:rPr lang="de-DE" sz="1100" dirty="0"/>
                        <a:t> di 1°livello in International</a:t>
                      </a:r>
                      <a:r>
                        <a:rPr lang="de-DE" sz="1100" baseline="0" dirty="0"/>
                        <a:t> </a:t>
                      </a:r>
                      <a:r>
                        <a:rPr lang="de-DE" sz="1100" dirty="0"/>
                        <a:t>Management</a:t>
                      </a:r>
                      <a:endParaRPr lang="de-DE" sz="1100" dirty="0">
                        <a:solidFill>
                          <a:srgbClr val="000000"/>
                        </a:solidFill>
                        <a:latin typeface="+mn-lt"/>
                        <a:ea typeface="+mn-ea"/>
                      </a:endParaRPr>
                    </a:p>
                  </a:txBody>
                  <a:tcPr marL="107988" marR="107988" anchor="ctr"/>
                </a:tc>
                <a:tc>
                  <a:txBody>
                    <a:bodyPr/>
                    <a:lstStyle/>
                    <a:p>
                      <a:pPr algn="ctr" defTabSz="933270" eaLnBrk="0" fontAlgn="auto" hangingPunct="0">
                        <a:lnSpc>
                          <a:spcPct val="95000"/>
                        </a:lnSpc>
                        <a:spcBef>
                          <a:spcPct val="20000"/>
                        </a:spcBef>
                        <a:spcAft>
                          <a:spcPts val="0"/>
                        </a:spcAft>
                        <a:buClr>
                          <a:prstClr val="black"/>
                        </a:buClr>
                        <a:defRPr/>
                      </a:pPr>
                      <a:r>
                        <a:rPr lang="de-DE" sz="1300" dirty="0">
                          <a:solidFill>
                            <a:srgbClr val="000000"/>
                          </a:solidFill>
                          <a:latin typeface="+mn-lt"/>
                          <a:ea typeface="+mn-ea"/>
                        </a:rPr>
                        <a:t>8</a:t>
                      </a:r>
                    </a:p>
                  </a:txBody>
                  <a:tcPr marL="107988" marR="107988" anchor="ctr"/>
                </a:tc>
                <a:extLst>
                  <a:ext uri="{0D108BD9-81ED-4DB2-BD59-A6C34878D82A}">
                    <a16:rowId xmlns:a16="http://schemas.microsoft.com/office/drawing/2014/main" val="10006"/>
                  </a:ext>
                </a:extLst>
              </a:tr>
              <a:tr h="456005">
                <a:tc>
                  <a:txBody>
                    <a:bodyPr/>
                    <a:lstStyle/>
                    <a:p>
                      <a:pPr marL="0" indent="0">
                        <a:buFontTx/>
                        <a:buNone/>
                      </a:pPr>
                      <a:r>
                        <a:rPr lang="de-DE" sz="1300" dirty="0"/>
                        <a:t>Mexiko</a:t>
                      </a:r>
                      <a:endParaRPr lang="de-DE" sz="1300" b="1" dirty="0">
                        <a:solidFill>
                          <a:schemeClr val="tx1"/>
                        </a:solidFill>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s-ES" sz="1100" b="0" i="0" kern="1200" dirty="0">
                          <a:solidFill>
                            <a:schemeClr val="dk1"/>
                          </a:solidFill>
                          <a:effectLst/>
                          <a:latin typeface="+mn-lt"/>
                          <a:ea typeface="+mn-ea"/>
                          <a:cs typeface="+mn-cs"/>
                        </a:rPr>
                        <a:t>Universidad de las Américas Puebla (UDLAP), Puebla</a:t>
                      </a:r>
                      <a:endParaRPr lang="de-DE" sz="1100" dirty="0">
                        <a:solidFill>
                          <a:srgbClr val="000000"/>
                        </a:solidFill>
                        <a:latin typeface="+mn-lt"/>
                        <a:ea typeface="+mn-ea"/>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100" dirty="0"/>
                        <a:t>BA in International Business Administration</a:t>
                      </a:r>
                      <a:endParaRPr lang="de-DE" sz="1100" dirty="0">
                        <a:solidFill>
                          <a:srgbClr val="000000"/>
                        </a:solidFill>
                        <a:latin typeface="+mn-lt"/>
                        <a:ea typeface="+mn-ea"/>
                      </a:endParaRPr>
                    </a:p>
                  </a:txBody>
                  <a:tcPr marL="107988" marR="107988" anchor="ctr"/>
                </a:tc>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de-DE" sz="1300" dirty="0">
                          <a:solidFill>
                            <a:srgbClr val="000000"/>
                          </a:solidFill>
                          <a:latin typeface="+mn-lt"/>
                          <a:ea typeface="+mn-ea"/>
                        </a:rPr>
                        <a:t>10</a:t>
                      </a:r>
                    </a:p>
                  </a:txBody>
                  <a:tcPr marL="107988" marR="107988" anchor="ctr"/>
                </a:tc>
                <a:extLst>
                  <a:ext uri="{0D108BD9-81ED-4DB2-BD59-A6C34878D82A}">
                    <a16:rowId xmlns:a16="http://schemas.microsoft.com/office/drawing/2014/main" val="10007"/>
                  </a:ext>
                </a:extLst>
              </a:tr>
              <a:tr h="355422">
                <a:tc>
                  <a:txBody>
                    <a:bodyPr/>
                    <a:lstStyle/>
                    <a:p>
                      <a:pPr marL="0" indent="0">
                        <a:buFontTx/>
                        <a:buNone/>
                      </a:pPr>
                      <a:r>
                        <a:rPr lang="de-DE" sz="1300" dirty="0"/>
                        <a:t>Niederlande</a:t>
                      </a:r>
                      <a:endParaRPr lang="de-DE" sz="1300" b="1" dirty="0">
                        <a:solidFill>
                          <a:schemeClr val="tx1"/>
                        </a:solidFill>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100" b="0" i="0" kern="1200" dirty="0" err="1">
                          <a:solidFill>
                            <a:schemeClr val="dk1"/>
                          </a:solidFill>
                          <a:effectLst/>
                          <a:latin typeface="+mn-lt"/>
                          <a:ea typeface="+mn-ea"/>
                          <a:cs typeface="+mn-cs"/>
                        </a:rPr>
                        <a:t>Avans</a:t>
                      </a:r>
                      <a:r>
                        <a:rPr lang="en-US" sz="1100" b="0" i="0" kern="1200" dirty="0">
                          <a:solidFill>
                            <a:schemeClr val="dk1"/>
                          </a:solidFill>
                          <a:effectLst/>
                          <a:latin typeface="+mn-lt"/>
                          <a:ea typeface="+mn-ea"/>
                          <a:cs typeface="+mn-cs"/>
                        </a:rPr>
                        <a:t> School of International Studies, Breda</a:t>
                      </a:r>
                      <a:endParaRPr lang="de-DE" sz="1100" dirty="0">
                        <a:solidFill>
                          <a:srgbClr val="000000"/>
                        </a:solidFill>
                        <a:latin typeface="+mn-lt"/>
                        <a:ea typeface="+mn-ea"/>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100" dirty="0"/>
                        <a:t>BBA Business Administration</a:t>
                      </a:r>
                      <a:endParaRPr lang="de-DE" sz="1100" dirty="0">
                        <a:solidFill>
                          <a:srgbClr val="000000"/>
                        </a:solidFill>
                        <a:latin typeface="+mn-lt"/>
                        <a:ea typeface="+mn-ea"/>
                      </a:endParaRPr>
                    </a:p>
                  </a:txBody>
                  <a:tcPr marL="107988" marR="107988" anchor="ctr"/>
                </a:tc>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de-DE" sz="1300">
                          <a:solidFill>
                            <a:srgbClr val="000000"/>
                          </a:solidFill>
                          <a:latin typeface="+mn-lt"/>
                          <a:ea typeface="+mn-ea"/>
                        </a:rPr>
                        <a:t>10</a:t>
                      </a:r>
                      <a:endParaRPr lang="de-DE" sz="1300" dirty="0">
                        <a:solidFill>
                          <a:srgbClr val="000000"/>
                        </a:solidFill>
                        <a:latin typeface="+mn-lt"/>
                        <a:ea typeface="+mn-ea"/>
                      </a:endParaRPr>
                    </a:p>
                  </a:txBody>
                  <a:tcPr marL="107988" marR="107988" anchor="ctr"/>
                </a:tc>
                <a:extLst>
                  <a:ext uri="{0D108BD9-81ED-4DB2-BD59-A6C34878D82A}">
                    <a16:rowId xmlns:a16="http://schemas.microsoft.com/office/drawing/2014/main" val="10008"/>
                  </a:ext>
                </a:extLst>
              </a:tr>
              <a:tr h="382080">
                <a:tc>
                  <a:txBody>
                    <a:bodyPr/>
                    <a:lstStyle/>
                    <a:p>
                      <a:pPr marL="0" indent="0">
                        <a:buFontTx/>
                        <a:buNone/>
                      </a:pPr>
                      <a:r>
                        <a:rPr lang="de-DE" sz="1300" dirty="0"/>
                        <a:t>Polen</a:t>
                      </a:r>
                      <a:endParaRPr lang="de-DE" sz="1300" b="1" dirty="0">
                        <a:solidFill>
                          <a:schemeClr val="tx1"/>
                        </a:solidFill>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100" b="0" i="0" kern="1200" dirty="0">
                          <a:solidFill>
                            <a:schemeClr val="dk1"/>
                          </a:solidFill>
                          <a:effectLst/>
                          <a:latin typeface="+mn-lt"/>
                          <a:ea typeface="+mn-ea"/>
                          <a:cs typeface="+mn-cs"/>
                        </a:rPr>
                        <a:t>Jagiellonen Universität, Krakau</a:t>
                      </a:r>
                      <a:endParaRPr lang="de-DE" sz="1100" dirty="0">
                        <a:solidFill>
                          <a:srgbClr val="000000"/>
                        </a:solidFill>
                        <a:latin typeface="+mn-lt"/>
                        <a:ea typeface="+mn-ea"/>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100" dirty="0" err="1"/>
                        <a:t>Dyplom</a:t>
                      </a:r>
                      <a:r>
                        <a:rPr lang="de-DE" sz="1100" dirty="0"/>
                        <a:t> </a:t>
                      </a:r>
                      <a:r>
                        <a:rPr lang="de-DE" sz="1100" dirty="0" err="1"/>
                        <a:t>Licencjacki</a:t>
                      </a:r>
                      <a:endParaRPr lang="de-DE" sz="1100" dirty="0">
                        <a:solidFill>
                          <a:srgbClr val="000000"/>
                        </a:solidFill>
                        <a:latin typeface="+mn-lt"/>
                        <a:ea typeface="+mn-ea"/>
                      </a:endParaRPr>
                    </a:p>
                  </a:txBody>
                  <a:tcPr marL="107988" marR="107988" anchor="ctr"/>
                </a:tc>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de-DE" sz="1300" dirty="0">
                          <a:solidFill>
                            <a:srgbClr val="000000"/>
                          </a:solidFill>
                          <a:latin typeface="+mn-lt"/>
                          <a:ea typeface="+mn-ea"/>
                        </a:rPr>
                        <a:t>5</a:t>
                      </a:r>
                    </a:p>
                  </a:txBody>
                  <a:tcPr marL="107988" marR="107988" anchor="ctr"/>
                </a:tc>
                <a:extLst>
                  <a:ext uri="{0D108BD9-81ED-4DB2-BD59-A6C34878D82A}">
                    <a16:rowId xmlns:a16="http://schemas.microsoft.com/office/drawing/2014/main" val="10009"/>
                  </a:ext>
                </a:extLst>
              </a:tr>
              <a:tr h="456005">
                <a:tc>
                  <a:txBody>
                    <a:bodyPr/>
                    <a:lstStyle/>
                    <a:p>
                      <a:pPr marL="0" indent="0">
                        <a:buFontTx/>
                        <a:buNone/>
                      </a:pPr>
                      <a:r>
                        <a:rPr lang="de-DE" sz="1300" dirty="0"/>
                        <a:t>Spanien</a:t>
                      </a:r>
                      <a:endParaRPr lang="de-DE" sz="1300" b="1" dirty="0">
                        <a:solidFill>
                          <a:schemeClr val="tx1"/>
                        </a:solidFill>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s-ES" sz="1100" b="0" i="0" kern="1200" dirty="0">
                          <a:solidFill>
                            <a:schemeClr val="dk1"/>
                          </a:solidFill>
                          <a:effectLst/>
                          <a:latin typeface="+mn-lt"/>
                          <a:ea typeface="+mn-ea"/>
                          <a:cs typeface="+mn-cs"/>
                        </a:rPr>
                        <a:t>ICADE der Universidad Pontificia Comillas, Madrid</a:t>
                      </a:r>
                      <a:endParaRPr lang="de-DE" sz="1100" dirty="0">
                        <a:solidFill>
                          <a:srgbClr val="000000"/>
                        </a:solidFill>
                        <a:latin typeface="+mn-lt"/>
                        <a:ea typeface="+mn-ea"/>
                      </a:endParaRPr>
                    </a:p>
                  </a:txBody>
                  <a:tcPr marL="107988" marR="107988"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100" dirty="0" err="1"/>
                        <a:t>Graduado</a:t>
                      </a:r>
                      <a:r>
                        <a:rPr lang="de-DE" sz="1100" dirty="0"/>
                        <a:t> Superior en </a:t>
                      </a:r>
                      <a:r>
                        <a:rPr lang="de-DE" sz="1100" dirty="0" err="1"/>
                        <a:t>Ciencias</a:t>
                      </a:r>
                      <a:r>
                        <a:rPr lang="de-DE" sz="1100" dirty="0"/>
                        <a:t> </a:t>
                      </a:r>
                      <a:r>
                        <a:rPr lang="de-DE" sz="1100" dirty="0" err="1"/>
                        <a:t>Empresariales</a:t>
                      </a:r>
                      <a:r>
                        <a:rPr lang="de-DE" sz="1100" dirty="0"/>
                        <a:t> </a:t>
                      </a:r>
                      <a:r>
                        <a:rPr lang="de-DE" sz="1100" dirty="0" err="1"/>
                        <a:t>Internacionales</a:t>
                      </a:r>
                      <a:endParaRPr lang="de-DE" sz="1100" dirty="0">
                        <a:solidFill>
                          <a:srgbClr val="000000"/>
                        </a:solidFill>
                        <a:latin typeface="+mn-lt"/>
                        <a:ea typeface="+mn-ea"/>
                      </a:endParaRPr>
                    </a:p>
                  </a:txBody>
                  <a:tcPr marL="107988" marR="107988" anchor="ctr"/>
                </a:tc>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de-DE" sz="1300" dirty="0">
                          <a:solidFill>
                            <a:srgbClr val="000000"/>
                          </a:solidFill>
                          <a:latin typeface="+mn-lt"/>
                          <a:ea typeface="+mn-ea"/>
                        </a:rPr>
                        <a:t>20</a:t>
                      </a:r>
                    </a:p>
                  </a:txBody>
                  <a:tcPr marL="107988" marR="107988" anchor="ctr"/>
                </a:tc>
                <a:extLst>
                  <a:ext uri="{0D108BD9-81ED-4DB2-BD59-A6C34878D82A}">
                    <a16:rowId xmlns:a16="http://schemas.microsoft.com/office/drawing/2014/main" val="10010"/>
                  </a:ext>
                </a:extLst>
              </a:tr>
            </a:tbl>
          </a:graphicData>
        </a:graphic>
      </p:graphicFrame>
      <p:pic>
        <p:nvPicPr>
          <p:cNvPr id="19" name="Grafik 18">
            <a:extLst>
              <a:ext uri="{FF2B5EF4-FFF2-40B4-BE49-F238E27FC236}">
                <a16:creationId xmlns:a16="http://schemas.microsoft.com/office/drawing/2014/main" id="{167D98A7-21D4-4236-AB61-E976FD7FAC92}"/>
              </a:ext>
            </a:extLst>
          </p:cNvPr>
          <p:cNvPicPr>
            <a:picLocks noChangeAspect="1"/>
          </p:cNvPicPr>
          <p:nvPr/>
        </p:nvPicPr>
        <p:blipFill>
          <a:blip r:embed="rId5"/>
          <a:stretch>
            <a:fillRect/>
          </a:stretch>
        </p:blipFill>
        <p:spPr>
          <a:xfrm>
            <a:off x="2029778" y="1855048"/>
            <a:ext cx="462692" cy="288000"/>
          </a:xfrm>
          <a:prstGeom prst="rect">
            <a:avLst/>
          </a:prstGeom>
          <a:ln>
            <a:solidFill>
              <a:schemeClr val="bg1"/>
            </a:solidFill>
          </a:ln>
        </p:spPr>
      </p:pic>
      <p:pic>
        <p:nvPicPr>
          <p:cNvPr id="20" name="Grafik 19">
            <a:extLst>
              <a:ext uri="{FF2B5EF4-FFF2-40B4-BE49-F238E27FC236}">
                <a16:creationId xmlns:a16="http://schemas.microsoft.com/office/drawing/2014/main" id="{ECD9DCF2-795A-456E-8F45-D1B9D331B373}"/>
              </a:ext>
            </a:extLst>
          </p:cNvPr>
          <p:cNvPicPr>
            <a:picLocks noChangeAspect="1"/>
          </p:cNvPicPr>
          <p:nvPr/>
        </p:nvPicPr>
        <p:blipFill>
          <a:blip r:embed="rId6"/>
          <a:stretch>
            <a:fillRect/>
          </a:stretch>
        </p:blipFill>
        <p:spPr>
          <a:xfrm>
            <a:off x="2508249" y="1855049"/>
            <a:ext cx="432000" cy="289282"/>
          </a:xfrm>
          <a:prstGeom prst="rect">
            <a:avLst/>
          </a:prstGeom>
          <a:ln>
            <a:solidFill>
              <a:schemeClr val="bg1"/>
            </a:solidFill>
          </a:ln>
        </p:spPr>
      </p:pic>
      <p:pic>
        <p:nvPicPr>
          <p:cNvPr id="21" name="Grafik 20">
            <a:extLst>
              <a:ext uri="{FF2B5EF4-FFF2-40B4-BE49-F238E27FC236}">
                <a16:creationId xmlns:a16="http://schemas.microsoft.com/office/drawing/2014/main" id="{9B0FB683-A362-4C4F-BE19-22E8CE2472CF}"/>
              </a:ext>
            </a:extLst>
          </p:cNvPr>
          <p:cNvPicPr>
            <a:picLocks noChangeAspect="1"/>
          </p:cNvPicPr>
          <p:nvPr/>
        </p:nvPicPr>
        <p:blipFill>
          <a:blip r:embed="rId7"/>
          <a:stretch>
            <a:fillRect/>
          </a:stretch>
        </p:blipFill>
        <p:spPr>
          <a:xfrm>
            <a:off x="2250838" y="2430462"/>
            <a:ext cx="432000" cy="302400"/>
          </a:xfrm>
          <a:prstGeom prst="rect">
            <a:avLst/>
          </a:prstGeom>
          <a:ln>
            <a:solidFill>
              <a:schemeClr val="bg1"/>
            </a:solidFill>
          </a:ln>
        </p:spPr>
      </p:pic>
      <p:pic>
        <p:nvPicPr>
          <p:cNvPr id="30" name="Grafik 29">
            <a:extLst>
              <a:ext uri="{FF2B5EF4-FFF2-40B4-BE49-F238E27FC236}">
                <a16:creationId xmlns:a16="http://schemas.microsoft.com/office/drawing/2014/main" id="{24036B3F-F35A-4C7C-9FAD-7335E56923CA}"/>
              </a:ext>
            </a:extLst>
          </p:cNvPr>
          <p:cNvPicPr>
            <a:picLocks noChangeAspect="1"/>
          </p:cNvPicPr>
          <p:nvPr/>
        </p:nvPicPr>
        <p:blipFill>
          <a:blip r:embed="rId8"/>
          <a:stretch>
            <a:fillRect/>
          </a:stretch>
        </p:blipFill>
        <p:spPr>
          <a:xfrm>
            <a:off x="2250838" y="3731305"/>
            <a:ext cx="432000" cy="288402"/>
          </a:xfrm>
          <a:prstGeom prst="rect">
            <a:avLst/>
          </a:prstGeom>
          <a:ln>
            <a:solidFill>
              <a:schemeClr val="bg1"/>
            </a:solidFill>
          </a:ln>
        </p:spPr>
      </p:pic>
      <p:pic>
        <p:nvPicPr>
          <p:cNvPr id="35" name="Grafik 34">
            <a:extLst>
              <a:ext uri="{FF2B5EF4-FFF2-40B4-BE49-F238E27FC236}">
                <a16:creationId xmlns:a16="http://schemas.microsoft.com/office/drawing/2014/main" id="{1D765955-EA53-4482-96DE-D975A3FDF834}"/>
              </a:ext>
            </a:extLst>
          </p:cNvPr>
          <p:cNvPicPr>
            <a:picLocks noChangeAspect="1"/>
          </p:cNvPicPr>
          <p:nvPr/>
        </p:nvPicPr>
        <p:blipFill>
          <a:blip r:embed="rId9"/>
          <a:stretch>
            <a:fillRect/>
          </a:stretch>
        </p:blipFill>
        <p:spPr>
          <a:xfrm>
            <a:off x="2250838" y="3323756"/>
            <a:ext cx="432000" cy="288000"/>
          </a:xfrm>
          <a:prstGeom prst="rect">
            <a:avLst/>
          </a:prstGeom>
          <a:ln>
            <a:solidFill>
              <a:schemeClr val="bg1"/>
            </a:solidFill>
          </a:ln>
        </p:spPr>
      </p:pic>
      <p:pic>
        <p:nvPicPr>
          <p:cNvPr id="36" name="Grafik 35">
            <a:extLst>
              <a:ext uri="{FF2B5EF4-FFF2-40B4-BE49-F238E27FC236}">
                <a16:creationId xmlns:a16="http://schemas.microsoft.com/office/drawing/2014/main" id="{E77CD067-E8E1-4029-9F82-20EFE9CB5CD7}"/>
              </a:ext>
            </a:extLst>
          </p:cNvPr>
          <p:cNvPicPr>
            <a:picLocks noChangeAspect="1"/>
          </p:cNvPicPr>
          <p:nvPr/>
        </p:nvPicPr>
        <p:blipFill>
          <a:blip r:embed="rId10"/>
          <a:stretch>
            <a:fillRect/>
          </a:stretch>
        </p:blipFill>
        <p:spPr>
          <a:xfrm>
            <a:off x="2226808" y="4138546"/>
            <a:ext cx="480061" cy="288000"/>
          </a:xfrm>
          <a:prstGeom prst="rect">
            <a:avLst/>
          </a:prstGeom>
          <a:ln>
            <a:solidFill>
              <a:schemeClr val="bg1"/>
            </a:solidFill>
          </a:ln>
        </p:spPr>
      </p:pic>
      <p:pic>
        <p:nvPicPr>
          <p:cNvPr id="37" name="Grafik 36">
            <a:extLst>
              <a:ext uri="{FF2B5EF4-FFF2-40B4-BE49-F238E27FC236}">
                <a16:creationId xmlns:a16="http://schemas.microsoft.com/office/drawing/2014/main" id="{218E254B-78F1-4732-A926-9C3F6DD8723C}"/>
              </a:ext>
            </a:extLst>
          </p:cNvPr>
          <p:cNvPicPr>
            <a:picLocks noChangeAspect="1"/>
          </p:cNvPicPr>
          <p:nvPr/>
        </p:nvPicPr>
        <p:blipFill>
          <a:blip r:embed="rId11"/>
          <a:stretch>
            <a:fillRect/>
          </a:stretch>
        </p:blipFill>
        <p:spPr>
          <a:xfrm>
            <a:off x="2226869" y="4600455"/>
            <a:ext cx="479939" cy="288000"/>
          </a:xfrm>
          <a:prstGeom prst="rect">
            <a:avLst/>
          </a:prstGeom>
          <a:ln>
            <a:solidFill>
              <a:schemeClr val="bg1"/>
            </a:solidFill>
          </a:ln>
        </p:spPr>
      </p:pic>
      <p:pic>
        <p:nvPicPr>
          <p:cNvPr id="38" name="Grafik 37">
            <a:extLst>
              <a:ext uri="{FF2B5EF4-FFF2-40B4-BE49-F238E27FC236}">
                <a16:creationId xmlns:a16="http://schemas.microsoft.com/office/drawing/2014/main" id="{6C4558CF-4F89-4553-9B06-E5F6386D52D2}"/>
              </a:ext>
            </a:extLst>
          </p:cNvPr>
          <p:cNvPicPr>
            <a:picLocks noChangeAspect="1"/>
          </p:cNvPicPr>
          <p:nvPr/>
        </p:nvPicPr>
        <p:blipFill>
          <a:blip r:embed="rId12"/>
          <a:stretch>
            <a:fillRect/>
          </a:stretch>
        </p:blipFill>
        <p:spPr>
          <a:xfrm>
            <a:off x="2250838" y="5108677"/>
            <a:ext cx="432000" cy="287941"/>
          </a:xfrm>
          <a:prstGeom prst="rect">
            <a:avLst/>
          </a:prstGeom>
          <a:ln>
            <a:solidFill>
              <a:schemeClr val="bg1"/>
            </a:solidFill>
          </a:ln>
        </p:spPr>
      </p:pic>
      <p:pic>
        <p:nvPicPr>
          <p:cNvPr id="39" name="Grafik 38">
            <a:extLst>
              <a:ext uri="{FF2B5EF4-FFF2-40B4-BE49-F238E27FC236}">
                <a16:creationId xmlns:a16="http://schemas.microsoft.com/office/drawing/2014/main" id="{1E7A92D1-6A8A-4601-95B2-7627A2526E27}"/>
              </a:ext>
            </a:extLst>
          </p:cNvPr>
          <p:cNvPicPr>
            <a:picLocks noChangeAspect="1"/>
          </p:cNvPicPr>
          <p:nvPr/>
        </p:nvPicPr>
        <p:blipFill>
          <a:blip r:embed="rId13"/>
          <a:stretch>
            <a:fillRect/>
          </a:stretch>
        </p:blipFill>
        <p:spPr>
          <a:xfrm>
            <a:off x="2226869" y="5527188"/>
            <a:ext cx="479939" cy="288000"/>
          </a:xfrm>
          <a:prstGeom prst="rect">
            <a:avLst/>
          </a:prstGeom>
          <a:ln>
            <a:solidFill>
              <a:schemeClr val="bg1"/>
            </a:solidFill>
          </a:ln>
        </p:spPr>
      </p:pic>
      <p:pic>
        <p:nvPicPr>
          <p:cNvPr id="40" name="Grafik 39">
            <a:extLst>
              <a:ext uri="{FF2B5EF4-FFF2-40B4-BE49-F238E27FC236}">
                <a16:creationId xmlns:a16="http://schemas.microsoft.com/office/drawing/2014/main" id="{4705E82E-8A86-4D27-B367-2D2FBE544329}"/>
              </a:ext>
            </a:extLst>
          </p:cNvPr>
          <p:cNvPicPr>
            <a:picLocks noChangeAspect="1"/>
          </p:cNvPicPr>
          <p:nvPr/>
        </p:nvPicPr>
        <p:blipFill>
          <a:blip r:embed="rId14"/>
          <a:stretch>
            <a:fillRect/>
          </a:stretch>
        </p:blipFill>
        <p:spPr>
          <a:xfrm>
            <a:off x="2250838" y="5898563"/>
            <a:ext cx="432000" cy="287941"/>
          </a:xfrm>
          <a:prstGeom prst="rect">
            <a:avLst/>
          </a:prstGeom>
          <a:ln>
            <a:solidFill>
              <a:schemeClr val="bg1"/>
            </a:solidFill>
          </a:ln>
        </p:spPr>
      </p:pic>
      <p:pic>
        <p:nvPicPr>
          <p:cNvPr id="41" name="Grafik 40">
            <a:extLst>
              <a:ext uri="{FF2B5EF4-FFF2-40B4-BE49-F238E27FC236}">
                <a16:creationId xmlns:a16="http://schemas.microsoft.com/office/drawing/2014/main" id="{FC1882ED-7D84-4E68-871D-F7C81B349826}"/>
              </a:ext>
            </a:extLst>
          </p:cNvPr>
          <p:cNvPicPr>
            <a:picLocks noChangeAspect="1"/>
          </p:cNvPicPr>
          <p:nvPr/>
        </p:nvPicPr>
        <p:blipFill>
          <a:blip r:embed="rId15"/>
          <a:stretch>
            <a:fillRect/>
          </a:stretch>
        </p:blipFill>
        <p:spPr>
          <a:xfrm>
            <a:off x="2250838" y="6324776"/>
            <a:ext cx="432000" cy="288059"/>
          </a:xfrm>
          <a:prstGeom prst="rect">
            <a:avLst/>
          </a:prstGeom>
          <a:ln>
            <a:solidFill>
              <a:schemeClr val="bg1"/>
            </a:solidFill>
          </a:ln>
        </p:spPr>
      </p:pic>
      <p:pic>
        <p:nvPicPr>
          <p:cNvPr id="42" name="Grafik 41">
            <a:extLst>
              <a:ext uri="{FF2B5EF4-FFF2-40B4-BE49-F238E27FC236}">
                <a16:creationId xmlns:a16="http://schemas.microsoft.com/office/drawing/2014/main" id="{E928F8F2-F051-4A91-B07C-EEAF6EF7A400}"/>
              </a:ext>
            </a:extLst>
          </p:cNvPr>
          <p:cNvPicPr>
            <a:picLocks noChangeAspect="1"/>
          </p:cNvPicPr>
          <p:nvPr/>
        </p:nvPicPr>
        <p:blipFill>
          <a:blip r:embed="rId16"/>
          <a:stretch>
            <a:fillRect/>
          </a:stretch>
        </p:blipFill>
        <p:spPr>
          <a:xfrm>
            <a:off x="2250838" y="2922072"/>
            <a:ext cx="432000" cy="288059"/>
          </a:xfrm>
          <a:prstGeom prst="rect">
            <a:avLst/>
          </a:prstGeom>
          <a:ln>
            <a:solidFill>
              <a:schemeClr val="bg1"/>
            </a:solidFill>
          </a:ln>
        </p:spPr>
      </p:pic>
    </p:spTree>
    <p:extLst>
      <p:ext uri="{BB962C8B-B14F-4D97-AF65-F5344CB8AC3E}">
        <p14:creationId xmlns:p14="http://schemas.microsoft.com/office/powerpoint/2010/main" val="405504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06" imgH="306" progId="TCLayout.ActiveDocument.1">
                  <p:embed/>
                </p:oleObj>
              </mc:Choice>
              <mc:Fallback>
                <p:oleObj name="think-cell Slide" r:id="rId6"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10455275" cy="344710"/>
          </a:xfrm>
        </p:spPr>
        <p:txBody>
          <a:bodyPr/>
          <a:lstStyle/>
          <a:p>
            <a:r>
              <a:rPr lang="de-DE" altLang="de-DE" dirty="0"/>
              <a:t>Studienbeginn nach Ländern</a:t>
            </a:r>
            <a:endParaRPr lang="de-DE" altLang="de-DE" sz="1600" dirty="0">
              <a:solidFill>
                <a:schemeClr val="tx1"/>
              </a:solidFill>
            </a:endParaRPr>
          </a:p>
        </p:txBody>
      </p:sp>
      <p:grpSp>
        <p:nvGrpSpPr>
          <p:cNvPr id="35" name="Gruppieren 34">
            <a:extLst>
              <a:ext uri="{FF2B5EF4-FFF2-40B4-BE49-F238E27FC236}">
                <a16:creationId xmlns:a16="http://schemas.microsoft.com/office/drawing/2014/main" id="{D2F3B43F-6BC1-4C5B-BBBA-0769F2F50024}"/>
              </a:ext>
            </a:extLst>
          </p:cNvPr>
          <p:cNvGrpSpPr/>
          <p:nvPr/>
        </p:nvGrpSpPr>
        <p:grpSpPr>
          <a:xfrm>
            <a:off x="184433" y="2155823"/>
            <a:ext cx="926980" cy="3118410"/>
            <a:chOff x="90044" y="1955798"/>
            <a:chExt cx="926980" cy="3118410"/>
          </a:xfrm>
        </p:grpSpPr>
        <p:sp>
          <p:nvSpPr>
            <p:cNvPr id="36" name="Rectangle 4">
              <a:extLst>
                <a:ext uri="{FF2B5EF4-FFF2-40B4-BE49-F238E27FC236}">
                  <a16:creationId xmlns:a16="http://schemas.microsoft.com/office/drawing/2014/main" id="{F82648A2-D682-41CD-B213-BD872420F0B9}"/>
                </a:ext>
              </a:extLst>
            </p:cNvPr>
            <p:cNvSpPr>
              <a:spLocks noChangeArrowheads="1"/>
            </p:cNvSpPr>
            <p:nvPr/>
          </p:nvSpPr>
          <p:spPr bwMode="auto">
            <a:xfrm>
              <a:off x="104253" y="4128587"/>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3. Semester</a:t>
              </a:r>
            </a:p>
          </p:txBody>
        </p:sp>
        <p:sp>
          <p:nvSpPr>
            <p:cNvPr id="37" name="Rectangle 5">
              <a:extLst>
                <a:ext uri="{FF2B5EF4-FFF2-40B4-BE49-F238E27FC236}">
                  <a16:creationId xmlns:a16="http://schemas.microsoft.com/office/drawing/2014/main" id="{B9A2FD00-9E8E-4245-8E94-6A6E560B9833}"/>
                </a:ext>
              </a:extLst>
            </p:cNvPr>
            <p:cNvSpPr>
              <a:spLocks noChangeArrowheads="1"/>
            </p:cNvSpPr>
            <p:nvPr/>
          </p:nvSpPr>
          <p:spPr bwMode="auto">
            <a:xfrm>
              <a:off x="104253" y="3459849"/>
              <a:ext cx="650101"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Sommer</a:t>
              </a:r>
            </a:p>
          </p:txBody>
        </p:sp>
        <p:sp>
          <p:nvSpPr>
            <p:cNvPr id="38" name="Rectangle 10">
              <a:extLst>
                <a:ext uri="{FF2B5EF4-FFF2-40B4-BE49-F238E27FC236}">
                  <a16:creationId xmlns:a16="http://schemas.microsoft.com/office/drawing/2014/main" id="{EAA9EB97-7609-42FC-A997-5DAA3267F10E}"/>
                </a:ext>
              </a:extLst>
            </p:cNvPr>
            <p:cNvSpPr>
              <a:spLocks noChangeArrowheads="1"/>
            </p:cNvSpPr>
            <p:nvPr/>
          </p:nvSpPr>
          <p:spPr bwMode="auto">
            <a:xfrm>
              <a:off x="104253" y="3794219"/>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4. Semester</a:t>
              </a:r>
            </a:p>
          </p:txBody>
        </p:sp>
        <p:sp>
          <p:nvSpPr>
            <p:cNvPr id="39" name="Rectangle 3">
              <a:extLst>
                <a:ext uri="{FF2B5EF4-FFF2-40B4-BE49-F238E27FC236}">
                  <a16:creationId xmlns:a16="http://schemas.microsoft.com/office/drawing/2014/main" id="{A6C37159-E6E0-4F4D-94E1-52D4848FEBC1}"/>
                </a:ext>
              </a:extLst>
            </p:cNvPr>
            <p:cNvSpPr>
              <a:spLocks noChangeArrowheads="1"/>
            </p:cNvSpPr>
            <p:nvPr/>
          </p:nvSpPr>
          <p:spPr bwMode="auto">
            <a:xfrm>
              <a:off x="104253" y="4461772"/>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2. Semester</a:t>
              </a:r>
            </a:p>
          </p:txBody>
        </p:sp>
        <p:sp>
          <p:nvSpPr>
            <p:cNvPr id="40" name="Rectangle 2">
              <a:extLst>
                <a:ext uri="{FF2B5EF4-FFF2-40B4-BE49-F238E27FC236}">
                  <a16:creationId xmlns:a16="http://schemas.microsoft.com/office/drawing/2014/main" id="{8BA54E17-01B0-4DC5-8C41-3B5F462204AA}"/>
                </a:ext>
              </a:extLst>
            </p:cNvPr>
            <p:cNvSpPr>
              <a:spLocks noChangeArrowheads="1"/>
            </p:cNvSpPr>
            <p:nvPr/>
          </p:nvSpPr>
          <p:spPr bwMode="auto">
            <a:xfrm>
              <a:off x="104253" y="4796142"/>
              <a:ext cx="912771"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1. Semester</a:t>
              </a:r>
            </a:p>
          </p:txBody>
        </p:sp>
        <p:sp>
          <p:nvSpPr>
            <p:cNvPr id="41" name="Rectangle 12">
              <a:extLst>
                <a:ext uri="{FF2B5EF4-FFF2-40B4-BE49-F238E27FC236}">
                  <a16:creationId xmlns:a16="http://schemas.microsoft.com/office/drawing/2014/main" id="{4440C3F6-260C-4C74-BBA7-8857C7D186F3}"/>
                </a:ext>
              </a:extLst>
            </p:cNvPr>
            <p:cNvSpPr>
              <a:spLocks noChangeArrowheads="1"/>
            </p:cNvSpPr>
            <p:nvPr/>
          </p:nvSpPr>
          <p:spPr bwMode="auto">
            <a:xfrm>
              <a:off x="100193" y="3012837"/>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5. Semester</a:t>
              </a:r>
            </a:p>
          </p:txBody>
        </p:sp>
        <p:sp>
          <p:nvSpPr>
            <p:cNvPr id="42" name="Rectangle 14">
              <a:extLst>
                <a:ext uri="{FF2B5EF4-FFF2-40B4-BE49-F238E27FC236}">
                  <a16:creationId xmlns:a16="http://schemas.microsoft.com/office/drawing/2014/main" id="{91BC9FD3-D722-4682-9E2A-3CB60852DC77}"/>
                </a:ext>
              </a:extLst>
            </p:cNvPr>
            <p:cNvSpPr>
              <a:spLocks noChangeArrowheads="1"/>
            </p:cNvSpPr>
            <p:nvPr/>
          </p:nvSpPr>
          <p:spPr bwMode="auto">
            <a:xfrm>
              <a:off x="99178" y="2344099"/>
              <a:ext cx="893853"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a:solidFill>
                    <a:srgbClr val="000000"/>
                  </a:solidFill>
                  <a:latin typeface="Franklin Gothic Medium" panose="020B0603020102020204" pitchFamily="34" charset="0"/>
                </a:rPr>
                <a:t>7. Semester</a:t>
              </a:r>
            </a:p>
          </p:txBody>
        </p:sp>
        <p:sp>
          <p:nvSpPr>
            <p:cNvPr id="43" name="Rectangle 13">
              <a:extLst>
                <a:ext uri="{FF2B5EF4-FFF2-40B4-BE49-F238E27FC236}">
                  <a16:creationId xmlns:a16="http://schemas.microsoft.com/office/drawing/2014/main" id="{22EFE37B-1709-46C3-9B2C-201B12AA7B4E}"/>
                </a:ext>
              </a:extLst>
            </p:cNvPr>
            <p:cNvSpPr>
              <a:spLocks noChangeArrowheads="1"/>
            </p:cNvSpPr>
            <p:nvPr/>
          </p:nvSpPr>
          <p:spPr bwMode="auto">
            <a:xfrm>
              <a:off x="99179" y="2678468"/>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dirty="0">
                  <a:solidFill>
                    <a:srgbClr val="000000"/>
                  </a:solidFill>
                  <a:latin typeface="Franklin Gothic Medium" panose="020B0603020102020204" pitchFamily="34" charset="0"/>
                </a:rPr>
                <a:t>6. Semester</a:t>
              </a:r>
            </a:p>
          </p:txBody>
        </p:sp>
        <p:sp>
          <p:nvSpPr>
            <p:cNvPr id="44" name="Rectangle 15">
              <a:extLst>
                <a:ext uri="{FF2B5EF4-FFF2-40B4-BE49-F238E27FC236}">
                  <a16:creationId xmlns:a16="http://schemas.microsoft.com/office/drawing/2014/main" id="{2467A852-B615-452B-A6C6-E6FB57F7A63E}"/>
                </a:ext>
              </a:extLst>
            </p:cNvPr>
            <p:cNvSpPr>
              <a:spLocks noChangeArrowheads="1"/>
            </p:cNvSpPr>
            <p:nvPr/>
          </p:nvSpPr>
          <p:spPr bwMode="auto">
            <a:xfrm>
              <a:off x="96134" y="2010916"/>
              <a:ext cx="908754" cy="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indent="-360045" defTabSz="960120" eaLnBrk="1" fontAlgn="base" hangingPunct="1">
                <a:spcBef>
                  <a:spcPct val="20000"/>
                </a:spcBef>
                <a:spcAft>
                  <a:spcPct val="0"/>
                </a:spcAft>
                <a:tabLst>
                  <a:tab pos="190024" algn="l"/>
                  <a:tab pos="380048" algn="l"/>
                </a:tabLst>
                <a:defRPr/>
              </a:pPr>
              <a:r>
                <a:rPr lang="de-DE" altLang="de-DE" sz="1200" dirty="0">
                  <a:solidFill>
                    <a:srgbClr val="000000"/>
                  </a:solidFill>
                  <a:latin typeface="Franklin Gothic Medium" panose="020B0603020102020204" pitchFamily="34" charset="0"/>
                </a:rPr>
                <a:t>8. Semester</a:t>
              </a:r>
            </a:p>
          </p:txBody>
        </p:sp>
        <p:sp>
          <p:nvSpPr>
            <p:cNvPr id="45" name="Line 29">
              <a:extLst>
                <a:ext uri="{FF2B5EF4-FFF2-40B4-BE49-F238E27FC236}">
                  <a16:creationId xmlns:a16="http://schemas.microsoft.com/office/drawing/2014/main" id="{6C55506E-706A-487F-81A5-CCCCD0F70735}"/>
                </a:ext>
              </a:extLst>
            </p:cNvPr>
            <p:cNvSpPr>
              <a:spLocks noChangeShapeType="1"/>
            </p:cNvSpPr>
            <p:nvPr/>
          </p:nvSpPr>
          <p:spPr bwMode="auto">
            <a:xfrm flipV="1">
              <a:off x="90044" y="5074208"/>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46" name="Line 30">
              <a:extLst>
                <a:ext uri="{FF2B5EF4-FFF2-40B4-BE49-F238E27FC236}">
                  <a16:creationId xmlns:a16="http://schemas.microsoft.com/office/drawing/2014/main" id="{28FE75C8-879D-4E81-815F-24768BB1A53D}"/>
                </a:ext>
              </a:extLst>
            </p:cNvPr>
            <p:cNvSpPr>
              <a:spLocks noChangeShapeType="1"/>
            </p:cNvSpPr>
            <p:nvPr/>
          </p:nvSpPr>
          <p:spPr bwMode="auto">
            <a:xfrm flipV="1">
              <a:off x="90044" y="4741023"/>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47" name="Line 31">
              <a:extLst>
                <a:ext uri="{FF2B5EF4-FFF2-40B4-BE49-F238E27FC236}">
                  <a16:creationId xmlns:a16="http://schemas.microsoft.com/office/drawing/2014/main" id="{2E8D2910-7C48-4D3A-8276-08ACE0EFCA27}"/>
                </a:ext>
              </a:extLst>
            </p:cNvPr>
            <p:cNvSpPr>
              <a:spLocks noChangeShapeType="1"/>
            </p:cNvSpPr>
            <p:nvPr/>
          </p:nvSpPr>
          <p:spPr bwMode="auto">
            <a:xfrm flipV="1">
              <a:off x="90044" y="4406654"/>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48" name="Line 32">
              <a:extLst>
                <a:ext uri="{FF2B5EF4-FFF2-40B4-BE49-F238E27FC236}">
                  <a16:creationId xmlns:a16="http://schemas.microsoft.com/office/drawing/2014/main" id="{1D908D38-F86A-40F2-BE74-0038C0E3A409}"/>
                </a:ext>
              </a:extLst>
            </p:cNvPr>
            <p:cNvSpPr>
              <a:spLocks noChangeShapeType="1"/>
            </p:cNvSpPr>
            <p:nvPr/>
          </p:nvSpPr>
          <p:spPr bwMode="auto">
            <a:xfrm flipV="1">
              <a:off x="90044" y="4072285"/>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49" name="Line 33">
              <a:extLst>
                <a:ext uri="{FF2B5EF4-FFF2-40B4-BE49-F238E27FC236}">
                  <a16:creationId xmlns:a16="http://schemas.microsoft.com/office/drawing/2014/main" id="{BFEA59CD-6651-48F6-8508-75207A27F3FD}"/>
                </a:ext>
              </a:extLst>
            </p:cNvPr>
            <p:cNvSpPr>
              <a:spLocks noChangeShapeType="1"/>
            </p:cNvSpPr>
            <p:nvPr/>
          </p:nvSpPr>
          <p:spPr bwMode="auto">
            <a:xfrm flipV="1">
              <a:off x="90044" y="3410660"/>
              <a:ext cx="922527" cy="0"/>
            </a:xfrm>
            <a:prstGeom prst="line">
              <a:avLst/>
            </a:prstGeom>
            <a:noFill/>
            <a:ln w="9525">
              <a:solidFill>
                <a:srgbClr val="C0C0C0"/>
              </a:solidFill>
              <a:prstDash val="dash"/>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0" name="Line 34">
              <a:extLst>
                <a:ext uri="{FF2B5EF4-FFF2-40B4-BE49-F238E27FC236}">
                  <a16:creationId xmlns:a16="http://schemas.microsoft.com/office/drawing/2014/main" id="{AB6EDA60-4CFC-494A-A522-90E803154DB6}"/>
                </a:ext>
              </a:extLst>
            </p:cNvPr>
            <p:cNvSpPr>
              <a:spLocks noChangeShapeType="1"/>
            </p:cNvSpPr>
            <p:nvPr/>
          </p:nvSpPr>
          <p:spPr bwMode="auto">
            <a:xfrm flipV="1">
              <a:off x="90044" y="3739102"/>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1" name="Line 35">
              <a:extLst>
                <a:ext uri="{FF2B5EF4-FFF2-40B4-BE49-F238E27FC236}">
                  <a16:creationId xmlns:a16="http://schemas.microsoft.com/office/drawing/2014/main" id="{66410511-035D-4E44-9E11-BC02E4CD3E32}"/>
                </a:ext>
              </a:extLst>
            </p:cNvPr>
            <p:cNvSpPr>
              <a:spLocks noChangeShapeType="1"/>
            </p:cNvSpPr>
            <p:nvPr/>
          </p:nvSpPr>
          <p:spPr bwMode="auto">
            <a:xfrm flipV="1">
              <a:off x="90044" y="2957720"/>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2" name="Line 36">
              <a:extLst>
                <a:ext uri="{FF2B5EF4-FFF2-40B4-BE49-F238E27FC236}">
                  <a16:creationId xmlns:a16="http://schemas.microsoft.com/office/drawing/2014/main" id="{DC75E16B-89D3-4A03-86EB-6835D86113F6}"/>
                </a:ext>
              </a:extLst>
            </p:cNvPr>
            <p:cNvSpPr>
              <a:spLocks noChangeShapeType="1"/>
            </p:cNvSpPr>
            <p:nvPr/>
          </p:nvSpPr>
          <p:spPr bwMode="auto">
            <a:xfrm flipV="1">
              <a:off x="90044" y="2624537"/>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3" name="Line 37">
              <a:extLst>
                <a:ext uri="{FF2B5EF4-FFF2-40B4-BE49-F238E27FC236}">
                  <a16:creationId xmlns:a16="http://schemas.microsoft.com/office/drawing/2014/main" id="{EA5CA38E-E173-42C5-A11E-A8A3160758CB}"/>
                </a:ext>
              </a:extLst>
            </p:cNvPr>
            <p:cNvSpPr>
              <a:spLocks noChangeShapeType="1"/>
            </p:cNvSpPr>
            <p:nvPr/>
          </p:nvSpPr>
          <p:spPr bwMode="auto">
            <a:xfrm flipV="1">
              <a:off x="90044" y="2290167"/>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4" name="Line 38">
              <a:extLst>
                <a:ext uri="{FF2B5EF4-FFF2-40B4-BE49-F238E27FC236}">
                  <a16:creationId xmlns:a16="http://schemas.microsoft.com/office/drawing/2014/main" id="{BE2E6F94-C5B7-48D6-ABE1-190ED9E8763A}"/>
                </a:ext>
              </a:extLst>
            </p:cNvPr>
            <p:cNvSpPr>
              <a:spLocks noChangeShapeType="1"/>
            </p:cNvSpPr>
            <p:nvPr/>
          </p:nvSpPr>
          <p:spPr bwMode="auto">
            <a:xfrm flipV="1">
              <a:off x="90044" y="1955798"/>
              <a:ext cx="922527" cy="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sp>
          <p:nvSpPr>
            <p:cNvPr id="55" name="Line 44">
              <a:extLst>
                <a:ext uri="{FF2B5EF4-FFF2-40B4-BE49-F238E27FC236}">
                  <a16:creationId xmlns:a16="http://schemas.microsoft.com/office/drawing/2014/main" id="{E7E8E2E4-2FB8-425E-8837-15B80349C50A}"/>
                </a:ext>
              </a:extLst>
            </p:cNvPr>
            <p:cNvSpPr>
              <a:spLocks noChangeShapeType="1"/>
            </p:cNvSpPr>
            <p:nvPr/>
          </p:nvSpPr>
          <p:spPr bwMode="auto">
            <a:xfrm flipV="1">
              <a:off x="90044" y="3293276"/>
              <a:ext cx="922527" cy="0"/>
            </a:xfrm>
            <a:prstGeom prst="line">
              <a:avLst/>
            </a:prstGeom>
            <a:noFill/>
            <a:ln w="9525">
              <a:solidFill>
                <a:srgbClr val="C0C0C0"/>
              </a:solidFill>
              <a:prstDash val="dash"/>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algn="ctr" defTabSz="960120" fontAlgn="base">
                <a:spcBef>
                  <a:spcPct val="0"/>
                </a:spcBef>
                <a:spcAft>
                  <a:spcPct val="0"/>
                </a:spcAft>
                <a:defRPr/>
              </a:pPr>
              <a:endParaRPr lang="de-DE" sz="1200">
                <a:solidFill>
                  <a:srgbClr val="000000"/>
                </a:solidFill>
                <a:ea typeface="MS PGothic" panose="020B0600070205080204" pitchFamily="34" charset="-128"/>
              </a:endParaRPr>
            </a:p>
          </p:txBody>
        </p:sp>
      </p:grpSp>
      <p:grpSp>
        <p:nvGrpSpPr>
          <p:cNvPr id="69" name="Gruppieren 68">
            <a:extLst>
              <a:ext uri="{FF2B5EF4-FFF2-40B4-BE49-F238E27FC236}">
                <a16:creationId xmlns:a16="http://schemas.microsoft.com/office/drawing/2014/main" id="{C3151F61-0A40-42EF-8CBE-9C238502E89C}"/>
              </a:ext>
            </a:extLst>
          </p:cNvPr>
          <p:cNvGrpSpPr/>
          <p:nvPr/>
        </p:nvGrpSpPr>
        <p:grpSpPr>
          <a:xfrm>
            <a:off x="6909078" y="1974410"/>
            <a:ext cx="4194856" cy="3473889"/>
            <a:chOff x="6637628" y="1547814"/>
            <a:chExt cx="3246406" cy="2922988"/>
          </a:xfrm>
        </p:grpSpPr>
        <p:sp>
          <p:nvSpPr>
            <p:cNvPr id="70" name="Rectangle 4">
              <a:extLst>
                <a:ext uri="{FF2B5EF4-FFF2-40B4-BE49-F238E27FC236}">
                  <a16:creationId xmlns:a16="http://schemas.microsoft.com/office/drawing/2014/main" id="{765D7DC9-E123-4785-8EBD-7F630DAE7CDE}"/>
                </a:ext>
              </a:extLst>
            </p:cNvPr>
            <p:cNvSpPr>
              <a:spLocks noChangeArrowheads="1"/>
            </p:cNvSpPr>
            <p:nvPr/>
          </p:nvSpPr>
          <p:spPr bwMode="auto">
            <a:xfrm flipH="1" flipV="1">
              <a:off x="8285917" y="1694312"/>
              <a:ext cx="1598117" cy="1126143"/>
            </a:xfrm>
            <a:prstGeom prst="rect">
              <a:avLst/>
            </a:prstGeom>
            <a:solidFill>
              <a:srgbClr val="DFE4E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71" name="Rectangle 6">
              <a:extLst>
                <a:ext uri="{FF2B5EF4-FFF2-40B4-BE49-F238E27FC236}">
                  <a16:creationId xmlns:a16="http://schemas.microsoft.com/office/drawing/2014/main" id="{E898759F-CE52-4F2A-9789-AD396398EFF4}"/>
                </a:ext>
              </a:extLst>
            </p:cNvPr>
            <p:cNvSpPr>
              <a:spLocks noChangeArrowheads="1"/>
            </p:cNvSpPr>
            <p:nvPr/>
          </p:nvSpPr>
          <p:spPr bwMode="auto">
            <a:xfrm flipV="1">
              <a:off x="6639104" y="2923103"/>
              <a:ext cx="1598117" cy="1403195"/>
            </a:xfrm>
            <a:prstGeom prst="rect">
              <a:avLst/>
            </a:prstGeom>
            <a:solidFill>
              <a:srgbClr val="DFE4E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72" name="Rectangle 17">
              <a:extLst>
                <a:ext uri="{FF2B5EF4-FFF2-40B4-BE49-F238E27FC236}">
                  <a16:creationId xmlns:a16="http://schemas.microsoft.com/office/drawing/2014/main" id="{FDEF0907-49A1-4E98-8FBA-FCDC6B0E4C81}"/>
                </a:ext>
              </a:extLst>
            </p:cNvPr>
            <p:cNvSpPr>
              <a:spLocks noChangeArrowheads="1"/>
            </p:cNvSpPr>
            <p:nvPr/>
          </p:nvSpPr>
          <p:spPr bwMode="auto">
            <a:xfrm>
              <a:off x="8772788" y="2049695"/>
              <a:ext cx="802928"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73" name="Rectangle 43">
              <a:extLst>
                <a:ext uri="{FF2B5EF4-FFF2-40B4-BE49-F238E27FC236}">
                  <a16:creationId xmlns:a16="http://schemas.microsoft.com/office/drawing/2014/main" id="{C32116A0-D0D4-4645-A6F7-9CDBA40D9B55}"/>
                </a:ext>
              </a:extLst>
            </p:cNvPr>
            <p:cNvSpPr>
              <a:spLocks noChangeArrowheads="1"/>
            </p:cNvSpPr>
            <p:nvPr/>
          </p:nvSpPr>
          <p:spPr bwMode="auto">
            <a:xfrm>
              <a:off x="8748936" y="1696506"/>
              <a:ext cx="853586" cy="288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a:p>
              <a:pPr marL="360045" marR="0" lvl="0" indent="-360045" algn="ctr" defTabSz="960120" eaLnBrk="1" fontAlgn="base" latinLnBrk="0" hangingPunct="1">
                <a:lnSpc>
                  <a:spcPct val="100000"/>
                </a:lnSpc>
                <a:spcBef>
                  <a:spcPts val="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Bachelor-Thesis</a:t>
              </a:r>
            </a:p>
          </p:txBody>
        </p:sp>
        <p:sp>
          <p:nvSpPr>
            <p:cNvPr id="74" name="Line 33">
              <a:extLst>
                <a:ext uri="{FF2B5EF4-FFF2-40B4-BE49-F238E27FC236}">
                  <a16:creationId xmlns:a16="http://schemas.microsoft.com/office/drawing/2014/main" id="{7CD35E66-8908-498A-B3EB-56CF0C6BE9F3}"/>
                </a:ext>
              </a:extLst>
            </p:cNvPr>
            <p:cNvSpPr>
              <a:spLocks noChangeShapeType="1"/>
            </p:cNvSpPr>
            <p:nvPr/>
          </p:nvSpPr>
          <p:spPr bwMode="auto">
            <a:xfrm flipV="1">
              <a:off x="8359699" y="2542406"/>
              <a:ext cx="1524335"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75" name="Line 34">
              <a:extLst>
                <a:ext uri="{FF2B5EF4-FFF2-40B4-BE49-F238E27FC236}">
                  <a16:creationId xmlns:a16="http://schemas.microsoft.com/office/drawing/2014/main" id="{7B5CF615-394A-4C2F-B467-5512641EED83}"/>
                </a:ext>
              </a:extLst>
            </p:cNvPr>
            <p:cNvSpPr>
              <a:spLocks noChangeShapeType="1"/>
            </p:cNvSpPr>
            <p:nvPr/>
          </p:nvSpPr>
          <p:spPr bwMode="auto">
            <a:xfrm flipV="1">
              <a:off x="8359699" y="2262367"/>
              <a:ext cx="1524335"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76" name="Line 35">
              <a:extLst>
                <a:ext uri="{FF2B5EF4-FFF2-40B4-BE49-F238E27FC236}">
                  <a16:creationId xmlns:a16="http://schemas.microsoft.com/office/drawing/2014/main" id="{D1BE1DB7-4644-4A87-A01E-318FB4C718DF}"/>
                </a:ext>
              </a:extLst>
            </p:cNvPr>
            <p:cNvSpPr>
              <a:spLocks noChangeShapeType="1"/>
            </p:cNvSpPr>
            <p:nvPr/>
          </p:nvSpPr>
          <p:spPr bwMode="auto">
            <a:xfrm flipV="1">
              <a:off x="8359699" y="1981328"/>
              <a:ext cx="1524335"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77" name="Line 36">
              <a:extLst>
                <a:ext uri="{FF2B5EF4-FFF2-40B4-BE49-F238E27FC236}">
                  <a16:creationId xmlns:a16="http://schemas.microsoft.com/office/drawing/2014/main" id="{64F1D8A7-1487-4862-970A-090F7D03AEA6}"/>
                </a:ext>
              </a:extLst>
            </p:cNvPr>
            <p:cNvSpPr>
              <a:spLocks noChangeShapeType="1"/>
            </p:cNvSpPr>
            <p:nvPr/>
          </p:nvSpPr>
          <p:spPr bwMode="auto">
            <a:xfrm flipV="1">
              <a:off x="8359699" y="1700291"/>
              <a:ext cx="1524335"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78" name="Line 39">
              <a:extLst>
                <a:ext uri="{FF2B5EF4-FFF2-40B4-BE49-F238E27FC236}">
                  <a16:creationId xmlns:a16="http://schemas.microsoft.com/office/drawing/2014/main" id="{F0125AF8-826A-4B78-A83D-F1B4EC79F853}"/>
                </a:ext>
              </a:extLst>
            </p:cNvPr>
            <p:cNvSpPr>
              <a:spLocks noChangeShapeType="1"/>
            </p:cNvSpPr>
            <p:nvPr/>
          </p:nvSpPr>
          <p:spPr bwMode="auto">
            <a:xfrm flipV="1">
              <a:off x="6637628" y="4321314"/>
              <a:ext cx="1507365"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79" name="Line 40">
              <a:extLst>
                <a:ext uri="{FF2B5EF4-FFF2-40B4-BE49-F238E27FC236}">
                  <a16:creationId xmlns:a16="http://schemas.microsoft.com/office/drawing/2014/main" id="{16EB9BA4-F5C3-4448-867C-8F610855466F}"/>
                </a:ext>
              </a:extLst>
            </p:cNvPr>
            <p:cNvSpPr>
              <a:spLocks noChangeShapeType="1"/>
            </p:cNvSpPr>
            <p:nvPr/>
          </p:nvSpPr>
          <p:spPr bwMode="auto">
            <a:xfrm flipV="1">
              <a:off x="6637628" y="4041273"/>
              <a:ext cx="1507365"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0" name="Line 41">
              <a:extLst>
                <a:ext uri="{FF2B5EF4-FFF2-40B4-BE49-F238E27FC236}">
                  <a16:creationId xmlns:a16="http://schemas.microsoft.com/office/drawing/2014/main" id="{FEFA12C1-49AB-49CE-91AF-FA9966FAB46E}"/>
                </a:ext>
              </a:extLst>
            </p:cNvPr>
            <p:cNvSpPr>
              <a:spLocks noChangeShapeType="1"/>
            </p:cNvSpPr>
            <p:nvPr/>
          </p:nvSpPr>
          <p:spPr bwMode="auto">
            <a:xfrm flipV="1">
              <a:off x="6637628" y="3760235"/>
              <a:ext cx="1507365"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1" name="Line 42">
              <a:extLst>
                <a:ext uri="{FF2B5EF4-FFF2-40B4-BE49-F238E27FC236}">
                  <a16:creationId xmlns:a16="http://schemas.microsoft.com/office/drawing/2014/main" id="{D9A166DE-5024-4152-9EC6-53CD0957EA4D}"/>
                </a:ext>
              </a:extLst>
            </p:cNvPr>
            <p:cNvSpPr>
              <a:spLocks noChangeShapeType="1"/>
            </p:cNvSpPr>
            <p:nvPr/>
          </p:nvSpPr>
          <p:spPr bwMode="auto">
            <a:xfrm flipV="1">
              <a:off x="6637628" y="3479198"/>
              <a:ext cx="1507365"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2" name="Line 43">
              <a:extLst>
                <a:ext uri="{FF2B5EF4-FFF2-40B4-BE49-F238E27FC236}">
                  <a16:creationId xmlns:a16="http://schemas.microsoft.com/office/drawing/2014/main" id="{B464B715-517F-46E8-9F09-57F8E284CF26}"/>
                </a:ext>
              </a:extLst>
            </p:cNvPr>
            <p:cNvSpPr>
              <a:spLocks noChangeShapeType="1"/>
            </p:cNvSpPr>
            <p:nvPr/>
          </p:nvSpPr>
          <p:spPr bwMode="auto">
            <a:xfrm flipV="1">
              <a:off x="6637628" y="3199158"/>
              <a:ext cx="1507365"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3" name="AutoShape 58">
              <a:extLst>
                <a:ext uri="{FF2B5EF4-FFF2-40B4-BE49-F238E27FC236}">
                  <a16:creationId xmlns:a16="http://schemas.microsoft.com/office/drawing/2014/main" id="{BAF10BD8-FC51-4E79-91DA-A34D12BA82F2}"/>
                </a:ext>
              </a:extLst>
            </p:cNvPr>
            <p:cNvSpPr>
              <a:spLocks noChangeArrowheads="1"/>
            </p:cNvSpPr>
            <p:nvPr/>
          </p:nvSpPr>
          <p:spPr bwMode="auto">
            <a:xfrm flipV="1">
              <a:off x="8062358" y="2922106"/>
              <a:ext cx="388093" cy="1548696"/>
            </a:xfrm>
            <a:prstGeom prst="roundRect">
              <a:avLst>
                <a:gd name="adj" fmla="val 41394"/>
              </a:avLst>
            </a:prstGeom>
            <a:solidFill>
              <a:srgbClr val="FFFFFF"/>
            </a:solidFill>
            <a:ln w="9525" algn="ctr">
              <a:solidFill>
                <a:srgbClr val="FFFFFF"/>
              </a:solidFill>
              <a:round/>
              <a:headEnd/>
              <a:tailEnd/>
            </a:ln>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84" name="AutoShape 59">
              <a:extLst>
                <a:ext uri="{FF2B5EF4-FFF2-40B4-BE49-F238E27FC236}">
                  <a16:creationId xmlns:a16="http://schemas.microsoft.com/office/drawing/2014/main" id="{5168FD9B-CFB3-4722-AED5-8E28B950A02A}"/>
                </a:ext>
              </a:extLst>
            </p:cNvPr>
            <p:cNvSpPr>
              <a:spLocks noChangeArrowheads="1"/>
            </p:cNvSpPr>
            <p:nvPr/>
          </p:nvSpPr>
          <p:spPr bwMode="auto">
            <a:xfrm flipV="1">
              <a:off x="8066046" y="1547814"/>
              <a:ext cx="381453" cy="1286593"/>
            </a:xfrm>
            <a:prstGeom prst="roundRect">
              <a:avLst>
                <a:gd name="adj" fmla="val 41394"/>
              </a:avLst>
            </a:prstGeom>
            <a:solidFill>
              <a:srgbClr val="FFFFFF"/>
            </a:solidFill>
            <a:ln w="9525" algn="ctr">
              <a:solidFill>
                <a:srgbClr val="FFFFFF"/>
              </a:solidFill>
              <a:round/>
              <a:headEnd/>
              <a:tailEnd/>
            </a:ln>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85" name="Line 61">
              <a:extLst>
                <a:ext uri="{FF2B5EF4-FFF2-40B4-BE49-F238E27FC236}">
                  <a16:creationId xmlns:a16="http://schemas.microsoft.com/office/drawing/2014/main" id="{32962EB2-D448-4BE5-8DE3-09E16B203647}"/>
                </a:ext>
              </a:extLst>
            </p:cNvPr>
            <p:cNvSpPr>
              <a:spLocks noChangeShapeType="1"/>
            </p:cNvSpPr>
            <p:nvPr/>
          </p:nvSpPr>
          <p:spPr bwMode="auto">
            <a:xfrm flipV="1">
              <a:off x="8063833" y="3097506"/>
              <a:ext cx="0" cy="1227795"/>
            </a:xfrm>
            <a:prstGeom prst="line">
              <a:avLst/>
            </a:prstGeom>
            <a:noFill/>
            <a:ln w="57150">
              <a:solidFill>
                <a:srgbClr val="0B72B5"/>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6" name="Line 67">
              <a:extLst>
                <a:ext uri="{FF2B5EF4-FFF2-40B4-BE49-F238E27FC236}">
                  <a16:creationId xmlns:a16="http://schemas.microsoft.com/office/drawing/2014/main" id="{DF004EFC-B0F1-4B47-82A5-0AF42A46048E}"/>
                </a:ext>
              </a:extLst>
            </p:cNvPr>
            <p:cNvSpPr>
              <a:spLocks noChangeShapeType="1"/>
            </p:cNvSpPr>
            <p:nvPr/>
          </p:nvSpPr>
          <p:spPr bwMode="auto">
            <a:xfrm flipH="1" flipV="1">
              <a:off x="8445286" y="1585684"/>
              <a:ext cx="0" cy="1064354"/>
            </a:xfrm>
            <a:prstGeom prst="line">
              <a:avLst/>
            </a:prstGeom>
            <a:noFill/>
            <a:ln w="57150">
              <a:solidFill>
                <a:srgbClr val="0B72B5"/>
              </a:solidFill>
              <a:round/>
              <a:headEnd/>
              <a:tailEnd type="triangle" w="med" len="sm"/>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87" name="Rectangle 6">
              <a:extLst>
                <a:ext uri="{FF2B5EF4-FFF2-40B4-BE49-F238E27FC236}">
                  <a16:creationId xmlns:a16="http://schemas.microsoft.com/office/drawing/2014/main" id="{B1E73C34-AE40-4A67-8E77-BA7D3A36440A}"/>
                </a:ext>
              </a:extLst>
            </p:cNvPr>
            <p:cNvSpPr>
              <a:spLocks noChangeArrowheads="1"/>
            </p:cNvSpPr>
            <p:nvPr/>
          </p:nvSpPr>
          <p:spPr bwMode="auto">
            <a:xfrm>
              <a:off x="8776478" y="2610774"/>
              <a:ext cx="802928"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88" name="Rectangle 6">
              <a:extLst>
                <a:ext uri="{FF2B5EF4-FFF2-40B4-BE49-F238E27FC236}">
                  <a16:creationId xmlns:a16="http://schemas.microsoft.com/office/drawing/2014/main" id="{086908AE-2682-4D34-9FF7-A8F35E04D802}"/>
                </a:ext>
              </a:extLst>
            </p:cNvPr>
            <p:cNvSpPr>
              <a:spLocks noChangeArrowheads="1"/>
            </p:cNvSpPr>
            <p:nvPr/>
          </p:nvSpPr>
          <p:spPr bwMode="auto">
            <a:xfrm>
              <a:off x="8813419" y="2329736"/>
              <a:ext cx="723142"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89" name="Rectangle 6">
              <a:extLst>
                <a:ext uri="{FF2B5EF4-FFF2-40B4-BE49-F238E27FC236}">
                  <a16:creationId xmlns:a16="http://schemas.microsoft.com/office/drawing/2014/main" id="{737CBEF9-BF38-45C1-ABD0-32550C7930B4}"/>
                </a:ext>
              </a:extLst>
            </p:cNvPr>
            <p:cNvSpPr>
              <a:spLocks noChangeArrowheads="1"/>
            </p:cNvSpPr>
            <p:nvPr/>
          </p:nvSpPr>
          <p:spPr bwMode="auto">
            <a:xfrm>
              <a:off x="6980676" y="3548560"/>
              <a:ext cx="723142"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90" name="Rectangle 9">
              <a:extLst>
                <a:ext uri="{FF2B5EF4-FFF2-40B4-BE49-F238E27FC236}">
                  <a16:creationId xmlns:a16="http://schemas.microsoft.com/office/drawing/2014/main" id="{AE927CFB-652B-4110-85D2-AF61481C3516}"/>
                </a:ext>
              </a:extLst>
            </p:cNvPr>
            <p:cNvSpPr>
              <a:spLocks noChangeArrowheads="1"/>
            </p:cNvSpPr>
            <p:nvPr/>
          </p:nvSpPr>
          <p:spPr bwMode="auto">
            <a:xfrm>
              <a:off x="6830074" y="2987482"/>
              <a:ext cx="1025822"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Freiwilliges Praktikum</a:t>
              </a:r>
            </a:p>
          </p:txBody>
        </p:sp>
        <p:sp>
          <p:nvSpPr>
            <p:cNvPr id="91" name="Rectangle 6">
              <a:extLst>
                <a:ext uri="{FF2B5EF4-FFF2-40B4-BE49-F238E27FC236}">
                  <a16:creationId xmlns:a16="http://schemas.microsoft.com/office/drawing/2014/main" id="{4912DA30-5A68-4B52-97E0-4A8A0960C322}"/>
                </a:ext>
              </a:extLst>
            </p:cNvPr>
            <p:cNvSpPr>
              <a:spLocks noChangeArrowheads="1"/>
            </p:cNvSpPr>
            <p:nvPr/>
          </p:nvSpPr>
          <p:spPr bwMode="auto">
            <a:xfrm>
              <a:off x="6940787" y="3828602"/>
              <a:ext cx="802928"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92" name="Rectangle 6">
              <a:extLst>
                <a:ext uri="{FF2B5EF4-FFF2-40B4-BE49-F238E27FC236}">
                  <a16:creationId xmlns:a16="http://schemas.microsoft.com/office/drawing/2014/main" id="{80AB78F5-7B3A-413F-B7A2-C89D9D3D30CB}"/>
                </a:ext>
              </a:extLst>
            </p:cNvPr>
            <p:cNvSpPr>
              <a:spLocks noChangeArrowheads="1"/>
            </p:cNvSpPr>
            <p:nvPr/>
          </p:nvSpPr>
          <p:spPr bwMode="auto">
            <a:xfrm>
              <a:off x="6941523" y="4109641"/>
              <a:ext cx="802928"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93" name="Rectangle 6">
              <a:extLst>
                <a:ext uri="{FF2B5EF4-FFF2-40B4-BE49-F238E27FC236}">
                  <a16:creationId xmlns:a16="http://schemas.microsoft.com/office/drawing/2014/main" id="{578DCE33-A14A-4B69-9B17-2530E94EA2D2}"/>
                </a:ext>
              </a:extLst>
            </p:cNvPr>
            <p:cNvSpPr>
              <a:spLocks noChangeArrowheads="1"/>
            </p:cNvSpPr>
            <p:nvPr/>
          </p:nvSpPr>
          <p:spPr bwMode="auto">
            <a:xfrm>
              <a:off x="6940789" y="3267525"/>
              <a:ext cx="802928" cy="14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94" name="Freeform 64">
              <a:extLst>
                <a:ext uri="{FF2B5EF4-FFF2-40B4-BE49-F238E27FC236}">
                  <a16:creationId xmlns:a16="http://schemas.microsoft.com/office/drawing/2014/main" id="{14EB9464-BB69-4A64-AF39-8C85F82B2CBD}"/>
                </a:ext>
              </a:extLst>
            </p:cNvPr>
            <p:cNvSpPr>
              <a:spLocks/>
            </p:cNvSpPr>
            <p:nvPr/>
          </p:nvSpPr>
          <p:spPr bwMode="auto">
            <a:xfrm flipV="1">
              <a:off x="8063844" y="2650037"/>
              <a:ext cx="381453" cy="453447"/>
            </a:xfrm>
            <a:custGeom>
              <a:avLst/>
              <a:gdLst>
                <a:gd name="T0" fmla="*/ 0 w 312"/>
                <a:gd name="T1" fmla="*/ 0 h 325"/>
                <a:gd name="T2" fmla="*/ 2147483647 w 312"/>
                <a:gd name="T3" fmla="*/ 2147483647 h 325"/>
                <a:gd name="T4" fmla="*/ 0 60000 65536"/>
                <a:gd name="T5" fmla="*/ 0 60000 65536"/>
                <a:gd name="T6" fmla="*/ 0 w 312"/>
                <a:gd name="T7" fmla="*/ 0 h 325"/>
                <a:gd name="T8" fmla="*/ 312 w 312"/>
                <a:gd name="T9" fmla="*/ 325 h 325"/>
              </a:gdLst>
              <a:ahLst/>
              <a:cxnLst>
                <a:cxn ang="T4">
                  <a:pos x="T0" y="T1"/>
                </a:cxn>
                <a:cxn ang="T5">
                  <a:pos x="T2" y="T3"/>
                </a:cxn>
              </a:cxnLst>
              <a:rect l="T6" t="T7" r="T8" b="T9"/>
              <a:pathLst>
                <a:path w="312" h="325">
                  <a:moveTo>
                    <a:pt x="0" y="0"/>
                  </a:moveTo>
                  <a:cubicBezTo>
                    <a:pt x="2" y="142"/>
                    <a:pt x="311" y="168"/>
                    <a:pt x="312" y="325"/>
                  </a:cubicBezTo>
                </a:path>
              </a:pathLst>
            </a:custGeom>
            <a:noFill/>
            <a:ln w="57150" cap="flat" cmpd="sng">
              <a:solidFill>
                <a:srgbClr val="0B72B5"/>
              </a:solidFill>
              <a:prstDash val="solid"/>
              <a:round/>
              <a:headEnd/>
              <a:tailEnd/>
            </a:ln>
            <a:extLst>
              <a:ext uri="{909E8E84-426E-40DD-AFC4-6F175D3DCCD1}">
                <a14:hiddenFill xmlns:a14="http://schemas.microsoft.com/office/drawing/2010/main">
                  <a:solidFill>
                    <a:srgbClr val="FFFFFF"/>
                  </a:solid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grpSp>
      <p:sp>
        <p:nvSpPr>
          <p:cNvPr id="95" name="Rechteck 94">
            <a:extLst>
              <a:ext uri="{FF2B5EF4-FFF2-40B4-BE49-F238E27FC236}">
                <a16:creationId xmlns:a16="http://schemas.microsoft.com/office/drawing/2014/main" id="{747668EA-74E7-4DB7-92EA-DD388D4F4A41}"/>
              </a:ext>
            </a:extLst>
          </p:cNvPr>
          <p:cNvSpPr/>
          <p:nvPr/>
        </p:nvSpPr>
        <p:spPr>
          <a:xfrm>
            <a:off x="6527015" y="1753096"/>
            <a:ext cx="36000" cy="4860000"/>
          </a:xfrm>
          <a:prstGeom prst="rect">
            <a:avLst/>
          </a:prstGeom>
          <a:solidFill>
            <a:srgbClr val="1241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Franklin Gothic Book"/>
              <a:ea typeface="+mn-ea"/>
              <a:cs typeface="+mn-cs"/>
            </a:endParaRPr>
          </a:p>
        </p:txBody>
      </p:sp>
      <p:sp>
        <p:nvSpPr>
          <p:cNvPr id="96" name="Textfeld 95">
            <a:extLst>
              <a:ext uri="{FF2B5EF4-FFF2-40B4-BE49-F238E27FC236}">
                <a16:creationId xmlns:a16="http://schemas.microsoft.com/office/drawing/2014/main" id="{A827AB36-DD2E-4FC2-A5C3-64ACC4B4B39E}"/>
              </a:ext>
            </a:extLst>
          </p:cNvPr>
          <p:cNvSpPr txBox="1"/>
          <p:nvPr/>
        </p:nvSpPr>
        <p:spPr>
          <a:xfrm>
            <a:off x="1732042" y="1362571"/>
            <a:ext cx="44634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a:ln>
                  <a:noFill/>
                </a:ln>
                <a:solidFill>
                  <a:srgbClr val="124162"/>
                </a:solidFill>
                <a:effectLst/>
                <a:uLnTx/>
                <a:uFillTx/>
              </a:rPr>
              <a:t>Modell A – Studienbeginn im In- oder Ausland möglich</a:t>
            </a:r>
          </a:p>
        </p:txBody>
      </p:sp>
      <p:sp>
        <p:nvSpPr>
          <p:cNvPr id="97" name="Textfeld 96">
            <a:extLst>
              <a:ext uri="{FF2B5EF4-FFF2-40B4-BE49-F238E27FC236}">
                <a16:creationId xmlns:a16="http://schemas.microsoft.com/office/drawing/2014/main" id="{6C98F7E1-72A6-4BA7-BB14-D4F3BF501948}"/>
              </a:ext>
            </a:extLst>
          </p:cNvPr>
          <p:cNvSpPr txBox="1"/>
          <p:nvPr/>
        </p:nvSpPr>
        <p:spPr>
          <a:xfrm>
            <a:off x="6909078" y="1362571"/>
            <a:ext cx="434725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a:ln>
                  <a:noFill/>
                </a:ln>
                <a:solidFill>
                  <a:srgbClr val="124162"/>
                </a:solidFill>
                <a:effectLst/>
                <a:uLnTx/>
                <a:uFillTx/>
              </a:rPr>
              <a:t>Modell B – Studienbeginn ausschließlich in Reutlingen </a:t>
            </a:r>
          </a:p>
        </p:txBody>
      </p:sp>
      <p:sp>
        <p:nvSpPr>
          <p:cNvPr id="98" name="Rechteck 97">
            <a:extLst>
              <a:ext uri="{FF2B5EF4-FFF2-40B4-BE49-F238E27FC236}">
                <a16:creationId xmlns:a16="http://schemas.microsoft.com/office/drawing/2014/main" id="{B5A49323-258B-4544-9A12-C92D5F188879}"/>
              </a:ext>
            </a:extLst>
          </p:cNvPr>
          <p:cNvSpPr/>
          <p:nvPr/>
        </p:nvSpPr>
        <p:spPr>
          <a:xfrm>
            <a:off x="1346510" y="1753096"/>
            <a:ext cx="36000" cy="4860000"/>
          </a:xfrm>
          <a:prstGeom prst="rect">
            <a:avLst/>
          </a:prstGeom>
          <a:solidFill>
            <a:srgbClr val="1241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Franklin Gothic Book"/>
              <a:ea typeface="+mn-ea"/>
              <a:cs typeface="+mn-cs"/>
            </a:endParaRPr>
          </a:p>
        </p:txBody>
      </p:sp>
      <p:grpSp>
        <p:nvGrpSpPr>
          <p:cNvPr id="99" name="Gruppieren 98">
            <a:extLst>
              <a:ext uri="{FF2B5EF4-FFF2-40B4-BE49-F238E27FC236}">
                <a16:creationId xmlns:a16="http://schemas.microsoft.com/office/drawing/2014/main" id="{407CAACA-F444-4D45-A2AA-D0322FD831E5}"/>
              </a:ext>
            </a:extLst>
          </p:cNvPr>
          <p:cNvGrpSpPr/>
          <p:nvPr/>
        </p:nvGrpSpPr>
        <p:grpSpPr>
          <a:xfrm>
            <a:off x="1730012" y="1967527"/>
            <a:ext cx="4465476" cy="3480769"/>
            <a:chOff x="1199086" y="1767502"/>
            <a:chExt cx="4465476" cy="3480769"/>
          </a:xfrm>
        </p:grpSpPr>
        <p:sp>
          <p:nvSpPr>
            <p:cNvPr id="100" name="Rectangle 4">
              <a:extLst>
                <a:ext uri="{FF2B5EF4-FFF2-40B4-BE49-F238E27FC236}">
                  <a16:creationId xmlns:a16="http://schemas.microsoft.com/office/drawing/2014/main" id="{34B5EAB3-8ABB-414C-AA8C-4EA99F62D7B8}"/>
                </a:ext>
              </a:extLst>
            </p:cNvPr>
            <p:cNvSpPr>
              <a:spLocks noChangeArrowheads="1"/>
            </p:cNvSpPr>
            <p:nvPr/>
          </p:nvSpPr>
          <p:spPr bwMode="auto">
            <a:xfrm flipV="1">
              <a:off x="3420660" y="3410660"/>
              <a:ext cx="2243902" cy="1669475"/>
            </a:xfrm>
            <a:prstGeom prst="rect">
              <a:avLst/>
            </a:prstGeom>
            <a:solidFill>
              <a:srgbClr val="FFE8D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101" name="AutoShape 61">
              <a:extLst>
                <a:ext uri="{FF2B5EF4-FFF2-40B4-BE49-F238E27FC236}">
                  <a16:creationId xmlns:a16="http://schemas.microsoft.com/office/drawing/2014/main" id="{789F2A00-07D5-4CA9-91EE-738EDFA604D5}"/>
                </a:ext>
              </a:extLst>
            </p:cNvPr>
            <p:cNvSpPr>
              <a:spLocks noChangeArrowheads="1"/>
            </p:cNvSpPr>
            <p:nvPr/>
          </p:nvSpPr>
          <p:spPr bwMode="auto">
            <a:xfrm flipV="1">
              <a:off x="3149118" y="3410660"/>
              <a:ext cx="533476" cy="1775034"/>
            </a:xfrm>
            <a:prstGeom prst="roundRect">
              <a:avLst>
                <a:gd name="adj" fmla="val 41394"/>
              </a:avLst>
            </a:prstGeom>
            <a:solidFill>
              <a:srgbClr val="FFFFFF"/>
            </a:solidFill>
            <a:ln w="9525" algn="ctr">
              <a:solidFill>
                <a:srgbClr val="FFFFFF"/>
              </a:solidFill>
              <a:round/>
              <a:headEnd/>
              <a:tailEnd/>
            </a:ln>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102" name="Rectangle 98">
              <a:extLst>
                <a:ext uri="{FF2B5EF4-FFF2-40B4-BE49-F238E27FC236}">
                  <a16:creationId xmlns:a16="http://schemas.microsoft.com/office/drawing/2014/main" id="{25274201-4634-4159-ADB6-F737B697E9E7}"/>
                </a:ext>
              </a:extLst>
            </p:cNvPr>
            <p:cNvSpPr>
              <a:spLocks noChangeArrowheads="1"/>
            </p:cNvSpPr>
            <p:nvPr/>
          </p:nvSpPr>
          <p:spPr bwMode="auto">
            <a:xfrm flipH="1" flipV="1">
              <a:off x="3466330" y="1948684"/>
              <a:ext cx="2198231" cy="1339849"/>
            </a:xfrm>
            <a:prstGeom prst="rect">
              <a:avLst/>
            </a:prstGeom>
            <a:solidFill>
              <a:srgbClr val="DFE4E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103" name="Rectangle 99">
              <a:extLst>
                <a:ext uri="{FF2B5EF4-FFF2-40B4-BE49-F238E27FC236}">
                  <a16:creationId xmlns:a16="http://schemas.microsoft.com/office/drawing/2014/main" id="{D5B9015E-DA78-4FC1-9FF4-8B750C320EF2}"/>
                </a:ext>
              </a:extLst>
            </p:cNvPr>
            <p:cNvSpPr>
              <a:spLocks noChangeArrowheads="1"/>
            </p:cNvSpPr>
            <p:nvPr/>
          </p:nvSpPr>
          <p:spPr bwMode="auto">
            <a:xfrm flipH="1" flipV="1">
              <a:off x="1201116" y="1948684"/>
              <a:ext cx="2243902" cy="1339849"/>
            </a:xfrm>
            <a:prstGeom prst="rect">
              <a:avLst/>
            </a:prstGeom>
            <a:solidFill>
              <a:srgbClr val="FFE8D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104" name="Rectangle 3">
              <a:extLst>
                <a:ext uri="{FF2B5EF4-FFF2-40B4-BE49-F238E27FC236}">
                  <a16:creationId xmlns:a16="http://schemas.microsoft.com/office/drawing/2014/main" id="{206AB0B2-ADDF-4E6F-9C2D-97F0981346E9}"/>
                </a:ext>
              </a:extLst>
            </p:cNvPr>
            <p:cNvSpPr>
              <a:spLocks noChangeArrowheads="1"/>
            </p:cNvSpPr>
            <p:nvPr/>
          </p:nvSpPr>
          <p:spPr bwMode="auto">
            <a:xfrm flipV="1">
              <a:off x="1201115" y="3410660"/>
              <a:ext cx="2198231" cy="1669475"/>
            </a:xfrm>
            <a:prstGeom prst="rect">
              <a:avLst/>
            </a:prstGeom>
            <a:solidFill>
              <a:srgbClr val="DFE4E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sp>
          <p:nvSpPr>
            <p:cNvPr id="105" name="Rectangle 6">
              <a:extLst>
                <a:ext uri="{FF2B5EF4-FFF2-40B4-BE49-F238E27FC236}">
                  <a16:creationId xmlns:a16="http://schemas.microsoft.com/office/drawing/2014/main" id="{1DC326E3-527A-41E4-A729-0DE4387EEEFA}"/>
                </a:ext>
              </a:extLst>
            </p:cNvPr>
            <p:cNvSpPr>
              <a:spLocks noChangeArrowheads="1"/>
            </p:cNvSpPr>
            <p:nvPr/>
          </p:nvSpPr>
          <p:spPr bwMode="auto">
            <a:xfrm>
              <a:off x="1710640" y="4156016"/>
              <a:ext cx="9153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106" name="Rectangle 9">
              <a:extLst>
                <a:ext uri="{FF2B5EF4-FFF2-40B4-BE49-F238E27FC236}">
                  <a16:creationId xmlns:a16="http://schemas.microsoft.com/office/drawing/2014/main" id="{A4559BB9-39BB-4149-972A-A74B62BBA185}"/>
                </a:ext>
              </a:extLst>
            </p:cNvPr>
            <p:cNvSpPr>
              <a:spLocks noChangeArrowheads="1"/>
            </p:cNvSpPr>
            <p:nvPr/>
          </p:nvSpPr>
          <p:spPr bwMode="auto">
            <a:xfrm>
              <a:off x="1520095" y="3488464"/>
              <a:ext cx="1298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Freiwilliges Praktikum</a:t>
              </a:r>
            </a:p>
          </p:txBody>
        </p:sp>
        <p:sp>
          <p:nvSpPr>
            <p:cNvPr id="107" name="Rectangle 17">
              <a:extLst>
                <a:ext uri="{FF2B5EF4-FFF2-40B4-BE49-F238E27FC236}">
                  <a16:creationId xmlns:a16="http://schemas.microsoft.com/office/drawing/2014/main" id="{261E2C83-C65A-4E8E-981A-B2DAC4D980B7}"/>
                </a:ext>
              </a:extLst>
            </p:cNvPr>
            <p:cNvSpPr>
              <a:spLocks noChangeArrowheads="1"/>
            </p:cNvSpPr>
            <p:nvPr/>
          </p:nvSpPr>
          <p:spPr bwMode="auto">
            <a:xfrm>
              <a:off x="4148035" y="2288076"/>
              <a:ext cx="1080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ts val="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a:p>
              <a:pPr marL="360045" marR="0" lvl="0" indent="-360045" algn="ctr" defTabSz="960120" eaLnBrk="1" fontAlgn="base" latinLnBrk="0" hangingPunct="1">
                <a:lnSpc>
                  <a:spcPct val="100000"/>
                </a:lnSpc>
                <a:spcBef>
                  <a:spcPts val="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Bachelor-Thesis</a:t>
              </a:r>
            </a:p>
          </p:txBody>
        </p:sp>
        <p:sp>
          <p:nvSpPr>
            <p:cNvPr id="108" name="Rectangle 43">
              <a:extLst>
                <a:ext uri="{FF2B5EF4-FFF2-40B4-BE49-F238E27FC236}">
                  <a16:creationId xmlns:a16="http://schemas.microsoft.com/office/drawing/2014/main" id="{A1160CB5-0619-4AA6-94D1-015E0BE69EA3}"/>
                </a:ext>
              </a:extLst>
            </p:cNvPr>
            <p:cNvSpPr>
              <a:spLocks noChangeArrowheads="1"/>
            </p:cNvSpPr>
            <p:nvPr/>
          </p:nvSpPr>
          <p:spPr bwMode="auto">
            <a:xfrm>
              <a:off x="4231606" y="2038345"/>
              <a:ext cx="9153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109" name="Rectangle 10">
              <a:extLst>
                <a:ext uri="{FF2B5EF4-FFF2-40B4-BE49-F238E27FC236}">
                  <a16:creationId xmlns:a16="http://schemas.microsoft.com/office/drawing/2014/main" id="{71D73F56-86E5-423B-A459-2F808D270341}"/>
                </a:ext>
              </a:extLst>
            </p:cNvPr>
            <p:cNvSpPr>
              <a:spLocks noChangeArrowheads="1"/>
            </p:cNvSpPr>
            <p:nvPr/>
          </p:nvSpPr>
          <p:spPr bwMode="auto">
            <a:xfrm>
              <a:off x="4179079" y="4489201"/>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10" name="Rectangle 27">
              <a:extLst>
                <a:ext uri="{FF2B5EF4-FFF2-40B4-BE49-F238E27FC236}">
                  <a16:creationId xmlns:a16="http://schemas.microsoft.com/office/drawing/2014/main" id="{5D2EBE85-9385-46DB-8559-2422A32B8A76}"/>
                </a:ext>
              </a:extLst>
            </p:cNvPr>
            <p:cNvSpPr>
              <a:spLocks noChangeArrowheads="1"/>
            </p:cNvSpPr>
            <p:nvPr/>
          </p:nvSpPr>
          <p:spPr bwMode="auto">
            <a:xfrm>
              <a:off x="4231604" y="4154831"/>
              <a:ext cx="9153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111" name="Text Box 62">
              <a:extLst>
                <a:ext uri="{FF2B5EF4-FFF2-40B4-BE49-F238E27FC236}">
                  <a16:creationId xmlns:a16="http://schemas.microsoft.com/office/drawing/2014/main" id="{6961EC4E-AE21-4047-8DEF-841826078BBB}"/>
                </a:ext>
              </a:extLst>
            </p:cNvPr>
            <p:cNvSpPr txBox="1">
              <a:spLocks noChangeArrowheads="1"/>
            </p:cNvSpPr>
            <p:nvPr/>
          </p:nvSpPr>
          <p:spPr bwMode="auto">
            <a:xfrm>
              <a:off x="1710640" y="2705897"/>
              <a:ext cx="91531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5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Praxissemester</a:t>
              </a:r>
            </a:p>
          </p:txBody>
        </p:sp>
        <p:sp>
          <p:nvSpPr>
            <p:cNvPr id="112" name="Rectangle 63">
              <a:extLst>
                <a:ext uri="{FF2B5EF4-FFF2-40B4-BE49-F238E27FC236}">
                  <a16:creationId xmlns:a16="http://schemas.microsoft.com/office/drawing/2014/main" id="{4FE2AF54-76FA-4343-9791-BA0CC4E89CA8}"/>
                </a:ext>
              </a:extLst>
            </p:cNvPr>
            <p:cNvSpPr>
              <a:spLocks noChangeArrowheads="1"/>
            </p:cNvSpPr>
            <p:nvPr/>
          </p:nvSpPr>
          <p:spPr bwMode="auto">
            <a:xfrm>
              <a:off x="1660145" y="2372714"/>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13" name="Rectangle 10">
              <a:extLst>
                <a:ext uri="{FF2B5EF4-FFF2-40B4-BE49-F238E27FC236}">
                  <a16:creationId xmlns:a16="http://schemas.microsoft.com/office/drawing/2014/main" id="{8EE4A6D9-72BD-4394-AB19-C896C7826D9F}"/>
                </a:ext>
              </a:extLst>
            </p:cNvPr>
            <p:cNvSpPr>
              <a:spLocks noChangeArrowheads="1"/>
            </p:cNvSpPr>
            <p:nvPr/>
          </p:nvSpPr>
          <p:spPr bwMode="auto">
            <a:xfrm>
              <a:off x="4039030" y="3487278"/>
              <a:ext cx="1298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Freiwilliges Praktikum</a:t>
              </a:r>
            </a:p>
          </p:txBody>
        </p:sp>
        <p:sp>
          <p:nvSpPr>
            <p:cNvPr id="114" name="Line 36">
              <a:extLst>
                <a:ext uri="{FF2B5EF4-FFF2-40B4-BE49-F238E27FC236}">
                  <a16:creationId xmlns:a16="http://schemas.microsoft.com/office/drawing/2014/main" id="{136DAF3D-61C8-4CA9-9E02-EE88E6667EB8}"/>
                </a:ext>
              </a:extLst>
            </p:cNvPr>
            <p:cNvSpPr>
              <a:spLocks noChangeShapeType="1"/>
            </p:cNvSpPr>
            <p:nvPr/>
          </p:nvSpPr>
          <p:spPr bwMode="auto">
            <a:xfrm flipV="1">
              <a:off x="3567818" y="5074208"/>
              <a:ext cx="2096744"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15" name="Line 37">
              <a:extLst>
                <a:ext uri="{FF2B5EF4-FFF2-40B4-BE49-F238E27FC236}">
                  <a16:creationId xmlns:a16="http://schemas.microsoft.com/office/drawing/2014/main" id="{C09388F4-291E-4B85-9714-6757CB010346}"/>
                </a:ext>
              </a:extLst>
            </p:cNvPr>
            <p:cNvSpPr>
              <a:spLocks noChangeShapeType="1"/>
            </p:cNvSpPr>
            <p:nvPr/>
          </p:nvSpPr>
          <p:spPr bwMode="auto">
            <a:xfrm flipV="1">
              <a:off x="3567818" y="4741023"/>
              <a:ext cx="2096744"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16" name="Line 38">
              <a:extLst>
                <a:ext uri="{FF2B5EF4-FFF2-40B4-BE49-F238E27FC236}">
                  <a16:creationId xmlns:a16="http://schemas.microsoft.com/office/drawing/2014/main" id="{DFE58C7F-47BF-4475-8240-D4A627F4BE3B}"/>
                </a:ext>
              </a:extLst>
            </p:cNvPr>
            <p:cNvSpPr>
              <a:spLocks noChangeShapeType="1"/>
            </p:cNvSpPr>
            <p:nvPr/>
          </p:nvSpPr>
          <p:spPr bwMode="auto">
            <a:xfrm flipV="1">
              <a:off x="3567818" y="4406654"/>
              <a:ext cx="2096744"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17" name="Line 39">
              <a:extLst>
                <a:ext uri="{FF2B5EF4-FFF2-40B4-BE49-F238E27FC236}">
                  <a16:creationId xmlns:a16="http://schemas.microsoft.com/office/drawing/2014/main" id="{A7E4BEDA-2507-41D1-86FA-1545545682FC}"/>
                </a:ext>
              </a:extLst>
            </p:cNvPr>
            <p:cNvSpPr>
              <a:spLocks noChangeShapeType="1"/>
            </p:cNvSpPr>
            <p:nvPr/>
          </p:nvSpPr>
          <p:spPr bwMode="auto">
            <a:xfrm flipV="1">
              <a:off x="3567818" y="4072285"/>
              <a:ext cx="2096744"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18" name="Line 41">
              <a:extLst>
                <a:ext uri="{FF2B5EF4-FFF2-40B4-BE49-F238E27FC236}">
                  <a16:creationId xmlns:a16="http://schemas.microsoft.com/office/drawing/2014/main" id="{CA9AD36E-54F9-4B9B-9BF9-AB433388D9CC}"/>
                </a:ext>
              </a:extLst>
            </p:cNvPr>
            <p:cNvSpPr>
              <a:spLocks noChangeShapeType="1"/>
            </p:cNvSpPr>
            <p:nvPr/>
          </p:nvSpPr>
          <p:spPr bwMode="auto">
            <a:xfrm flipV="1">
              <a:off x="3567818" y="3739102"/>
              <a:ext cx="2096744"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19" name="Line 42">
              <a:extLst>
                <a:ext uri="{FF2B5EF4-FFF2-40B4-BE49-F238E27FC236}">
                  <a16:creationId xmlns:a16="http://schemas.microsoft.com/office/drawing/2014/main" id="{23E18AF0-B506-47F7-963C-E9B8F346E7D5}"/>
                </a:ext>
              </a:extLst>
            </p:cNvPr>
            <p:cNvSpPr>
              <a:spLocks noChangeShapeType="1"/>
            </p:cNvSpPr>
            <p:nvPr/>
          </p:nvSpPr>
          <p:spPr bwMode="auto">
            <a:xfrm flipV="1">
              <a:off x="3567818" y="2957720"/>
              <a:ext cx="2096744"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0" name="Line 43">
              <a:extLst>
                <a:ext uri="{FF2B5EF4-FFF2-40B4-BE49-F238E27FC236}">
                  <a16:creationId xmlns:a16="http://schemas.microsoft.com/office/drawing/2014/main" id="{70F17494-4EAD-4CD6-B70B-554933ABA13B}"/>
                </a:ext>
              </a:extLst>
            </p:cNvPr>
            <p:cNvSpPr>
              <a:spLocks noChangeShapeType="1"/>
            </p:cNvSpPr>
            <p:nvPr/>
          </p:nvSpPr>
          <p:spPr bwMode="auto">
            <a:xfrm flipV="1">
              <a:off x="3567818" y="2624537"/>
              <a:ext cx="2096744"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1" name="Line 44">
              <a:extLst>
                <a:ext uri="{FF2B5EF4-FFF2-40B4-BE49-F238E27FC236}">
                  <a16:creationId xmlns:a16="http://schemas.microsoft.com/office/drawing/2014/main" id="{053FC289-B596-43EE-915B-9EAAA0B2445A}"/>
                </a:ext>
              </a:extLst>
            </p:cNvPr>
            <p:cNvSpPr>
              <a:spLocks noChangeShapeType="1"/>
            </p:cNvSpPr>
            <p:nvPr/>
          </p:nvSpPr>
          <p:spPr bwMode="auto">
            <a:xfrm flipV="1">
              <a:off x="3567818" y="2290167"/>
              <a:ext cx="2096744"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2" name="Line 45">
              <a:extLst>
                <a:ext uri="{FF2B5EF4-FFF2-40B4-BE49-F238E27FC236}">
                  <a16:creationId xmlns:a16="http://schemas.microsoft.com/office/drawing/2014/main" id="{DF2F6A1B-67EE-41EE-8403-14E080E7D057}"/>
                </a:ext>
              </a:extLst>
            </p:cNvPr>
            <p:cNvSpPr>
              <a:spLocks noChangeShapeType="1"/>
            </p:cNvSpPr>
            <p:nvPr/>
          </p:nvSpPr>
          <p:spPr bwMode="auto">
            <a:xfrm flipV="1">
              <a:off x="3567818" y="1955798"/>
              <a:ext cx="2096744"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3" name="Line 61">
              <a:extLst>
                <a:ext uri="{FF2B5EF4-FFF2-40B4-BE49-F238E27FC236}">
                  <a16:creationId xmlns:a16="http://schemas.microsoft.com/office/drawing/2014/main" id="{EB7769C1-3A38-4FCD-9FA8-8F9F17AF87A9}"/>
                </a:ext>
              </a:extLst>
            </p:cNvPr>
            <p:cNvSpPr>
              <a:spLocks noChangeShapeType="1"/>
            </p:cNvSpPr>
            <p:nvPr/>
          </p:nvSpPr>
          <p:spPr bwMode="auto">
            <a:xfrm flipV="1">
              <a:off x="1199086" y="5074208"/>
              <a:ext cx="2073402"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4" name="Line 62">
              <a:extLst>
                <a:ext uri="{FF2B5EF4-FFF2-40B4-BE49-F238E27FC236}">
                  <a16:creationId xmlns:a16="http://schemas.microsoft.com/office/drawing/2014/main" id="{8580F327-3F61-4F25-86F2-4E8547FA92C2}"/>
                </a:ext>
              </a:extLst>
            </p:cNvPr>
            <p:cNvSpPr>
              <a:spLocks noChangeShapeType="1"/>
            </p:cNvSpPr>
            <p:nvPr/>
          </p:nvSpPr>
          <p:spPr bwMode="auto">
            <a:xfrm flipV="1">
              <a:off x="1199086" y="4741023"/>
              <a:ext cx="2073402"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5" name="Line 63">
              <a:extLst>
                <a:ext uri="{FF2B5EF4-FFF2-40B4-BE49-F238E27FC236}">
                  <a16:creationId xmlns:a16="http://schemas.microsoft.com/office/drawing/2014/main" id="{B5AD3A50-75BA-4FD7-A18B-E1277CDB5CF3}"/>
                </a:ext>
              </a:extLst>
            </p:cNvPr>
            <p:cNvSpPr>
              <a:spLocks noChangeShapeType="1"/>
            </p:cNvSpPr>
            <p:nvPr/>
          </p:nvSpPr>
          <p:spPr bwMode="auto">
            <a:xfrm flipV="1">
              <a:off x="1199086" y="4406654"/>
              <a:ext cx="2073402"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6" name="Line 64">
              <a:extLst>
                <a:ext uri="{FF2B5EF4-FFF2-40B4-BE49-F238E27FC236}">
                  <a16:creationId xmlns:a16="http://schemas.microsoft.com/office/drawing/2014/main" id="{9263B4BE-0F53-4614-9FFA-76A3E40FAADD}"/>
                </a:ext>
              </a:extLst>
            </p:cNvPr>
            <p:cNvSpPr>
              <a:spLocks noChangeShapeType="1"/>
            </p:cNvSpPr>
            <p:nvPr/>
          </p:nvSpPr>
          <p:spPr bwMode="auto">
            <a:xfrm flipV="1">
              <a:off x="1199086" y="4072285"/>
              <a:ext cx="2073402"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7" name="Line 66">
              <a:extLst>
                <a:ext uri="{FF2B5EF4-FFF2-40B4-BE49-F238E27FC236}">
                  <a16:creationId xmlns:a16="http://schemas.microsoft.com/office/drawing/2014/main" id="{AB9BA503-F19C-47D4-80D6-3A5283C6446A}"/>
                </a:ext>
              </a:extLst>
            </p:cNvPr>
            <p:cNvSpPr>
              <a:spLocks noChangeShapeType="1"/>
            </p:cNvSpPr>
            <p:nvPr/>
          </p:nvSpPr>
          <p:spPr bwMode="auto">
            <a:xfrm flipV="1">
              <a:off x="1199086" y="3739102"/>
              <a:ext cx="2073402" cy="0"/>
            </a:xfrm>
            <a:prstGeom prst="line">
              <a:avLst/>
            </a:prstGeom>
            <a:noFill/>
            <a:ln w="9525">
              <a:solidFill>
                <a:srgbClr val="AFBDCD"/>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8" name="Line 67">
              <a:extLst>
                <a:ext uri="{FF2B5EF4-FFF2-40B4-BE49-F238E27FC236}">
                  <a16:creationId xmlns:a16="http://schemas.microsoft.com/office/drawing/2014/main" id="{D4FEDCD4-6BA4-4762-9674-B1E0C535F2A4}"/>
                </a:ext>
              </a:extLst>
            </p:cNvPr>
            <p:cNvSpPr>
              <a:spLocks noChangeShapeType="1"/>
            </p:cNvSpPr>
            <p:nvPr/>
          </p:nvSpPr>
          <p:spPr bwMode="auto">
            <a:xfrm flipV="1">
              <a:off x="1199086" y="2957720"/>
              <a:ext cx="2073402"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29" name="Line 68">
              <a:extLst>
                <a:ext uri="{FF2B5EF4-FFF2-40B4-BE49-F238E27FC236}">
                  <a16:creationId xmlns:a16="http://schemas.microsoft.com/office/drawing/2014/main" id="{47891187-6042-47B6-85E8-7412C82F5903}"/>
                </a:ext>
              </a:extLst>
            </p:cNvPr>
            <p:cNvSpPr>
              <a:spLocks noChangeShapeType="1"/>
            </p:cNvSpPr>
            <p:nvPr/>
          </p:nvSpPr>
          <p:spPr bwMode="auto">
            <a:xfrm flipV="1">
              <a:off x="1199086" y="2624537"/>
              <a:ext cx="2073402"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30" name="Line 69">
              <a:extLst>
                <a:ext uri="{FF2B5EF4-FFF2-40B4-BE49-F238E27FC236}">
                  <a16:creationId xmlns:a16="http://schemas.microsoft.com/office/drawing/2014/main" id="{FD73B89C-A4AE-4EEF-A646-17023A8D6647}"/>
                </a:ext>
              </a:extLst>
            </p:cNvPr>
            <p:cNvSpPr>
              <a:spLocks noChangeShapeType="1"/>
            </p:cNvSpPr>
            <p:nvPr/>
          </p:nvSpPr>
          <p:spPr bwMode="auto">
            <a:xfrm flipV="1">
              <a:off x="1199086" y="2290167"/>
              <a:ext cx="2073402"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31" name="Line 70">
              <a:extLst>
                <a:ext uri="{FF2B5EF4-FFF2-40B4-BE49-F238E27FC236}">
                  <a16:creationId xmlns:a16="http://schemas.microsoft.com/office/drawing/2014/main" id="{E778299F-15EF-4C21-8F2E-F680EB681F0C}"/>
                </a:ext>
              </a:extLst>
            </p:cNvPr>
            <p:cNvSpPr>
              <a:spLocks noChangeShapeType="1"/>
            </p:cNvSpPr>
            <p:nvPr/>
          </p:nvSpPr>
          <p:spPr bwMode="auto">
            <a:xfrm flipV="1">
              <a:off x="1199086" y="1955798"/>
              <a:ext cx="2073402" cy="0"/>
            </a:xfrm>
            <a:prstGeom prst="line">
              <a:avLst/>
            </a:prstGeom>
            <a:noFill/>
            <a:ln w="9525">
              <a:solidFill>
                <a:srgbClr val="EE7700"/>
              </a:solidFill>
              <a:round/>
              <a:headEnd/>
              <a:tailEnd/>
            </a:ln>
            <a:extLst>
              <a:ext uri="{909E8E84-426E-40DD-AFC4-6F175D3DCCD1}">
                <a14:hiddenFill xmlns:a14="http://schemas.microsoft.com/office/drawing/2010/main">
                  <a:noFill/>
                </a14:hiddenFill>
              </a:ext>
            </a:extLst>
          </p:spPr>
          <p:txBody>
            <a:bodyPr wrap="none" lIns="96006" tIns="48003" rIns="96006" bIns="48003"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32" name="Rectangle 6">
              <a:extLst>
                <a:ext uri="{FF2B5EF4-FFF2-40B4-BE49-F238E27FC236}">
                  <a16:creationId xmlns:a16="http://schemas.microsoft.com/office/drawing/2014/main" id="{6CF67A5C-9C4F-4A9D-BC64-7E5A185105E3}"/>
                </a:ext>
              </a:extLst>
            </p:cNvPr>
            <p:cNvSpPr>
              <a:spLocks noChangeArrowheads="1"/>
            </p:cNvSpPr>
            <p:nvPr/>
          </p:nvSpPr>
          <p:spPr bwMode="auto">
            <a:xfrm>
              <a:off x="1660145" y="4489201"/>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3" name="Rectangle 6">
              <a:extLst>
                <a:ext uri="{FF2B5EF4-FFF2-40B4-BE49-F238E27FC236}">
                  <a16:creationId xmlns:a16="http://schemas.microsoft.com/office/drawing/2014/main" id="{96621995-3D6B-40B4-8D9E-603249480548}"/>
                </a:ext>
              </a:extLst>
            </p:cNvPr>
            <p:cNvSpPr>
              <a:spLocks noChangeArrowheads="1"/>
            </p:cNvSpPr>
            <p:nvPr/>
          </p:nvSpPr>
          <p:spPr bwMode="auto">
            <a:xfrm>
              <a:off x="1660145" y="4823571"/>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4" name="Rectangle 6">
              <a:extLst>
                <a:ext uri="{FF2B5EF4-FFF2-40B4-BE49-F238E27FC236}">
                  <a16:creationId xmlns:a16="http://schemas.microsoft.com/office/drawing/2014/main" id="{88E1258E-87B2-444C-984F-8A31962AC9EC}"/>
                </a:ext>
              </a:extLst>
            </p:cNvPr>
            <p:cNvSpPr>
              <a:spLocks noChangeArrowheads="1"/>
            </p:cNvSpPr>
            <p:nvPr/>
          </p:nvSpPr>
          <p:spPr bwMode="auto">
            <a:xfrm>
              <a:off x="1660145" y="3821648"/>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5" name="Rectangle 6">
              <a:extLst>
                <a:ext uri="{FF2B5EF4-FFF2-40B4-BE49-F238E27FC236}">
                  <a16:creationId xmlns:a16="http://schemas.microsoft.com/office/drawing/2014/main" id="{D6449B74-12CF-40EC-AC6B-C2828942198A}"/>
                </a:ext>
              </a:extLst>
            </p:cNvPr>
            <p:cNvSpPr>
              <a:spLocks noChangeArrowheads="1"/>
            </p:cNvSpPr>
            <p:nvPr/>
          </p:nvSpPr>
          <p:spPr bwMode="auto">
            <a:xfrm>
              <a:off x="1660145" y="3040266"/>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6" name="Rectangle 6">
              <a:extLst>
                <a:ext uri="{FF2B5EF4-FFF2-40B4-BE49-F238E27FC236}">
                  <a16:creationId xmlns:a16="http://schemas.microsoft.com/office/drawing/2014/main" id="{944858D6-C895-4BA5-AA7A-EC5E479CC57D}"/>
                </a:ext>
              </a:extLst>
            </p:cNvPr>
            <p:cNvSpPr>
              <a:spLocks noChangeArrowheads="1"/>
            </p:cNvSpPr>
            <p:nvPr/>
          </p:nvSpPr>
          <p:spPr bwMode="auto">
            <a:xfrm>
              <a:off x="1628084" y="1767502"/>
              <a:ext cx="1080424" cy="71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endParaRPr>
            </a:p>
            <a:p>
              <a:pPr marL="360045" marR="0" lvl="0" indent="-360045" algn="ctr" defTabSz="960120" eaLnBrk="1" fontAlgn="base" latinLnBrk="0" hangingPunct="1">
                <a:lnSpc>
                  <a:spcPct val="100000"/>
                </a:lnSpc>
                <a:spcBef>
                  <a:spcPts val="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a:p>
              <a:pPr marL="360045" marR="0" lvl="0" indent="-360045" algn="ctr" defTabSz="960120" eaLnBrk="1" fontAlgn="base" latinLnBrk="0" hangingPunct="1">
                <a:lnSpc>
                  <a:spcPct val="100000"/>
                </a:lnSpc>
                <a:spcBef>
                  <a:spcPts val="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Bachelor-Thesis</a:t>
              </a:r>
            </a:p>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endParaRPr>
            </a:p>
          </p:txBody>
        </p:sp>
        <p:sp>
          <p:nvSpPr>
            <p:cNvPr id="137" name="Rectangle 6">
              <a:extLst>
                <a:ext uri="{FF2B5EF4-FFF2-40B4-BE49-F238E27FC236}">
                  <a16:creationId xmlns:a16="http://schemas.microsoft.com/office/drawing/2014/main" id="{27838ED9-DD0F-4501-BCDA-3C8AA2E6E936}"/>
                </a:ext>
              </a:extLst>
            </p:cNvPr>
            <p:cNvSpPr>
              <a:spLocks noChangeArrowheads="1"/>
            </p:cNvSpPr>
            <p:nvPr/>
          </p:nvSpPr>
          <p:spPr bwMode="auto">
            <a:xfrm>
              <a:off x="4179079" y="4823571"/>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8" name="Rectangle 6">
              <a:extLst>
                <a:ext uri="{FF2B5EF4-FFF2-40B4-BE49-F238E27FC236}">
                  <a16:creationId xmlns:a16="http://schemas.microsoft.com/office/drawing/2014/main" id="{3548CD8A-347E-4DFB-B869-A2C281C02099}"/>
                </a:ext>
              </a:extLst>
            </p:cNvPr>
            <p:cNvSpPr>
              <a:spLocks noChangeArrowheads="1"/>
            </p:cNvSpPr>
            <p:nvPr/>
          </p:nvSpPr>
          <p:spPr bwMode="auto">
            <a:xfrm>
              <a:off x="4179079" y="3821649"/>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39" name="Rectangle 6">
              <a:extLst>
                <a:ext uri="{FF2B5EF4-FFF2-40B4-BE49-F238E27FC236}">
                  <a16:creationId xmlns:a16="http://schemas.microsoft.com/office/drawing/2014/main" id="{F12C899B-B5B8-4079-ACDE-81E2961ACA7C}"/>
                </a:ext>
              </a:extLst>
            </p:cNvPr>
            <p:cNvSpPr>
              <a:spLocks noChangeArrowheads="1"/>
            </p:cNvSpPr>
            <p:nvPr/>
          </p:nvSpPr>
          <p:spPr bwMode="auto">
            <a:xfrm>
              <a:off x="4182125" y="3040266"/>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40" name="Rectangle 6">
              <a:extLst>
                <a:ext uri="{FF2B5EF4-FFF2-40B4-BE49-F238E27FC236}">
                  <a16:creationId xmlns:a16="http://schemas.microsoft.com/office/drawing/2014/main" id="{FD5BFC49-DE68-47BC-9BF3-70936AA91752}"/>
                </a:ext>
              </a:extLst>
            </p:cNvPr>
            <p:cNvSpPr>
              <a:spLocks noChangeArrowheads="1"/>
            </p:cNvSpPr>
            <p:nvPr/>
          </p:nvSpPr>
          <p:spPr bwMode="auto">
            <a:xfrm>
              <a:off x="4180095" y="2705898"/>
              <a:ext cx="101630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marL="342900" indent="-342900"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360045" marR="0" lvl="0" indent="-360045" algn="ctr" defTabSz="960120" eaLnBrk="1" fontAlgn="base" latinLnBrk="0" hangingPunct="1">
                <a:lnSpc>
                  <a:spcPct val="100000"/>
                </a:lnSpc>
                <a:spcBef>
                  <a:spcPct val="2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000000"/>
                  </a:solidFill>
                  <a:effectLst/>
                  <a:uLnTx/>
                  <a:uFillTx/>
                  <a:latin typeface="Franklin Gothic Book" pitchFamily="34" charset="0"/>
                  <a:ea typeface="MS PGothic" panose="020B0600070205080204" pitchFamily="34" charset="-128"/>
                </a:rPr>
                <a:t>Studiensemester</a:t>
              </a:r>
            </a:p>
          </p:txBody>
        </p:sp>
        <p:sp>
          <p:nvSpPr>
            <p:cNvPr id="141" name="AutoShape 94">
              <a:extLst>
                <a:ext uri="{FF2B5EF4-FFF2-40B4-BE49-F238E27FC236}">
                  <a16:creationId xmlns:a16="http://schemas.microsoft.com/office/drawing/2014/main" id="{F859FC97-2D2A-4C09-9FE1-29F3F88CDDED}"/>
                </a:ext>
              </a:extLst>
            </p:cNvPr>
            <p:cNvSpPr>
              <a:spLocks noChangeArrowheads="1"/>
            </p:cNvSpPr>
            <p:nvPr/>
          </p:nvSpPr>
          <p:spPr bwMode="auto">
            <a:xfrm flipV="1">
              <a:off x="3163895" y="1774385"/>
              <a:ext cx="524694" cy="1530748"/>
            </a:xfrm>
            <a:prstGeom prst="roundRect">
              <a:avLst>
                <a:gd name="adj" fmla="val 41394"/>
              </a:avLst>
            </a:prstGeom>
            <a:solidFill>
              <a:srgbClr val="FFFFFF"/>
            </a:solidFill>
            <a:ln w="9525" algn="ctr">
              <a:solidFill>
                <a:srgbClr val="FFFFFF"/>
              </a:solidFill>
              <a:round/>
              <a:headEnd/>
              <a:tailEnd/>
            </a:ln>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grpSp>
          <p:nvGrpSpPr>
            <p:cNvPr id="142" name="Group 57">
              <a:extLst>
                <a:ext uri="{FF2B5EF4-FFF2-40B4-BE49-F238E27FC236}">
                  <a16:creationId xmlns:a16="http://schemas.microsoft.com/office/drawing/2014/main" id="{3D7ED91C-7A78-4332-959A-9537EC33A339}"/>
                </a:ext>
              </a:extLst>
            </p:cNvPr>
            <p:cNvGrpSpPr>
              <a:grpSpLocks/>
            </p:cNvGrpSpPr>
            <p:nvPr/>
          </p:nvGrpSpPr>
          <p:grpSpPr bwMode="auto">
            <a:xfrm flipV="1">
              <a:off x="3160850" y="1819442"/>
              <a:ext cx="524694" cy="1266335"/>
              <a:chOff x="3195" y="2701"/>
              <a:chExt cx="307" cy="1097"/>
            </a:xfrm>
          </p:grpSpPr>
          <p:sp>
            <p:nvSpPr>
              <p:cNvPr id="150" name="Line 54">
                <a:extLst>
                  <a:ext uri="{FF2B5EF4-FFF2-40B4-BE49-F238E27FC236}">
                    <a16:creationId xmlns:a16="http://schemas.microsoft.com/office/drawing/2014/main" id="{D4497C70-DC9B-4B8E-88EF-B8F89DD8BB97}"/>
                  </a:ext>
                </a:extLst>
              </p:cNvPr>
              <p:cNvSpPr>
                <a:spLocks noChangeShapeType="1"/>
              </p:cNvSpPr>
              <p:nvPr/>
            </p:nvSpPr>
            <p:spPr bwMode="auto">
              <a:xfrm flipH="1">
                <a:off x="3502" y="2701"/>
                <a:ext cx="0" cy="1097"/>
              </a:xfrm>
              <a:prstGeom prst="line">
                <a:avLst/>
              </a:prstGeom>
              <a:noFill/>
              <a:ln w="57150">
                <a:solidFill>
                  <a:srgbClr val="0B72B5"/>
                </a:solidFill>
                <a:round/>
                <a:headEnd/>
                <a:tailEnd type="triangle" w="med" len="sm"/>
              </a:ln>
              <a:extLst>
                <a:ext uri="{909E8E84-426E-40DD-AFC4-6F175D3DCCD1}">
                  <a14:hiddenFill xmlns:a14="http://schemas.microsoft.com/office/drawing/2010/main">
                    <a:no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51" name="Line 55">
                <a:extLst>
                  <a:ext uri="{FF2B5EF4-FFF2-40B4-BE49-F238E27FC236}">
                    <a16:creationId xmlns:a16="http://schemas.microsoft.com/office/drawing/2014/main" id="{4A98D0A2-07A2-43E1-BB80-5D4DC67A5879}"/>
                  </a:ext>
                </a:extLst>
              </p:cNvPr>
              <p:cNvSpPr>
                <a:spLocks noChangeShapeType="1"/>
              </p:cNvSpPr>
              <p:nvPr/>
            </p:nvSpPr>
            <p:spPr bwMode="auto">
              <a:xfrm flipH="1">
                <a:off x="3195" y="2701"/>
                <a:ext cx="0" cy="1097"/>
              </a:xfrm>
              <a:prstGeom prst="line">
                <a:avLst/>
              </a:prstGeom>
              <a:noFill/>
              <a:ln w="57150">
                <a:solidFill>
                  <a:srgbClr val="EE7700"/>
                </a:solidFill>
                <a:round/>
                <a:headEnd/>
                <a:tailEnd type="triangle" w="med" len="sm"/>
              </a:ln>
              <a:extLst>
                <a:ext uri="{909E8E84-426E-40DD-AFC4-6F175D3DCCD1}">
                  <a14:hiddenFill xmlns:a14="http://schemas.microsoft.com/office/drawing/2010/main">
                    <a:no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grpSp>
        <p:sp>
          <p:nvSpPr>
            <p:cNvPr id="143" name="AutoShape 61">
              <a:extLst>
                <a:ext uri="{FF2B5EF4-FFF2-40B4-BE49-F238E27FC236}">
                  <a16:creationId xmlns:a16="http://schemas.microsoft.com/office/drawing/2014/main" id="{168D185A-7887-4F85-A705-DCEA5B0BEE85}"/>
                </a:ext>
              </a:extLst>
            </p:cNvPr>
            <p:cNvSpPr>
              <a:spLocks noChangeArrowheads="1"/>
            </p:cNvSpPr>
            <p:nvPr/>
          </p:nvSpPr>
          <p:spPr bwMode="auto">
            <a:xfrm flipV="1">
              <a:off x="3187443" y="3405682"/>
              <a:ext cx="483059" cy="1842589"/>
            </a:xfrm>
            <a:prstGeom prst="roundRect">
              <a:avLst>
                <a:gd name="adj" fmla="val 41394"/>
              </a:avLst>
            </a:prstGeom>
            <a:solidFill>
              <a:srgbClr val="FFFFFF"/>
            </a:solidFill>
            <a:ln w="9525" algn="ctr">
              <a:solidFill>
                <a:srgbClr val="FFFFFF"/>
              </a:solidFill>
              <a:round/>
              <a:headEnd/>
              <a:tailEnd/>
            </a:ln>
          </p:spPr>
          <p:txBody>
            <a:bodyPr wrap="none" lIns="96006" tIns="48003" rIns="96006" bIns="48003" anchor="ct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ctr" defTabSz="960120" eaLnBrk="1" fontAlgn="base" latinLnBrk="0" hangingPunct="1">
                <a:lnSpc>
                  <a:spcPct val="100000"/>
                </a:lnSpc>
                <a:spcBef>
                  <a:spcPct val="0"/>
                </a:spcBef>
                <a:spcAft>
                  <a:spcPct val="0"/>
                </a:spcAft>
                <a:buClrTx/>
                <a:buSzTx/>
                <a:buFont typeface="Arial" panose="020B0604020202020204" pitchFamily="34" charset="0"/>
                <a:buNone/>
                <a:tabLst>
                  <a:tab pos="190024" algn="l"/>
                  <a:tab pos="380048" algn="l"/>
                </a:tabLst>
                <a:defRPr/>
              </a:pPr>
              <a:endParaRPr kumimoji="0" lang="de-DE" altLang="de-DE" sz="1100" b="0" i="0" u="none" strike="noStrike" kern="0" cap="none" spc="0" normalizeH="0" baseline="0" noProof="0">
                <a:ln>
                  <a:noFill/>
                </a:ln>
                <a:solidFill>
                  <a:srgbClr val="000000"/>
                </a:solidFill>
                <a:effectLst/>
                <a:uLnTx/>
                <a:uFillTx/>
                <a:latin typeface="Franklin Gothic Book" pitchFamily="34" charset="0"/>
                <a:ea typeface="MS PGothic" panose="020B0600070205080204" pitchFamily="34" charset="-128"/>
              </a:endParaRPr>
            </a:p>
          </p:txBody>
        </p:sp>
        <p:grpSp>
          <p:nvGrpSpPr>
            <p:cNvPr id="144" name="Group 105">
              <a:extLst>
                <a:ext uri="{FF2B5EF4-FFF2-40B4-BE49-F238E27FC236}">
                  <a16:creationId xmlns:a16="http://schemas.microsoft.com/office/drawing/2014/main" id="{1E1A9FAE-930B-487E-87BB-77236FB197CC}"/>
                </a:ext>
              </a:extLst>
            </p:cNvPr>
            <p:cNvGrpSpPr>
              <a:grpSpLocks/>
            </p:cNvGrpSpPr>
            <p:nvPr/>
          </p:nvGrpSpPr>
          <p:grpSpPr bwMode="auto">
            <a:xfrm flipV="1">
              <a:off x="3160850" y="3085777"/>
              <a:ext cx="524694" cy="539498"/>
              <a:chOff x="3089" y="2418"/>
              <a:chExt cx="520" cy="455"/>
            </a:xfrm>
          </p:grpSpPr>
          <p:sp>
            <p:nvSpPr>
              <p:cNvPr id="148" name="Freeform 56">
                <a:extLst>
                  <a:ext uri="{FF2B5EF4-FFF2-40B4-BE49-F238E27FC236}">
                    <a16:creationId xmlns:a16="http://schemas.microsoft.com/office/drawing/2014/main" id="{63558154-964F-4750-846B-5552A98234D1}"/>
                  </a:ext>
                </a:extLst>
              </p:cNvPr>
              <p:cNvSpPr>
                <a:spLocks/>
              </p:cNvSpPr>
              <p:nvPr>
                <p:custDataLst>
                  <p:tags r:id="rId3"/>
                </p:custDataLst>
              </p:nvPr>
            </p:nvSpPr>
            <p:spPr bwMode="auto">
              <a:xfrm>
                <a:off x="3089" y="2418"/>
                <a:ext cx="520" cy="455"/>
              </a:xfrm>
              <a:custGeom>
                <a:avLst/>
                <a:gdLst>
                  <a:gd name="T0" fmla="*/ 0 w 312"/>
                  <a:gd name="T1" fmla="*/ 0 h 325"/>
                  <a:gd name="T2" fmla="*/ 2147483647 w 312"/>
                  <a:gd name="T3" fmla="*/ 2147483647 h 325"/>
                  <a:gd name="T4" fmla="*/ 0 60000 65536"/>
                  <a:gd name="T5" fmla="*/ 0 60000 65536"/>
                  <a:gd name="T6" fmla="*/ 0 w 312"/>
                  <a:gd name="T7" fmla="*/ 0 h 325"/>
                  <a:gd name="T8" fmla="*/ 312 w 312"/>
                  <a:gd name="T9" fmla="*/ 325 h 325"/>
                </a:gdLst>
                <a:ahLst/>
                <a:cxnLst>
                  <a:cxn ang="T4">
                    <a:pos x="T0" y="T1"/>
                  </a:cxn>
                  <a:cxn ang="T5">
                    <a:pos x="T2" y="T3"/>
                  </a:cxn>
                </a:cxnLst>
                <a:rect l="T6" t="T7" r="T8" b="T9"/>
                <a:pathLst>
                  <a:path w="312" h="325">
                    <a:moveTo>
                      <a:pt x="0" y="0"/>
                    </a:moveTo>
                    <a:cubicBezTo>
                      <a:pt x="2" y="142"/>
                      <a:pt x="311" y="168"/>
                      <a:pt x="312" y="325"/>
                    </a:cubicBezTo>
                  </a:path>
                </a:pathLst>
              </a:custGeom>
              <a:noFill/>
              <a:ln w="57150" cap="flat" cmpd="sng">
                <a:solidFill>
                  <a:srgbClr val="0B72B5"/>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49" name="Freeform 58">
                <a:extLst>
                  <a:ext uri="{FF2B5EF4-FFF2-40B4-BE49-F238E27FC236}">
                    <a16:creationId xmlns:a16="http://schemas.microsoft.com/office/drawing/2014/main" id="{C65176B7-3E8B-47BD-AD2B-5AFE5B5B472F}"/>
                  </a:ext>
                </a:extLst>
              </p:cNvPr>
              <p:cNvSpPr>
                <a:spLocks/>
              </p:cNvSpPr>
              <p:nvPr>
                <p:custDataLst>
                  <p:tags r:id="rId4"/>
                </p:custDataLst>
              </p:nvPr>
            </p:nvSpPr>
            <p:spPr bwMode="auto">
              <a:xfrm flipH="1">
                <a:off x="3089" y="2418"/>
                <a:ext cx="520" cy="455"/>
              </a:xfrm>
              <a:custGeom>
                <a:avLst/>
                <a:gdLst>
                  <a:gd name="T0" fmla="*/ 0 w 312"/>
                  <a:gd name="T1" fmla="*/ 0 h 325"/>
                  <a:gd name="T2" fmla="*/ 2147483647 w 312"/>
                  <a:gd name="T3" fmla="*/ 2147483647 h 325"/>
                  <a:gd name="T4" fmla="*/ 0 60000 65536"/>
                  <a:gd name="T5" fmla="*/ 0 60000 65536"/>
                  <a:gd name="T6" fmla="*/ 0 w 312"/>
                  <a:gd name="T7" fmla="*/ 0 h 325"/>
                  <a:gd name="T8" fmla="*/ 312 w 312"/>
                  <a:gd name="T9" fmla="*/ 325 h 325"/>
                </a:gdLst>
                <a:ahLst/>
                <a:cxnLst>
                  <a:cxn ang="T4">
                    <a:pos x="T0" y="T1"/>
                  </a:cxn>
                  <a:cxn ang="T5">
                    <a:pos x="T2" y="T3"/>
                  </a:cxn>
                </a:cxnLst>
                <a:rect l="T6" t="T7" r="T8" b="T9"/>
                <a:pathLst>
                  <a:path w="312" h="325">
                    <a:moveTo>
                      <a:pt x="0" y="0"/>
                    </a:moveTo>
                    <a:cubicBezTo>
                      <a:pt x="2" y="142"/>
                      <a:pt x="311" y="168"/>
                      <a:pt x="312" y="325"/>
                    </a:cubicBezTo>
                  </a:path>
                </a:pathLst>
              </a:custGeom>
              <a:noFill/>
              <a:ln w="57150" cap="flat" cmpd="sng">
                <a:solidFill>
                  <a:srgbClr val="EE77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grpSp>
        <p:grpSp>
          <p:nvGrpSpPr>
            <p:cNvPr id="145" name="Group 52">
              <a:extLst>
                <a:ext uri="{FF2B5EF4-FFF2-40B4-BE49-F238E27FC236}">
                  <a16:creationId xmlns:a16="http://schemas.microsoft.com/office/drawing/2014/main" id="{49C093A9-B9E8-416A-B66A-5D7E46F894A5}"/>
                </a:ext>
              </a:extLst>
            </p:cNvPr>
            <p:cNvGrpSpPr>
              <a:grpSpLocks/>
            </p:cNvGrpSpPr>
            <p:nvPr/>
          </p:nvGrpSpPr>
          <p:grpSpPr bwMode="auto">
            <a:xfrm flipV="1">
              <a:off x="3160850" y="3618159"/>
              <a:ext cx="524694" cy="1460791"/>
              <a:chOff x="3223" y="1104"/>
              <a:chExt cx="254" cy="1425"/>
            </a:xfrm>
          </p:grpSpPr>
          <p:sp>
            <p:nvSpPr>
              <p:cNvPr id="146" name="Line 50">
                <a:extLst>
                  <a:ext uri="{FF2B5EF4-FFF2-40B4-BE49-F238E27FC236}">
                    <a16:creationId xmlns:a16="http://schemas.microsoft.com/office/drawing/2014/main" id="{B73D0089-63A8-435A-8A66-7D5FD91F2098}"/>
                  </a:ext>
                </a:extLst>
              </p:cNvPr>
              <p:cNvSpPr>
                <a:spLocks noChangeShapeType="1"/>
              </p:cNvSpPr>
              <p:nvPr/>
            </p:nvSpPr>
            <p:spPr bwMode="auto">
              <a:xfrm>
                <a:off x="3223" y="1104"/>
                <a:ext cx="0" cy="1425"/>
              </a:xfrm>
              <a:prstGeom prst="line">
                <a:avLst/>
              </a:prstGeom>
              <a:noFill/>
              <a:ln w="57150">
                <a:solidFill>
                  <a:srgbClr val="0B72B5"/>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sp>
            <p:nvSpPr>
              <p:cNvPr id="147" name="Line 51">
                <a:extLst>
                  <a:ext uri="{FF2B5EF4-FFF2-40B4-BE49-F238E27FC236}">
                    <a16:creationId xmlns:a16="http://schemas.microsoft.com/office/drawing/2014/main" id="{ECE330B3-F2E7-4354-96A1-D11D74DF7050}"/>
                  </a:ext>
                </a:extLst>
              </p:cNvPr>
              <p:cNvSpPr>
                <a:spLocks noChangeShapeType="1"/>
              </p:cNvSpPr>
              <p:nvPr/>
            </p:nvSpPr>
            <p:spPr bwMode="auto">
              <a:xfrm>
                <a:off x="3477" y="1104"/>
                <a:ext cx="0" cy="1425"/>
              </a:xfrm>
              <a:prstGeom prst="line">
                <a:avLst/>
              </a:prstGeom>
              <a:noFill/>
              <a:ln w="57150">
                <a:solidFill>
                  <a:srgbClr val="EE77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ctr" defTabSz="960120" eaLnBrk="1" fontAlgn="base" latinLnBrk="0" hangingPunct="1">
                  <a:lnSpc>
                    <a:spcPct val="100000"/>
                  </a:lnSpc>
                  <a:spcBef>
                    <a:spcPct val="0"/>
                  </a:spcBef>
                  <a:spcAft>
                    <a:spcPct val="0"/>
                  </a:spcAft>
                  <a:buClrTx/>
                  <a:buSzTx/>
                  <a:buFontTx/>
                  <a:buNone/>
                  <a:tabLst/>
                  <a:defRPr/>
                </a:pPr>
                <a:endParaRPr kumimoji="0" lang="de-DE" sz="1100" b="0" i="0" u="none" strike="noStrike" kern="0" cap="none" spc="0" normalizeH="0" baseline="0" noProof="0">
                  <a:ln>
                    <a:noFill/>
                  </a:ln>
                  <a:solidFill>
                    <a:srgbClr val="000000"/>
                  </a:solidFill>
                  <a:effectLst/>
                  <a:uLnTx/>
                  <a:uFillTx/>
                  <a:ea typeface="MS PGothic" panose="020B0600070205080204" pitchFamily="34" charset="-128"/>
                </a:endParaRPr>
              </a:p>
            </p:txBody>
          </p:sp>
        </p:grpSp>
      </p:grpSp>
      <p:sp>
        <p:nvSpPr>
          <p:cNvPr id="152" name="Rechteck 151">
            <a:extLst>
              <a:ext uri="{FF2B5EF4-FFF2-40B4-BE49-F238E27FC236}">
                <a16:creationId xmlns:a16="http://schemas.microsoft.com/office/drawing/2014/main" id="{89C7C0BE-8326-4FDE-AAA1-C7862CA4D2ED}"/>
              </a:ext>
            </a:extLst>
          </p:cNvPr>
          <p:cNvSpPr/>
          <p:nvPr/>
        </p:nvSpPr>
        <p:spPr>
          <a:xfrm>
            <a:off x="9103589" y="3557026"/>
            <a:ext cx="2152746" cy="636382"/>
          </a:xfrm>
          <a:prstGeom prst="rect">
            <a:avLst/>
          </a:prstGeom>
          <a:gradFill rotWithShape="1">
            <a:gsLst>
              <a:gs pos="0">
                <a:srgbClr val="FFFFFF">
                  <a:tint val="100000"/>
                  <a:shade val="100000"/>
                  <a:satMod val="130000"/>
                </a:srgbClr>
              </a:gs>
              <a:gs pos="100000">
                <a:srgbClr val="FFFFFF">
                  <a:tint val="50000"/>
                  <a:shade val="100000"/>
                  <a:satMod val="350000"/>
                </a:srgbClr>
              </a:gs>
            </a:gsLst>
            <a:lin ang="16200000" scaled="0"/>
          </a:gradFill>
          <a:ln w="12700"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100" b="1" i="0" u="none" strike="noStrike" kern="0" cap="none" spc="0" normalizeH="0" baseline="0" noProof="0" dirty="0">
                <a:ln>
                  <a:noFill/>
                </a:ln>
                <a:solidFill>
                  <a:srgbClr val="000000"/>
                </a:solidFill>
                <a:effectLst/>
                <a:uLnTx/>
                <a:uFillTx/>
                <a:latin typeface="Franklin Gothic Book"/>
                <a:ea typeface="+mn-ea"/>
                <a:cs typeface="+mn-cs"/>
              </a:rPr>
              <a:t>Zwischenjahr-Option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100" b="0" i="0" u="none" strike="noStrike" kern="0" cap="none" spc="0" normalizeH="0" baseline="0" noProof="0" dirty="0">
                <a:ln>
                  <a:noFill/>
                </a:ln>
                <a:solidFill>
                  <a:srgbClr val="000000"/>
                </a:solidFill>
                <a:effectLst/>
                <a:uLnTx/>
                <a:uFillTx/>
                <a:latin typeface="Franklin Gothic Book"/>
                <a:ea typeface="+mn-ea"/>
                <a:cs typeface="+mn-cs"/>
              </a:rPr>
              <a:t>im dt.-</a:t>
            </a:r>
            <a:r>
              <a:rPr kumimoji="0" lang="de-DE" sz="1100" b="0" i="0" u="none" strike="noStrike" kern="0" cap="none" spc="0" normalizeH="0" baseline="0" noProof="0" dirty="0" err="1">
                <a:ln>
                  <a:noFill/>
                </a:ln>
                <a:solidFill>
                  <a:srgbClr val="000000"/>
                </a:solidFill>
                <a:effectLst/>
                <a:uLnTx/>
                <a:uFillTx/>
                <a:latin typeface="Franklin Gothic Book"/>
                <a:ea typeface="+mn-ea"/>
                <a:cs typeface="+mn-cs"/>
              </a:rPr>
              <a:t>chin</a:t>
            </a:r>
            <a:r>
              <a:rPr kumimoji="0" lang="de-DE" sz="1100" b="0" i="0" u="none" strike="noStrike" kern="0" cap="none" spc="0" normalizeH="0" baseline="0" noProof="0" dirty="0">
                <a:ln>
                  <a:noFill/>
                </a:ln>
                <a:solidFill>
                  <a:srgbClr val="000000"/>
                </a:solidFill>
                <a:effectLst/>
                <a:uLnTx/>
                <a:uFillTx/>
                <a:latin typeface="Franklin Gothic Book"/>
                <a:ea typeface="+mn-ea"/>
                <a:cs typeface="+mn-cs"/>
              </a:rPr>
              <a:t>. Studiengang</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100" b="0" i="0" u="none" strike="noStrike" kern="0" cap="none" spc="0" normalizeH="0" baseline="0" noProof="0" dirty="0">
                <a:ln>
                  <a:noFill/>
                </a:ln>
                <a:solidFill>
                  <a:srgbClr val="000000"/>
                </a:solidFill>
                <a:effectLst/>
                <a:uLnTx/>
                <a:uFillTx/>
                <a:latin typeface="Franklin Gothic Book"/>
                <a:ea typeface="+mn-ea"/>
                <a:cs typeface="+mn-cs"/>
              </a:rPr>
              <a:t>(chinesische Sprache und Kultur)</a:t>
            </a:r>
          </a:p>
        </p:txBody>
      </p:sp>
      <p:grpSp>
        <p:nvGrpSpPr>
          <p:cNvPr id="2" name="Gruppieren 1">
            <a:extLst>
              <a:ext uri="{FF2B5EF4-FFF2-40B4-BE49-F238E27FC236}">
                <a16:creationId xmlns:a16="http://schemas.microsoft.com/office/drawing/2014/main" id="{1A5CFC7A-8F8E-4FC9-A626-22AFE7D49654}"/>
              </a:ext>
            </a:extLst>
          </p:cNvPr>
          <p:cNvGrpSpPr/>
          <p:nvPr/>
        </p:nvGrpSpPr>
        <p:grpSpPr>
          <a:xfrm>
            <a:off x="2081021" y="5448296"/>
            <a:ext cx="1037326" cy="173160"/>
            <a:chOff x="2081021" y="5448296"/>
            <a:chExt cx="1037326" cy="173160"/>
          </a:xfrm>
        </p:grpSpPr>
        <p:sp>
          <p:nvSpPr>
            <p:cNvPr id="21" name="Textplatzhalter 2">
              <a:extLst>
                <a:ext uri="{FF2B5EF4-FFF2-40B4-BE49-F238E27FC236}">
                  <a16:creationId xmlns:a16="http://schemas.microsoft.com/office/drawing/2014/main" id="{A0FE83C0-0B3D-462A-B95A-21FB8F5B78BE}"/>
                </a:ext>
              </a:extLst>
            </p:cNvPr>
            <p:cNvSpPr>
              <a:spLocks/>
            </p:cNvSpPr>
            <p:nvPr/>
          </p:nvSpPr>
          <p:spPr bwMode="gray">
            <a:xfrm>
              <a:off x="2377013" y="5487227"/>
              <a:ext cx="741334" cy="11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algn="r" defTabSz="960120" fontAlgn="base">
                <a:lnSpc>
                  <a:spcPct val="90000"/>
                </a:lnSpc>
                <a:spcAft>
                  <a:spcPct val="0"/>
                </a:spcAft>
                <a:tabLst>
                  <a:tab pos="190024" algn="l"/>
                  <a:tab pos="380048" algn="l"/>
                </a:tabLst>
                <a:defRPr/>
              </a:pPr>
              <a:r>
                <a:rPr lang="de-DE" altLang="de-DE" sz="1100" dirty="0">
                  <a:solidFill>
                    <a:srgbClr val="0B72B5"/>
                  </a:solidFill>
                  <a:latin typeface="Franklin Gothic Medium" panose="020B0603020102020204" pitchFamily="34" charset="0"/>
                </a:rPr>
                <a:t>Reutlingen </a:t>
              </a:r>
            </a:p>
          </p:txBody>
        </p:sp>
        <p:pic>
          <p:nvPicPr>
            <p:cNvPr id="171" name="Grafik 170">
              <a:extLst>
                <a:ext uri="{FF2B5EF4-FFF2-40B4-BE49-F238E27FC236}">
                  <a16:creationId xmlns:a16="http://schemas.microsoft.com/office/drawing/2014/main" id="{7F02EC8D-3016-44EC-B254-0E15ADF0ECDE}"/>
                </a:ext>
              </a:extLst>
            </p:cNvPr>
            <p:cNvPicPr>
              <a:picLocks noChangeAspect="1"/>
            </p:cNvPicPr>
            <p:nvPr/>
          </p:nvPicPr>
          <p:blipFill>
            <a:blip r:embed="rId8"/>
            <a:stretch>
              <a:fillRect/>
            </a:stretch>
          </p:blipFill>
          <p:spPr>
            <a:xfrm>
              <a:off x="2081021" y="5448296"/>
              <a:ext cx="288000" cy="173160"/>
            </a:xfrm>
            <a:prstGeom prst="rect">
              <a:avLst/>
            </a:prstGeom>
            <a:ln>
              <a:solidFill>
                <a:schemeClr val="bg1"/>
              </a:solidFill>
            </a:ln>
          </p:spPr>
        </p:pic>
      </p:grpSp>
      <p:grpSp>
        <p:nvGrpSpPr>
          <p:cNvPr id="7" name="Gruppieren 6">
            <a:extLst>
              <a:ext uri="{FF2B5EF4-FFF2-40B4-BE49-F238E27FC236}">
                <a16:creationId xmlns:a16="http://schemas.microsoft.com/office/drawing/2014/main" id="{F97C43FD-33E0-418D-8601-B53014ACE104}"/>
              </a:ext>
            </a:extLst>
          </p:cNvPr>
          <p:cNvGrpSpPr/>
          <p:nvPr/>
        </p:nvGrpSpPr>
        <p:grpSpPr>
          <a:xfrm>
            <a:off x="4213520" y="5493628"/>
            <a:ext cx="1775363" cy="904061"/>
            <a:chOff x="4213520" y="5493628"/>
            <a:chExt cx="1775363" cy="904061"/>
          </a:xfrm>
        </p:grpSpPr>
        <p:sp>
          <p:nvSpPr>
            <p:cNvPr id="57" name="Textplatzhalter 2">
              <a:extLst>
                <a:ext uri="{FF2B5EF4-FFF2-40B4-BE49-F238E27FC236}">
                  <a16:creationId xmlns:a16="http://schemas.microsoft.com/office/drawing/2014/main" id="{BAA56FBC-8817-4BB6-9C87-B07068FC020E}"/>
                </a:ext>
              </a:extLst>
            </p:cNvPr>
            <p:cNvSpPr>
              <a:spLocks/>
            </p:cNvSpPr>
            <p:nvPr/>
          </p:nvSpPr>
          <p:spPr bwMode="gray">
            <a:xfrm>
              <a:off x="5638585" y="5538510"/>
              <a:ext cx="350298"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Dublin </a:t>
              </a:r>
            </a:p>
          </p:txBody>
        </p:sp>
        <p:sp>
          <p:nvSpPr>
            <p:cNvPr id="59" name="Textplatzhalter 2">
              <a:extLst>
                <a:ext uri="{FF2B5EF4-FFF2-40B4-BE49-F238E27FC236}">
                  <a16:creationId xmlns:a16="http://schemas.microsoft.com/office/drawing/2014/main" id="{70C0DE04-E2D1-45DD-B2DF-EB9A778E3A5E}"/>
                </a:ext>
              </a:extLst>
            </p:cNvPr>
            <p:cNvSpPr>
              <a:spLocks/>
            </p:cNvSpPr>
            <p:nvPr/>
          </p:nvSpPr>
          <p:spPr bwMode="gray">
            <a:xfrm>
              <a:off x="4568891" y="5532288"/>
              <a:ext cx="399961"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Reims </a:t>
              </a:r>
            </a:p>
          </p:txBody>
        </p:sp>
        <p:sp>
          <p:nvSpPr>
            <p:cNvPr id="61" name="Textplatzhalter 2">
              <a:extLst>
                <a:ext uri="{FF2B5EF4-FFF2-40B4-BE49-F238E27FC236}">
                  <a16:creationId xmlns:a16="http://schemas.microsoft.com/office/drawing/2014/main" id="{BE2B1946-0C47-4EB0-BEDE-9289DD6FFB0A}"/>
                </a:ext>
              </a:extLst>
            </p:cNvPr>
            <p:cNvSpPr>
              <a:spLocks/>
            </p:cNvSpPr>
            <p:nvPr/>
          </p:nvSpPr>
          <p:spPr bwMode="gray">
            <a:xfrm>
              <a:off x="4568891" y="5880455"/>
              <a:ext cx="518863"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Lancaster </a:t>
              </a:r>
            </a:p>
          </p:txBody>
        </p:sp>
        <p:sp>
          <p:nvSpPr>
            <p:cNvPr id="63" name="Textplatzhalter 2">
              <a:extLst>
                <a:ext uri="{FF2B5EF4-FFF2-40B4-BE49-F238E27FC236}">
                  <a16:creationId xmlns:a16="http://schemas.microsoft.com/office/drawing/2014/main" id="{38131F86-6CF7-4589-B34B-0DFB5C575431}"/>
                </a:ext>
              </a:extLst>
            </p:cNvPr>
            <p:cNvSpPr>
              <a:spLocks/>
            </p:cNvSpPr>
            <p:nvPr/>
          </p:nvSpPr>
          <p:spPr bwMode="gray">
            <a:xfrm>
              <a:off x="5638585" y="5872483"/>
              <a:ext cx="346348"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Madrid</a:t>
              </a:r>
            </a:p>
          </p:txBody>
        </p:sp>
        <p:sp>
          <p:nvSpPr>
            <p:cNvPr id="64" name="Textplatzhalter 2">
              <a:extLst>
                <a:ext uri="{FF2B5EF4-FFF2-40B4-BE49-F238E27FC236}">
                  <a16:creationId xmlns:a16="http://schemas.microsoft.com/office/drawing/2014/main" id="{067F5BEE-E292-407E-9255-D5DFBF9BAF9E}"/>
                </a:ext>
              </a:extLst>
            </p:cNvPr>
            <p:cNvSpPr>
              <a:spLocks/>
            </p:cNvSpPr>
            <p:nvPr/>
          </p:nvSpPr>
          <p:spPr bwMode="gray">
            <a:xfrm>
              <a:off x="4568891" y="6230803"/>
              <a:ext cx="388489"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Krakau </a:t>
              </a:r>
            </a:p>
          </p:txBody>
        </p:sp>
        <p:pic>
          <p:nvPicPr>
            <p:cNvPr id="172" name="Grafik 171">
              <a:extLst>
                <a:ext uri="{FF2B5EF4-FFF2-40B4-BE49-F238E27FC236}">
                  <a16:creationId xmlns:a16="http://schemas.microsoft.com/office/drawing/2014/main" id="{C042D13D-D709-4330-AFE8-6CD1E32D000F}"/>
                </a:ext>
              </a:extLst>
            </p:cNvPr>
            <p:cNvPicPr>
              <a:picLocks noChangeAspect="1"/>
            </p:cNvPicPr>
            <p:nvPr/>
          </p:nvPicPr>
          <p:blipFill>
            <a:blip r:embed="rId9"/>
            <a:stretch>
              <a:fillRect/>
            </a:stretch>
          </p:blipFill>
          <p:spPr>
            <a:xfrm>
              <a:off x="4213520" y="5493628"/>
              <a:ext cx="288000" cy="192268"/>
            </a:xfrm>
            <a:prstGeom prst="rect">
              <a:avLst/>
            </a:prstGeom>
            <a:ln>
              <a:solidFill>
                <a:schemeClr val="bg1"/>
              </a:solidFill>
            </a:ln>
          </p:spPr>
        </p:pic>
        <p:pic>
          <p:nvPicPr>
            <p:cNvPr id="173" name="Grafik 172">
              <a:extLst>
                <a:ext uri="{FF2B5EF4-FFF2-40B4-BE49-F238E27FC236}">
                  <a16:creationId xmlns:a16="http://schemas.microsoft.com/office/drawing/2014/main" id="{9A4961D1-ED2E-4229-9843-658131785296}"/>
                </a:ext>
              </a:extLst>
            </p:cNvPr>
            <p:cNvPicPr>
              <a:picLocks noChangeAspect="1"/>
            </p:cNvPicPr>
            <p:nvPr/>
          </p:nvPicPr>
          <p:blipFill>
            <a:blip r:embed="rId10"/>
            <a:stretch>
              <a:fillRect/>
            </a:stretch>
          </p:blipFill>
          <p:spPr>
            <a:xfrm>
              <a:off x="4220921" y="5849812"/>
              <a:ext cx="288000" cy="192000"/>
            </a:xfrm>
            <a:prstGeom prst="rect">
              <a:avLst/>
            </a:prstGeom>
            <a:ln>
              <a:solidFill>
                <a:schemeClr val="bg1"/>
              </a:solidFill>
            </a:ln>
          </p:spPr>
        </p:pic>
        <p:pic>
          <p:nvPicPr>
            <p:cNvPr id="174" name="Grafik 173">
              <a:extLst>
                <a:ext uri="{FF2B5EF4-FFF2-40B4-BE49-F238E27FC236}">
                  <a16:creationId xmlns:a16="http://schemas.microsoft.com/office/drawing/2014/main" id="{23B04910-9FC0-4337-ADA9-5CFF23E71A81}"/>
                </a:ext>
              </a:extLst>
            </p:cNvPr>
            <p:cNvPicPr>
              <a:picLocks noChangeAspect="1"/>
            </p:cNvPicPr>
            <p:nvPr/>
          </p:nvPicPr>
          <p:blipFill>
            <a:blip r:embed="rId11"/>
            <a:stretch>
              <a:fillRect/>
            </a:stretch>
          </p:blipFill>
          <p:spPr>
            <a:xfrm>
              <a:off x="5311282" y="5513118"/>
              <a:ext cx="288000" cy="172778"/>
            </a:xfrm>
            <a:prstGeom prst="rect">
              <a:avLst/>
            </a:prstGeom>
            <a:ln>
              <a:solidFill>
                <a:schemeClr val="bg1"/>
              </a:solidFill>
            </a:ln>
          </p:spPr>
        </p:pic>
        <p:pic>
          <p:nvPicPr>
            <p:cNvPr id="178" name="Grafik 177">
              <a:extLst>
                <a:ext uri="{FF2B5EF4-FFF2-40B4-BE49-F238E27FC236}">
                  <a16:creationId xmlns:a16="http://schemas.microsoft.com/office/drawing/2014/main" id="{1DB61541-30D9-444D-8FB6-EB6C95098191}"/>
                </a:ext>
              </a:extLst>
            </p:cNvPr>
            <p:cNvPicPr>
              <a:picLocks noChangeAspect="1"/>
            </p:cNvPicPr>
            <p:nvPr/>
          </p:nvPicPr>
          <p:blipFill>
            <a:blip r:embed="rId12"/>
            <a:stretch>
              <a:fillRect/>
            </a:stretch>
          </p:blipFill>
          <p:spPr>
            <a:xfrm>
              <a:off x="4213520" y="6205728"/>
              <a:ext cx="288000" cy="191961"/>
            </a:xfrm>
            <a:prstGeom prst="rect">
              <a:avLst/>
            </a:prstGeom>
            <a:ln>
              <a:solidFill>
                <a:schemeClr val="bg1"/>
              </a:solidFill>
            </a:ln>
          </p:spPr>
        </p:pic>
        <p:pic>
          <p:nvPicPr>
            <p:cNvPr id="179" name="Grafik 178">
              <a:extLst>
                <a:ext uri="{FF2B5EF4-FFF2-40B4-BE49-F238E27FC236}">
                  <a16:creationId xmlns:a16="http://schemas.microsoft.com/office/drawing/2014/main" id="{92CA1988-2061-4034-A473-303E1880932B}"/>
                </a:ext>
              </a:extLst>
            </p:cNvPr>
            <p:cNvPicPr>
              <a:picLocks noChangeAspect="1"/>
            </p:cNvPicPr>
            <p:nvPr/>
          </p:nvPicPr>
          <p:blipFill>
            <a:blip r:embed="rId13"/>
            <a:stretch>
              <a:fillRect/>
            </a:stretch>
          </p:blipFill>
          <p:spPr>
            <a:xfrm>
              <a:off x="5310198" y="5841905"/>
              <a:ext cx="288000" cy="192039"/>
            </a:xfrm>
            <a:prstGeom prst="rect">
              <a:avLst/>
            </a:prstGeom>
            <a:ln>
              <a:solidFill>
                <a:schemeClr val="bg1"/>
              </a:solidFill>
            </a:ln>
          </p:spPr>
        </p:pic>
      </p:grpSp>
      <p:grpSp>
        <p:nvGrpSpPr>
          <p:cNvPr id="9" name="Gruppieren 8">
            <a:extLst>
              <a:ext uri="{FF2B5EF4-FFF2-40B4-BE49-F238E27FC236}">
                <a16:creationId xmlns:a16="http://schemas.microsoft.com/office/drawing/2014/main" id="{E83E6FEC-B284-4535-901B-1AB9AB41D757}"/>
              </a:ext>
            </a:extLst>
          </p:cNvPr>
          <p:cNvGrpSpPr/>
          <p:nvPr/>
        </p:nvGrpSpPr>
        <p:grpSpPr>
          <a:xfrm>
            <a:off x="8985162" y="5469452"/>
            <a:ext cx="2249339" cy="1220320"/>
            <a:chOff x="8985162" y="5469452"/>
            <a:chExt cx="2249339" cy="1220320"/>
          </a:xfrm>
        </p:grpSpPr>
        <p:sp>
          <p:nvSpPr>
            <p:cNvPr id="65" name="Textplatzhalter 2">
              <a:extLst>
                <a:ext uri="{FF2B5EF4-FFF2-40B4-BE49-F238E27FC236}">
                  <a16:creationId xmlns:a16="http://schemas.microsoft.com/office/drawing/2014/main" id="{F7DFF57D-03A1-4CA8-AA24-FA6263E21F41}"/>
                </a:ext>
              </a:extLst>
            </p:cNvPr>
            <p:cNvSpPr>
              <a:spLocks/>
            </p:cNvSpPr>
            <p:nvPr/>
          </p:nvSpPr>
          <p:spPr bwMode="gray">
            <a:xfrm>
              <a:off x="9312513" y="6221010"/>
              <a:ext cx="322643"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Breda </a:t>
              </a:r>
            </a:p>
          </p:txBody>
        </p:sp>
        <p:pic>
          <p:nvPicPr>
            <p:cNvPr id="177" name="Grafik 176">
              <a:extLst>
                <a:ext uri="{FF2B5EF4-FFF2-40B4-BE49-F238E27FC236}">
                  <a16:creationId xmlns:a16="http://schemas.microsoft.com/office/drawing/2014/main" id="{62186268-C352-4AEE-9041-0147F267727C}"/>
                </a:ext>
              </a:extLst>
            </p:cNvPr>
            <p:cNvPicPr>
              <a:picLocks noChangeAspect="1"/>
            </p:cNvPicPr>
            <p:nvPr/>
          </p:nvPicPr>
          <p:blipFill>
            <a:blip r:embed="rId14"/>
            <a:stretch>
              <a:fillRect/>
            </a:stretch>
          </p:blipFill>
          <p:spPr>
            <a:xfrm>
              <a:off x="8985162" y="6192135"/>
              <a:ext cx="288000" cy="172822"/>
            </a:xfrm>
            <a:prstGeom prst="rect">
              <a:avLst/>
            </a:prstGeom>
            <a:ln>
              <a:solidFill>
                <a:schemeClr val="bg1"/>
              </a:solidFill>
            </a:ln>
          </p:spPr>
        </p:pic>
        <p:sp>
          <p:nvSpPr>
            <p:cNvPr id="154" name="Textplatzhalter 2">
              <a:extLst>
                <a:ext uri="{FF2B5EF4-FFF2-40B4-BE49-F238E27FC236}">
                  <a16:creationId xmlns:a16="http://schemas.microsoft.com/office/drawing/2014/main" id="{51B590EA-E3C5-4086-BE6B-921B241DE8CD}"/>
                </a:ext>
              </a:extLst>
            </p:cNvPr>
            <p:cNvSpPr>
              <a:spLocks/>
            </p:cNvSpPr>
            <p:nvPr/>
          </p:nvSpPr>
          <p:spPr bwMode="gray">
            <a:xfrm>
              <a:off x="10668339" y="5829223"/>
              <a:ext cx="534666"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Sao Paulo </a:t>
              </a:r>
            </a:p>
          </p:txBody>
        </p:sp>
        <p:sp>
          <p:nvSpPr>
            <p:cNvPr id="156" name="Textplatzhalter 2">
              <a:extLst>
                <a:ext uri="{FF2B5EF4-FFF2-40B4-BE49-F238E27FC236}">
                  <a16:creationId xmlns:a16="http://schemas.microsoft.com/office/drawing/2014/main" id="{CAFAFFAD-F528-4E95-A432-206A2C3A7901}"/>
                </a:ext>
              </a:extLst>
            </p:cNvPr>
            <p:cNvSpPr>
              <a:spLocks/>
            </p:cNvSpPr>
            <p:nvPr/>
          </p:nvSpPr>
          <p:spPr bwMode="gray">
            <a:xfrm>
              <a:off x="10674755" y="5483890"/>
              <a:ext cx="559746" cy="14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defTabSz="960120" fontAlgn="base">
                <a:lnSpc>
                  <a:spcPct val="90000"/>
                </a:lnSpc>
                <a:spcAft>
                  <a:spcPct val="0"/>
                </a:spcAft>
                <a:tabLst>
                  <a:tab pos="190024" algn="l"/>
                  <a:tab pos="380048" algn="l"/>
                </a:tabLst>
                <a:defRPr/>
              </a:pPr>
              <a:r>
                <a:rPr lang="de-DE" altLang="de-DE" sz="1100" dirty="0">
                  <a:solidFill>
                    <a:srgbClr val="EE7700"/>
                  </a:solidFill>
                  <a:latin typeface="Franklin Gothic Medium" panose="020B0603020102020204" pitchFamily="34" charset="0"/>
                </a:rPr>
                <a:t>Piacenza </a:t>
              </a:r>
            </a:p>
          </p:txBody>
        </p:sp>
        <p:sp>
          <p:nvSpPr>
            <p:cNvPr id="158" name="Textplatzhalter 2">
              <a:extLst>
                <a:ext uri="{FF2B5EF4-FFF2-40B4-BE49-F238E27FC236}">
                  <a16:creationId xmlns:a16="http://schemas.microsoft.com/office/drawing/2014/main" id="{7873506D-5605-45EA-BA1B-E32EA39D764E}"/>
                </a:ext>
              </a:extLst>
            </p:cNvPr>
            <p:cNvSpPr>
              <a:spLocks/>
            </p:cNvSpPr>
            <p:nvPr/>
          </p:nvSpPr>
          <p:spPr bwMode="gray">
            <a:xfrm>
              <a:off x="9344358" y="5491675"/>
              <a:ext cx="795089"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l" defTabSz="960120" eaLnBrk="0" fontAlgn="base" latinLnBrk="0" hangingPunct="0">
                <a:lnSpc>
                  <a:spcPct val="90000"/>
                </a:lnSpc>
                <a:spcBef>
                  <a:spcPct val="4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err="1">
                  <a:ln>
                    <a:noFill/>
                  </a:ln>
                  <a:solidFill>
                    <a:srgbClr val="EE7700"/>
                  </a:solidFill>
                  <a:effectLst/>
                  <a:uLnTx/>
                  <a:uFillTx/>
                  <a:latin typeface="Franklin Gothic Medium" panose="020B0603020102020204" pitchFamily="34" charset="0"/>
                  <a:ea typeface="MS PGothic" panose="020B0600070205080204" pitchFamily="34" charset="-128"/>
                </a:rPr>
                <a:t>Elon</a:t>
              </a:r>
              <a:r>
                <a:rPr kumimoji="0" lang="de-DE" altLang="de-DE" sz="1100" b="0" i="0" u="none" strike="noStrike" kern="0" cap="none" spc="0" normalizeH="0" baseline="0" noProof="0" dirty="0">
                  <a:ln>
                    <a:noFill/>
                  </a:ln>
                  <a:solidFill>
                    <a:srgbClr val="EE7700"/>
                  </a:solidFill>
                  <a:effectLst/>
                  <a:uLnTx/>
                  <a:uFillTx/>
                  <a:latin typeface="Franklin Gothic Medium" panose="020B0603020102020204" pitchFamily="34" charset="0"/>
                  <a:ea typeface="MS PGothic" panose="020B0600070205080204" pitchFamily="34" charset="-128"/>
                </a:rPr>
                <a:t>, Raleigh</a:t>
              </a:r>
            </a:p>
          </p:txBody>
        </p:sp>
        <p:sp>
          <p:nvSpPr>
            <p:cNvPr id="161" name="Textplatzhalter 2">
              <a:extLst>
                <a:ext uri="{FF2B5EF4-FFF2-40B4-BE49-F238E27FC236}">
                  <a16:creationId xmlns:a16="http://schemas.microsoft.com/office/drawing/2014/main" id="{ED98C3CF-2B40-4C8F-A230-362F44CCE06F}"/>
                </a:ext>
              </a:extLst>
            </p:cNvPr>
            <p:cNvSpPr>
              <a:spLocks/>
            </p:cNvSpPr>
            <p:nvPr>
              <p:custDataLst>
                <p:tags r:id="rId2"/>
              </p:custDataLst>
            </p:nvPr>
          </p:nvSpPr>
          <p:spPr bwMode="gray">
            <a:xfrm>
              <a:off x="10686864" y="6192135"/>
              <a:ext cx="42159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t">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l" defTabSz="960120" eaLnBrk="0" fontAlgn="base" latinLnBrk="0" hangingPunct="0">
                <a:lnSpc>
                  <a:spcPct val="90000"/>
                </a:lnSpc>
                <a:spcBef>
                  <a:spcPct val="4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EE7700"/>
                  </a:solidFill>
                  <a:effectLst/>
                  <a:uLnTx/>
                  <a:uFillTx/>
                  <a:latin typeface="Franklin Gothic Medium" panose="020B0603020102020204" pitchFamily="34" charset="0"/>
                  <a:ea typeface="MS PGothic" panose="020B0600070205080204" pitchFamily="34" charset="-128"/>
                </a:rPr>
                <a:t>Puebla</a:t>
              </a:r>
              <a:endParaRPr kumimoji="0" lang="de-DE" altLang="de-DE" sz="1100" b="0" i="0" u="none" strike="noStrike" kern="0" cap="none" spc="0" normalizeH="0" baseline="0" noProof="0" dirty="0">
                <a:ln>
                  <a:noFill/>
                </a:ln>
                <a:solidFill>
                  <a:srgbClr val="EE7700"/>
                </a:solidFill>
                <a:effectLst/>
                <a:uLnTx/>
                <a:uFillTx/>
                <a:latin typeface="Franklin Gothic Book" pitchFamily="34" charset="0"/>
                <a:ea typeface="MS PGothic" panose="020B0600070205080204" pitchFamily="34" charset="-128"/>
              </a:endParaRPr>
            </a:p>
          </p:txBody>
        </p:sp>
        <p:sp>
          <p:nvSpPr>
            <p:cNvPr id="163" name="Textplatzhalter 2">
              <a:extLst>
                <a:ext uri="{FF2B5EF4-FFF2-40B4-BE49-F238E27FC236}">
                  <a16:creationId xmlns:a16="http://schemas.microsoft.com/office/drawing/2014/main" id="{35793A4B-9414-4705-AC53-4C3B2E26F7A9}"/>
                </a:ext>
              </a:extLst>
            </p:cNvPr>
            <p:cNvSpPr>
              <a:spLocks/>
            </p:cNvSpPr>
            <p:nvPr/>
          </p:nvSpPr>
          <p:spPr bwMode="gray">
            <a:xfrm>
              <a:off x="10686140" y="6516631"/>
              <a:ext cx="419987"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l" defTabSz="960120" eaLnBrk="0" fontAlgn="base" latinLnBrk="0" hangingPunct="0">
                <a:lnSpc>
                  <a:spcPct val="90000"/>
                </a:lnSpc>
                <a:spcBef>
                  <a:spcPct val="4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EE7700"/>
                  </a:solidFill>
                  <a:effectLst/>
                  <a:uLnTx/>
                  <a:uFillTx/>
                  <a:latin typeface="Franklin Gothic Medium" panose="020B0603020102020204" pitchFamily="34" charset="0"/>
                  <a:ea typeface="MS PGothic" panose="020B0600070205080204" pitchFamily="34" charset="-128"/>
                </a:rPr>
                <a:t>Peking</a:t>
              </a:r>
            </a:p>
          </p:txBody>
        </p:sp>
        <p:sp>
          <p:nvSpPr>
            <p:cNvPr id="164" name="Textplatzhalter 2">
              <a:extLst>
                <a:ext uri="{FF2B5EF4-FFF2-40B4-BE49-F238E27FC236}">
                  <a16:creationId xmlns:a16="http://schemas.microsoft.com/office/drawing/2014/main" id="{05000146-D6D3-4855-A7B7-A947F131BA19}"/>
                </a:ext>
              </a:extLst>
            </p:cNvPr>
            <p:cNvSpPr>
              <a:spLocks/>
            </p:cNvSpPr>
            <p:nvPr/>
          </p:nvSpPr>
          <p:spPr bwMode="gray">
            <a:xfrm>
              <a:off x="9344358" y="5841905"/>
              <a:ext cx="847989"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marL="0" marR="0" lvl="0" indent="0" algn="l" defTabSz="960120" eaLnBrk="0" fontAlgn="base" latinLnBrk="0" hangingPunct="0">
                <a:lnSpc>
                  <a:spcPct val="90000"/>
                </a:lnSpc>
                <a:spcBef>
                  <a:spcPct val="40000"/>
                </a:spcBef>
                <a:spcAft>
                  <a:spcPct val="0"/>
                </a:spcAft>
                <a:buClrTx/>
                <a:buSzTx/>
                <a:buFont typeface="Arial" panose="020B0604020202020204" pitchFamily="34" charset="0"/>
                <a:buNone/>
                <a:tabLst>
                  <a:tab pos="190024" algn="l"/>
                  <a:tab pos="380048" algn="l"/>
                </a:tabLst>
                <a:defRPr/>
              </a:pPr>
              <a:r>
                <a:rPr kumimoji="0" lang="de-DE" altLang="de-DE" sz="1100" b="0" i="0" u="none" strike="noStrike" kern="0" cap="none" spc="0" normalizeH="0" baseline="0" noProof="0" dirty="0">
                  <a:ln>
                    <a:noFill/>
                  </a:ln>
                  <a:solidFill>
                    <a:srgbClr val="EE7700"/>
                  </a:solidFill>
                  <a:effectLst/>
                  <a:uLnTx/>
                  <a:uFillTx/>
                  <a:latin typeface="Franklin Gothic Medium" panose="020B0603020102020204" pitchFamily="34" charset="0"/>
                  <a:ea typeface="MS PGothic" panose="020B0600070205080204" pitchFamily="34" charset="-128"/>
                </a:rPr>
                <a:t>St. Catharines</a:t>
              </a:r>
            </a:p>
          </p:txBody>
        </p:sp>
        <p:pic>
          <p:nvPicPr>
            <p:cNvPr id="169" name="Grafik 168">
              <a:extLst>
                <a:ext uri="{FF2B5EF4-FFF2-40B4-BE49-F238E27FC236}">
                  <a16:creationId xmlns:a16="http://schemas.microsoft.com/office/drawing/2014/main" id="{79652859-6222-4394-B143-F5A49CA7C6EA}"/>
                </a:ext>
              </a:extLst>
            </p:cNvPr>
            <p:cNvPicPr>
              <a:picLocks noChangeAspect="1"/>
            </p:cNvPicPr>
            <p:nvPr/>
          </p:nvPicPr>
          <p:blipFill>
            <a:blip r:embed="rId15"/>
            <a:stretch>
              <a:fillRect/>
            </a:stretch>
          </p:blipFill>
          <p:spPr>
            <a:xfrm>
              <a:off x="10338229" y="5803433"/>
              <a:ext cx="288000" cy="201600"/>
            </a:xfrm>
            <a:prstGeom prst="rect">
              <a:avLst/>
            </a:prstGeom>
            <a:ln>
              <a:solidFill>
                <a:schemeClr val="bg1"/>
              </a:solidFill>
            </a:ln>
          </p:spPr>
        </p:pic>
        <p:pic>
          <p:nvPicPr>
            <p:cNvPr id="170" name="Grafik 169">
              <a:extLst>
                <a:ext uri="{FF2B5EF4-FFF2-40B4-BE49-F238E27FC236}">
                  <a16:creationId xmlns:a16="http://schemas.microsoft.com/office/drawing/2014/main" id="{7468F71F-708C-40E8-A789-BB6EF2732EBA}"/>
                </a:ext>
              </a:extLst>
            </p:cNvPr>
            <p:cNvPicPr>
              <a:picLocks noChangeAspect="1"/>
            </p:cNvPicPr>
            <p:nvPr/>
          </p:nvPicPr>
          <p:blipFill>
            <a:blip r:embed="rId16"/>
            <a:stretch>
              <a:fillRect/>
            </a:stretch>
          </p:blipFill>
          <p:spPr>
            <a:xfrm>
              <a:off x="10338229" y="6497733"/>
              <a:ext cx="288000" cy="192039"/>
            </a:xfrm>
            <a:prstGeom prst="rect">
              <a:avLst/>
            </a:prstGeom>
            <a:ln>
              <a:solidFill>
                <a:schemeClr val="bg1"/>
              </a:solidFill>
            </a:ln>
          </p:spPr>
        </p:pic>
        <p:pic>
          <p:nvPicPr>
            <p:cNvPr id="175" name="Grafik 174">
              <a:extLst>
                <a:ext uri="{FF2B5EF4-FFF2-40B4-BE49-F238E27FC236}">
                  <a16:creationId xmlns:a16="http://schemas.microsoft.com/office/drawing/2014/main" id="{13E6FFFE-76CF-4EDF-BCFB-CD8539BDD2F7}"/>
                </a:ext>
              </a:extLst>
            </p:cNvPr>
            <p:cNvPicPr>
              <a:picLocks noChangeAspect="1"/>
            </p:cNvPicPr>
            <p:nvPr/>
          </p:nvPicPr>
          <p:blipFill>
            <a:blip r:embed="rId17"/>
            <a:stretch>
              <a:fillRect/>
            </a:stretch>
          </p:blipFill>
          <p:spPr>
            <a:xfrm>
              <a:off x="10339446" y="5469452"/>
              <a:ext cx="288000" cy="172822"/>
            </a:xfrm>
            <a:prstGeom prst="rect">
              <a:avLst/>
            </a:prstGeom>
            <a:ln>
              <a:solidFill>
                <a:schemeClr val="bg1"/>
              </a:solidFill>
            </a:ln>
          </p:spPr>
        </p:pic>
        <p:pic>
          <p:nvPicPr>
            <p:cNvPr id="176" name="Grafik 175">
              <a:extLst>
                <a:ext uri="{FF2B5EF4-FFF2-40B4-BE49-F238E27FC236}">
                  <a16:creationId xmlns:a16="http://schemas.microsoft.com/office/drawing/2014/main" id="{497329E2-371F-42AE-845C-E158B59E2D7A}"/>
                </a:ext>
              </a:extLst>
            </p:cNvPr>
            <p:cNvPicPr>
              <a:picLocks noChangeAspect="1"/>
            </p:cNvPicPr>
            <p:nvPr/>
          </p:nvPicPr>
          <p:blipFill>
            <a:blip r:embed="rId18"/>
            <a:stretch>
              <a:fillRect/>
            </a:stretch>
          </p:blipFill>
          <p:spPr>
            <a:xfrm>
              <a:off x="10338229" y="6168234"/>
              <a:ext cx="288000" cy="191961"/>
            </a:xfrm>
            <a:prstGeom prst="rect">
              <a:avLst/>
            </a:prstGeom>
            <a:ln>
              <a:solidFill>
                <a:schemeClr val="bg1"/>
              </a:solidFill>
            </a:ln>
          </p:spPr>
        </p:pic>
        <p:pic>
          <p:nvPicPr>
            <p:cNvPr id="180" name="Grafik 179">
              <a:extLst>
                <a:ext uri="{FF2B5EF4-FFF2-40B4-BE49-F238E27FC236}">
                  <a16:creationId xmlns:a16="http://schemas.microsoft.com/office/drawing/2014/main" id="{E8DAB111-187A-4C00-90BA-D3316FDE1F13}"/>
                </a:ext>
              </a:extLst>
            </p:cNvPr>
            <p:cNvPicPr>
              <a:picLocks noChangeAspect="1"/>
            </p:cNvPicPr>
            <p:nvPr/>
          </p:nvPicPr>
          <p:blipFill>
            <a:blip r:embed="rId19"/>
            <a:stretch>
              <a:fillRect/>
            </a:stretch>
          </p:blipFill>
          <p:spPr>
            <a:xfrm>
              <a:off x="8996447" y="5474293"/>
              <a:ext cx="288000" cy="179264"/>
            </a:xfrm>
            <a:prstGeom prst="rect">
              <a:avLst/>
            </a:prstGeom>
            <a:ln>
              <a:solidFill>
                <a:schemeClr val="bg1"/>
              </a:solidFill>
            </a:ln>
          </p:spPr>
        </p:pic>
        <p:pic>
          <p:nvPicPr>
            <p:cNvPr id="181" name="Grafik 180">
              <a:extLst>
                <a:ext uri="{FF2B5EF4-FFF2-40B4-BE49-F238E27FC236}">
                  <a16:creationId xmlns:a16="http://schemas.microsoft.com/office/drawing/2014/main" id="{63566971-21E6-4E78-BF38-900B4907A133}"/>
                </a:ext>
              </a:extLst>
            </p:cNvPr>
            <p:cNvPicPr>
              <a:picLocks noChangeAspect="1"/>
            </p:cNvPicPr>
            <p:nvPr/>
          </p:nvPicPr>
          <p:blipFill>
            <a:blip r:embed="rId20"/>
            <a:stretch>
              <a:fillRect/>
            </a:stretch>
          </p:blipFill>
          <p:spPr>
            <a:xfrm>
              <a:off x="8996447" y="5821931"/>
              <a:ext cx="288000" cy="192295"/>
            </a:xfrm>
            <a:prstGeom prst="rect">
              <a:avLst/>
            </a:prstGeom>
            <a:ln>
              <a:solidFill>
                <a:schemeClr val="bg1"/>
              </a:solidFill>
            </a:ln>
          </p:spPr>
        </p:pic>
      </p:grpSp>
      <p:grpSp>
        <p:nvGrpSpPr>
          <p:cNvPr id="3" name="Gruppieren 2">
            <a:extLst>
              <a:ext uri="{FF2B5EF4-FFF2-40B4-BE49-F238E27FC236}">
                <a16:creationId xmlns:a16="http://schemas.microsoft.com/office/drawing/2014/main" id="{C2CBA7DE-4A10-4A6D-BF60-CBDC833D6A1A}"/>
              </a:ext>
            </a:extLst>
          </p:cNvPr>
          <p:cNvGrpSpPr/>
          <p:nvPr/>
        </p:nvGrpSpPr>
        <p:grpSpPr>
          <a:xfrm>
            <a:off x="7348251" y="5448296"/>
            <a:ext cx="1027879" cy="173160"/>
            <a:chOff x="7348251" y="5448296"/>
            <a:chExt cx="1027879" cy="173160"/>
          </a:xfrm>
        </p:grpSpPr>
        <p:sp>
          <p:nvSpPr>
            <p:cNvPr id="167" name="Textplatzhalter 2">
              <a:extLst>
                <a:ext uri="{FF2B5EF4-FFF2-40B4-BE49-F238E27FC236}">
                  <a16:creationId xmlns:a16="http://schemas.microsoft.com/office/drawing/2014/main" id="{51D67E1F-DF3C-463C-8C62-D239A40899BE}"/>
                </a:ext>
              </a:extLst>
            </p:cNvPr>
            <p:cNvSpPr>
              <a:spLocks/>
            </p:cNvSpPr>
            <p:nvPr/>
          </p:nvSpPr>
          <p:spPr bwMode="gray">
            <a:xfrm>
              <a:off x="7634796" y="5488646"/>
              <a:ext cx="741334" cy="11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40000"/>
                </a:spcBef>
                <a:buFont typeface="Arial" panose="020B0604020202020204" pitchFamily="34" charset="0"/>
                <a:tabLst>
                  <a:tab pos="180975" algn="l"/>
                  <a:tab pos="361950" algn="l"/>
                </a:tabLst>
                <a:defRPr sz="1600">
                  <a:solidFill>
                    <a:schemeClr val="tx1"/>
                  </a:solidFill>
                  <a:latin typeface="Franklin Gothic Book" pitchFamily="34" charset="0"/>
                  <a:ea typeface="MS PGothic" panose="020B0600070205080204" pitchFamily="34" charset="-128"/>
                </a:defRPr>
              </a:lvl1pPr>
              <a:lvl2pPr marL="742950" indent="-28575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2pPr>
              <a:lvl3pPr marL="11430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3pPr>
              <a:lvl4pPr marL="16002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4pPr>
              <a:lvl5pPr marL="2057400" indent="-228600" algn="l" eaLnBrk="0" hangingPunct="0">
                <a:spcBef>
                  <a:spcPct val="40000"/>
                </a:spcBef>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5pPr>
              <a:lvl6pPr marL="25146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6pPr>
              <a:lvl7pPr marL="29718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7pPr>
              <a:lvl8pPr marL="34290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8pPr>
              <a:lvl9pPr marL="3886200" indent="-228600" eaLnBrk="0" fontAlgn="base" hangingPunct="0">
                <a:spcBef>
                  <a:spcPct val="40000"/>
                </a:spcBef>
                <a:spcAft>
                  <a:spcPct val="0"/>
                </a:spcAft>
                <a:buFont typeface="Wingdings" panose="05000000000000000000" pitchFamily="2" charset="2"/>
                <a:buChar char="§"/>
                <a:tabLst>
                  <a:tab pos="180975" algn="l"/>
                  <a:tab pos="361950" algn="l"/>
                </a:tabLst>
                <a:defRPr sz="1600">
                  <a:solidFill>
                    <a:schemeClr val="tx1"/>
                  </a:solidFill>
                  <a:latin typeface="Franklin Gothic Book" pitchFamily="34" charset="0"/>
                  <a:ea typeface="MS PGothic" panose="020B0600070205080204" pitchFamily="34" charset="-128"/>
                </a:defRPr>
              </a:lvl9pPr>
            </a:lstStyle>
            <a:p>
              <a:pPr algn="r" defTabSz="960120" fontAlgn="base">
                <a:lnSpc>
                  <a:spcPct val="90000"/>
                </a:lnSpc>
                <a:spcAft>
                  <a:spcPct val="0"/>
                </a:spcAft>
                <a:tabLst>
                  <a:tab pos="190024" algn="l"/>
                  <a:tab pos="380048" algn="l"/>
                </a:tabLst>
                <a:defRPr/>
              </a:pPr>
              <a:r>
                <a:rPr lang="de-DE" altLang="de-DE" sz="1100" dirty="0">
                  <a:solidFill>
                    <a:srgbClr val="0B72B5"/>
                  </a:solidFill>
                  <a:latin typeface="Franklin Gothic Medium" panose="020B0603020102020204" pitchFamily="34" charset="0"/>
                </a:rPr>
                <a:t>Reutlingen </a:t>
              </a:r>
            </a:p>
          </p:txBody>
        </p:sp>
        <p:pic>
          <p:nvPicPr>
            <p:cNvPr id="182" name="Grafik 181">
              <a:extLst>
                <a:ext uri="{FF2B5EF4-FFF2-40B4-BE49-F238E27FC236}">
                  <a16:creationId xmlns:a16="http://schemas.microsoft.com/office/drawing/2014/main" id="{4A6FB776-9D7C-45DD-85F5-423D3AF0CC08}"/>
                </a:ext>
              </a:extLst>
            </p:cNvPr>
            <p:cNvPicPr>
              <a:picLocks noChangeAspect="1"/>
            </p:cNvPicPr>
            <p:nvPr/>
          </p:nvPicPr>
          <p:blipFill>
            <a:blip r:embed="rId8"/>
            <a:stretch>
              <a:fillRect/>
            </a:stretch>
          </p:blipFill>
          <p:spPr>
            <a:xfrm>
              <a:off x="7348251" y="5448296"/>
              <a:ext cx="288000" cy="173160"/>
            </a:xfrm>
            <a:prstGeom prst="rect">
              <a:avLst/>
            </a:prstGeom>
            <a:ln>
              <a:solidFill>
                <a:schemeClr val="bg1"/>
              </a:solidFill>
            </a:ln>
          </p:spPr>
        </p:pic>
      </p:grpSp>
    </p:spTree>
    <p:extLst>
      <p:ext uri="{BB962C8B-B14F-4D97-AF65-F5344CB8AC3E}">
        <p14:creationId xmlns:p14="http://schemas.microsoft.com/office/powerpoint/2010/main" val="417454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10455275" cy="344710"/>
          </a:xfrm>
        </p:spPr>
        <p:txBody>
          <a:bodyPr/>
          <a:lstStyle/>
          <a:p>
            <a:r>
              <a:rPr lang="de-DE" altLang="de-DE" dirty="0"/>
              <a:t>Studieninhalte - Beispiele</a:t>
            </a:r>
            <a:endParaRPr lang="de-DE" altLang="de-DE" sz="1600" dirty="0">
              <a:solidFill>
                <a:schemeClr val="tx1"/>
              </a:solidFill>
            </a:endParaRPr>
          </a:p>
        </p:txBody>
      </p:sp>
      <p:grpSp>
        <p:nvGrpSpPr>
          <p:cNvPr id="4" name="Gruppieren 3">
            <a:extLst>
              <a:ext uri="{FF2B5EF4-FFF2-40B4-BE49-F238E27FC236}">
                <a16:creationId xmlns:a16="http://schemas.microsoft.com/office/drawing/2014/main" id="{7F2E1C1D-9490-457A-9759-DE5D0A754639}"/>
              </a:ext>
            </a:extLst>
          </p:cNvPr>
          <p:cNvGrpSpPr/>
          <p:nvPr/>
        </p:nvGrpSpPr>
        <p:grpSpPr>
          <a:xfrm>
            <a:off x="-16810" y="965423"/>
            <a:ext cx="12135595" cy="5716227"/>
            <a:chOff x="-27415" y="965422"/>
            <a:chExt cx="12135595" cy="5716227"/>
          </a:xfrm>
        </p:grpSpPr>
        <p:sp>
          <p:nvSpPr>
            <p:cNvPr id="65" name="Ellipse 64">
              <a:extLst>
                <a:ext uri="{FF2B5EF4-FFF2-40B4-BE49-F238E27FC236}">
                  <a16:creationId xmlns:a16="http://schemas.microsoft.com/office/drawing/2014/main" id="{BFC6C719-91FE-40AB-B444-6CD0742A4C4F}"/>
                </a:ext>
              </a:extLst>
            </p:cNvPr>
            <p:cNvSpPr/>
            <p:nvPr/>
          </p:nvSpPr>
          <p:spPr>
            <a:xfrm>
              <a:off x="83820" y="965422"/>
              <a:ext cx="12024360" cy="5716227"/>
            </a:xfrm>
            <a:prstGeom prst="ellipse">
              <a:avLst/>
            </a:prstGeom>
            <a:gradFill flip="none" rotWithShape="1">
              <a:gsLst>
                <a:gs pos="0">
                  <a:schemeClr val="accent2">
                    <a:lumMod val="20000"/>
                    <a:lumOff val="80000"/>
                  </a:schemeClr>
                </a:gs>
                <a:gs pos="100000">
                  <a:schemeClr val="accent2">
                    <a:alpha val="27000"/>
                    <a:lumMod val="16000"/>
                    <a:lumOff val="8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7" name="Textfeld 46">
              <a:extLst>
                <a:ext uri="{FF2B5EF4-FFF2-40B4-BE49-F238E27FC236}">
                  <a16:creationId xmlns:a16="http://schemas.microsoft.com/office/drawing/2014/main" id="{A656BF8B-1542-42DF-9419-30500A9493FD}"/>
                </a:ext>
              </a:extLst>
            </p:cNvPr>
            <p:cNvSpPr txBox="1"/>
            <p:nvPr/>
          </p:nvSpPr>
          <p:spPr>
            <a:xfrm>
              <a:off x="311461" y="4804825"/>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Wirtschaftssprachen</a:t>
              </a:r>
            </a:p>
          </p:txBody>
        </p:sp>
        <p:sp>
          <p:nvSpPr>
            <p:cNvPr id="48" name="Textfeld 47">
              <a:extLst>
                <a:ext uri="{FF2B5EF4-FFF2-40B4-BE49-F238E27FC236}">
                  <a16:creationId xmlns:a16="http://schemas.microsoft.com/office/drawing/2014/main" id="{24A8E39F-C398-4CC3-9EF9-0625387ECA34}"/>
                </a:ext>
              </a:extLst>
            </p:cNvPr>
            <p:cNvSpPr txBox="1"/>
            <p:nvPr/>
          </p:nvSpPr>
          <p:spPr>
            <a:xfrm>
              <a:off x="8970082" y="4358303"/>
              <a:ext cx="2871074" cy="634145"/>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Strategische Themen im Internationalen Management</a:t>
              </a:r>
            </a:p>
          </p:txBody>
        </p:sp>
        <p:sp>
          <p:nvSpPr>
            <p:cNvPr id="49" name="Textfeld 48">
              <a:extLst>
                <a:ext uri="{FF2B5EF4-FFF2-40B4-BE49-F238E27FC236}">
                  <a16:creationId xmlns:a16="http://schemas.microsoft.com/office/drawing/2014/main" id="{D061B2B1-4EC3-40FC-AF44-D6FE995EC286}"/>
                </a:ext>
              </a:extLst>
            </p:cNvPr>
            <p:cNvSpPr txBox="1"/>
            <p:nvPr/>
          </p:nvSpPr>
          <p:spPr>
            <a:xfrm>
              <a:off x="2951969" y="1426870"/>
              <a:ext cx="2109017" cy="299662"/>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Risikomanagement</a:t>
              </a:r>
            </a:p>
          </p:txBody>
        </p:sp>
        <p:sp>
          <p:nvSpPr>
            <p:cNvPr id="50" name="Textfeld 49">
              <a:extLst>
                <a:ext uri="{FF2B5EF4-FFF2-40B4-BE49-F238E27FC236}">
                  <a16:creationId xmlns:a16="http://schemas.microsoft.com/office/drawing/2014/main" id="{EC4D6CFC-2C3E-492C-841B-EEB33764F06D}"/>
                </a:ext>
              </a:extLst>
            </p:cNvPr>
            <p:cNvSpPr txBox="1"/>
            <p:nvPr/>
          </p:nvSpPr>
          <p:spPr>
            <a:xfrm>
              <a:off x="430939" y="2344723"/>
              <a:ext cx="2959191"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Lean Management</a:t>
              </a:r>
            </a:p>
          </p:txBody>
        </p:sp>
        <p:sp>
          <p:nvSpPr>
            <p:cNvPr id="51" name="Textfeld 50">
              <a:extLst>
                <a:ext uri="{FF2B5EF4-FFF2-40B4-BE49-F238E27FC236}">
                  <a16:creationId xmlns:a16="http://schemas.microsoft.com/office/drawing/2014/main" id="{042A192C-45EF-4E88-92D1-69A611CDEB56}"/>
                </a:ext>
              </a:extLst>
            </p:cNvPr>
            <p:cNvSpPr txBox="1"/>
            <p:nvPr/>
          </p:nvSpPr>
          <p:spPr>
            <a:xfrm>
              <a:off x="9360265" y="2437987"/>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Wirtschaftsinformatik</a:t>
              </a:r>
            </a:p>
          </p:txBody>
        </p:sp>
        <p:sp>
          <p:nvSpPr>
            <p:cNvPr id="52" name="Textfeld 51">
              <a:extLst>
                <a:ext uri="{FF2B5EF4-FFF2-40B4-BE49-F238E27FC236}">
                  <a16:creationId xmlns:a16="http://schemas.microsoft.com/office/drawing/2014/main" id="{872B1183-77D8-4A80-B2A2-4C456F905336}"/>
                </a:ext>
              </a:extLst>
            </p:cNvPr>
            <p:cNvSpPr txBox="1"/>
            <p:nvPr/>
          </p:nvSpPr>
          <p:spPr>
            <a:xfrm>
              <a:off x="-27415" y="3130429"/>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Arbeitsrecht</a:t>
              </a:r>
            </a:p>
          </p:txBody>
        </p:sp>
        <p:sp>
          <p:nvSpPr>
            <p:cNvPr id="53" name="Textfeld 52">
              <a:extLst>
                <a:ext uri="{FF2B5EF4-FFF2-40B4-BE49-F238E27FC236}">
                  <a16:creationId xmlns:a16="http://schemas.microsoft.com/office/drawing/2014/main" id="{3420CADE-5636-4D5E-8A8A-4511F79B4AD4}"/>
                </a:ext>
              </a:extLst>
            </p:cNvPr>
            <p:cNvSpPr txBox="1"/>
            <p:nvPr/>
          </p:nvSpPr>
          <p:spPr>
            <a:xfrm>
              <a:off x="6714179" y="5701147"/>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Projektmanagement</a:t>
              </a:r>
            </a:p>
          </p:txBody>
        </p:sp>
        <p:sp>
          <p:nvSpPr>
            <p:cNvPr id="54" name="Textfeld 53">
              <a:extLst>
                <a:ext uri="{FF2B5EF4-FFF2-40B4-BE49-F238E27FC236}">
                  <a16:creationId xmlns:a16="http://schemas.microsoft.com/office/drawing/2014/main" id="{0592CE36-F6B4-4FEC-826D-26DC32720CC9}"/>
                </a:ext>
              </a:extLst>
            </p:cNvPr>
            <p:cNvSpPr txBox="1"/>
            <p:nvPr/>
          </p:nvSpPr>
          <p:spPr>
            <a:xfrm>
              <a:off x="914581" y="5235273"/>
              <a:ext cx="2837089"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Verhandlungsmanagement</a:t>
              </a:r>
            </a:p>
          </p:txBody>
        </p:sp>
        <p:sp>
          <p:nvSpPr>
            <p:cNvPr id="55" name="Textfeld 54">
              <a:extLst>
                <a:ext uri="{FF2B5EF4-FFF2-40B4-BE49-F238E27FC236}">
                  <a16:creationId xmlns:a16="http://schemas.microsoft.com/office/drawing/2014/main" id="{8757F6AC-3484-497D-AD41-9B5B9A81DEFD}"/>
                </a:ext>
              </a:extLst>
            </p:cNvPr>
            <p:cNvSpPr txBox="1"/>
            <p:nvPr/>
          </p:nvSpPr>
          <p:spPr>
            <a:xfrm>
              <a:off x="9556868" y="3727275"/>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Internationale Studien</a:t>
              </a:r>
            </a:p>
          </p:txBody>
        </p:sp>
        <p:sp>
          <p:nvSpPr>
            <p:cNvPr id="56" name="Textfeld 55">
              <a:extLst>
                <a:ext uri="{FF2B5EF4-FFF2-40B4-BE49-F238E27FC236}">
                  <a16:creationId xmlns:a16="http://schemas.microsoft.com/office/drawing/2014/main" id="{F704F3C6-24FD-4B69-BB8B-4C69A9497B57}"/>
                </a:ext>
              </a:extLst>
            </p:cNvPr>
            <p:cNvSpPr txBox="1"/>
            <p:nvPr/>
          </p:nvSpPr>
          <p:spPr>
            <a:xfrm>
              <a:off x="-27415" y="3789172"/>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Wirtschaftsrecht</a:t>
              </a:r>
            </a:p>
          </p:txBody>
        </p:sp>
        <p:sp>
          <p:nvSpPr>
            <p:cNvPr id="57" name="Textfeld 56">
              <a:extLst>
                <a:ext uri="{FF2B5EF4-FFF2-40B4-BE49-F238E27FC236}">
                  <a16:creationId xmlns:a16="http://schemas.microsoft.com/office/drawing/2014/main" id="{65DEB359-2189-421F-95BC-E8BC0C45DF59}"/>
                </a:ext>
              </a:extLst>
            </p:cNvPr>
            <p:cNvSpPr txBox="1"/>
            <p:nvPr/>
          </p:nvSpPr>
          <p:spPr>
            <a:xfrm>
              <a:off x="3282535" y="5804542"/>
              <a:ext cx="2275114"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Entrepreneurship</a:t>
              </a:r>
            </a:p>
          </p:txBody>
        </p:sp>
        <p:sp>
          <p:nvSpPr>
            <p:cNvPr id="58" name="Textfeld 57">
              <a:extLst>
                <a:ext uri="{FF2B5EF4-FFF2-40B4-BE49-F238E27FC236}">
                  <a16:creationId xmlns:a16="http://schemas.microsoft.com/office/drawing/2014/main" id="{F4682990-F496-4C3B-BA0B-326107A84340}"/>
                </a:ext>
              </a:extLst>
            </p:cNvPr>
            <p:cNvSpPr txBox="1"/>
            <p:nvPr/>
          </p:nvSpPr>
          <p:spPr>
            <a:xfrm>
              <a:off x="7619296" y="1754813"/>
              <a:ext cx="2396218" cy="569744"/>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Customer Experience Management</a:t>
              </a:r>
            </a:p>
          </p:txBody>
        </p:sp>
        <p:sp>
          <p:nvSpPr>
            <p:cNvPr id="59" name="Textfeld 58">
              <a:extLst>
                <a:ext uri="{FF2B5EF4-FFF2-40B4-BE49-F238E27FC236}">
                  <a16:creationId xmlns:a16="http://schemas.microsoft.com/office/drawing/2014/main" id="{6B1F4B59-9F32-4C27-90AB-10D1169C97A1}"/>
                </a:ext>
              </a:extLst>
            </p:cNvPr>
            <p:cNvSpPr txBox="1"/>
            <p:nvPr/>
          </p:nvSpPr>
          <p:spPr>
            <a:xfrm>
              <a:off x="8572867" y="5199078"/>
              <a:ext cx="2275114" cy="63797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Corporate </a:t>
              </a:r>
              <a:r>
                <a:rPr lang="de-DE" sz="1400" dirty="0" err="1">
                  <a:solidFill>
                    <a:schemeClr val="accent2">
                      <a:lumMod val="60000"/>
                      <a:lumOff val="40000"/>
                    </a:schemeClr>
                  </a:solidFill>
                </a:rPr>
                <a:t>Social</a:t>
              </a:r>
              <a:r>
                <a:rPr lang="de-DE" sz="1400" dirty="0">
                  <a:solidFill>
                    <a:schemeClr val="accent2">
                      <a:lumMod val="60000"/>
                      <a:lumOff val="40000"/>
                    </a:schemeClr>
                  </a:solidFill>
                </a:rPr>
                <a:t> </a:t>
              </a:r>
              <a:r>
                <a:rPr lang="de-DE" sz="1400" dirty="0" err="1">
                  <a:solidFill>
                    <a:schemeClr val="accent2">
                      <a:lumMod val="60000"/>
                      <a:lumOff val="40000"/>
                    </a:schemeClr>
                  </a:solidFill>
                </a:rPr>
                <a:t>Responsibility</a:t>
              </a:r>
              <a:endParaRPr lang="de-DE" sz="1400" dirty="0">
                <a:solidFill>
                  <a:schemeClr val="accent2">
                    <a:lumMod val="60000"/>
                    <a:lumOff val="40000"/>
                  </a:schemeClr>
                </a:solidFill>
              </a:endParaRPr>
            </a:p>
          </p:txBody>
        </p:sp>
        <p:sp>
          <p:nvSpPr>
            <p:cNvPr id="60" name="Textfeld 59">
              <a:extLst>
                <a:ext uri="{FF2B5EF4-FFF2-40B4-BE49-F238E27FC236}">
                  <a16:creationId xmlns:a16="http://schemas.microsoft.com/office/drawing/2014/main" id="{811C3FCA-DBCE-4A9F-BC97-9FA7BC4B5650}"/>
                </a:ext>
              </a:extLst>
            </p:cNvPr>
            <p:cNvSpPr txBox="1"/>
            <p:nvPr/>
          </p:nvSpPr>
          <p:spPr>
            <a:xfrm>
              <a:off x="8926316" y="2964089"/>
              <a:ext cx="2275114" cy="387905"/>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Umweltökonomie</a:t>
              </a:r>
            </a:p>
          </p:txBody>
        </p:sp>
        <p:sp>
          <p:nvSpPr>
            <p:cNvPr id="66" name="Textfeld 65">
              <a:extLst>
                <a:ext uri="{FF2B5EF4-FFF2-40B4-BE49-F238E27FC236}">
                  <a16:creationId xmlns:a16="http://schemas.microsoft.com/office/drawing/2014/main" id="{1E4D27D7-B6E9-4EB5-8C11-1F186BCCA56B}"/>
                </a:ext>
              </a:extLst>
            </p:cNvPr>
            <p:cNvSpPr txBox="1"/>
            <p:nvPr/>
          </p:nvSpPr>
          <p:spPr>
            <a:xfrm>
              <a:off x="4777781" y="1098167"/>
              <a:ext cx="2271589" cy="344710"/>
            </a:xfrm>
            <a:prstGeom prst="rect">
              <a:avLst/>
            </a:prstGeom>
          </p:spPr>
          <p:txBody>
            <a:bodyPr vert="horz" wrap="square" lIns="0" tIns="0" rIns="0" bIns="0" rtlCol="0">
              <a:noAutofit/>
            </a:bodyPr>
            <a:lstStyle/>
            <a:p>
              <a:pPr algn="ctr"/>
              <a:r>
                <a:rPr lang="de-DE" sz="2800" b="1" dirty="0">
                  <a:solidFill>
                    <a:schemeClr val="accent2">
                      <a:lumMod val="60000"/>
                      <a:lumOff val="40000"/>
                    </a:schemeClr>
                  </a:solidFill>
                </a:rPr>
                <a:t>Wahlmodule</a:t>
              </a:r>
            </a:p>
          </p:txBody>
        </p:sp>
        <p:sp>
          <p:nvSpPr>
            <p:cNvPr id="68" name="Textfeld 67">
              <a:extLst>
                <a:ext uri="{FF2B5EF4-FFF2-40B4-BE49-F238E27FC236}">
                  <a16:creationId xmlns:a16="http://schemas.microsoft.com/office/drawing/2014/main" id="{289F5B16-610E-424C-AAD6-BA2B791D7661}"/>
                </a:ext>
              </a:extLst>
            </p:cNvPr>
            <p:cNvSpPr txBox="1"/>
            <p:nvPr/>
          </p:nvSpPr>
          <p:spPr>
            <a:xfrm>
              <a:off x="1477564" y="1806754"/>
              <a:ext cx="2109017" cy="299662"/>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Controlling und Unternehmessteuerung</a:t>
              </a:r>
            </a:p>
          </p:txBody>
        </p:sp>
        <p:sp>
          <p:nvSpPr>
            <p:cNvPr id="69" name="Textfeld 68">
              <a:extLst>
                <a:ext uri="{FF2B5EF4-FFF2-40B4-BE49-F238E27FC236}">
                  <a16:creationId xmlns:a16="http://schemas.microsoft.com/office/drawing/2014/main" id="{C9E3B8D2-932B-4A12-A090-6E04793064D6}"/>
                </a:ext>
              </a:extLst>
            </p:cNvPr>
            <p:cNvSpPr txBox="1"/>
            <p:nvPr/>
          </p:nvSpPr>
          <p:spPr>
            <a:xfrm>
              <a:off x="8982315" y="2102822"/>
              <a:ext cx="2396218" cy="239657"/>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Markenführung</a:t>
              </a:r>
            </a:p>
          </p:txBody>
        </p:sp>
        <p:sp>
          <p:nvSpPr>
            <p:cNvPr id="70" name="Textfeld 69">
              <a:extLst>
                <a:ext uri="{FF2B5EF4-FFF2-40B4-BE49-F238E27FC236}">
                  <a16:creationId xmlns:a16="http://schemas.microsoft.com/office/drawing/2014/main" id="{9E16E1A8-9B7D-4A3D-87C8-6E05BDE3EEBA}"/>
                </a:ext>
              </a:extLst>
            </p:cNvPr>
            <p:cNvSpPr txBox="1"/>
            <p:nvPr/>
          </p:nvSpPr>
          <p:spPr>
            <a:xfrm>
              <a:off x="6337333" y="1479255"/>
              <a:ext cx="2396218" cy="239657"/>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Performance Marketing</a:t>
              </a:r>
            </a:p>
          </p:txBody>
        </p:sp>
        <p:sp>
          <p:nvSpPr>
            <p:cNvPr id="71" name="Textfeld 70">
              <a:extLst>
                <a:ext uri="{FF2B5EF4-FFF2-40B4-BE49-F238E27FC236}">
                  <a16:creationId xmlns:a16="http://schemas.microsoft.com/office/drawing/2014/main" id="{3834E175-06F8-4EBC-9EDF-DA3454694F90}"/>
                </a:ext>
              </a:extLst>
            </p:cNvPr>
            <p:cNvSpPr txBox="1"/>
            <p:nvPr/>
          </p:nvSpPr>
          <p:spPr>
            <a:xfrm>
              <a:off x="148890" y="2763087"/>
              <a:ext cx="2525705" cy="344710"/>
            </a:xfrm>
            <a:prstGeom prst="rect">
              <a:avLst/>
            </a:prstGeom>
          </p:spPr>
          <p:txBody>
            <a:bodyPr vert="horz" wrap="square" lIns="0" tIns="0" rIns="0" bIns="0" rtlCol="0">
              <a:noAutofit/>
            </a:bodyPr>
            <a:lstStyle/>
            <a:p>
              <a:pPr algn="ctr"/>
              <a:r>
                <a:rPr lang="de-DE" sz="1400" dirty="0">
                  <a:solidFill>
                    <a:schemeClr val="accent2">
                      <a:lumMod val="60000"/>
                      <a:lumOff val="40000"/>
                    </a:schemeClr>
                  </a:solidFill>
                </a:rPr>
                <a:t>Innovationsmanagement</a:t>
              </a:r>
            </a:p>
          </p:txBody>
        </p:sp>
      </p:grpSp>
      <p:grpSp>
        <p:nvGrpSpPr>
          <p:cNvPr id="2" name="Gruppieren 1">
            <a:extLst>
              <a:ext uri="{FF2B5EF4-FFF2-40B4-BE49-F238E27FC236}">
                <a16:creationId xmlns:a16="http://schemas.microsoft.com/office/drawing/2014/main" id="{6ED46740-7D53-4665-9AD2-4676592CF839}"/>
              </a:ext>
            </a:extLst>
          </p:cNvPr>
          <p:cNvGrpSpPr/>
          <p:nvPr/>
        </p:nvGrpSpPr>
        <p:grpSpPr>
          <a:xfrm>
            <a:off x="1995985" y="1857457"/>
            <a:ext cx="7645866" cy="3849889"/>
            <a:chOff x="1925564" y="1864573"/>
            <a:chExt cx="7645866" cy="3849889"/>
          </a:xfrm>
        </p:grpSpPr>
        <p:sp>
          <p:nvSpPr>
            <p:cNvPr id="11" name="Ellipse 10">
              <a:extLst>
                <a:ext uri="{FF2B5EF4-FFF2-40B4-BE49-F238E27FC236}">
                  <a16:creationId xmlns:a16="http://schemas.microsoft.com/office/drawing/2014/main" id="{FAE0B950-B00A-4BBE-860F-0F442D209C9D}"/>
                </a:ext>
              </a:extLst>
            </p:cNvPr>
            <p:cNvSpPr/>
            <p:nvPr/>
          </p:nvSpPr>
          <p:spPr>
            <a:xfrm>
              <a:off x="2058593" y="1864573"/>
              <a:ext cx="7512837" cy="3849889"/>
            </a:xfrm>
            <a:prstGeom prst="ellipse">
              <a:avLst/>
            </a:prstGeom>
            <a:gradFill flip="none" rotWithShape="1">
              <a:gsLst>
                <a:gs pos="0">
                  <a:schemeClr val="accent3">
                    <a:lumMod val="60000"/>
                    <a:lumOff val="40000"/>
                  </a:schemeClr>
                </a:gs>
                <a:gs pos="100000">
                  <a:schemeClr val="accent3">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3" name="Textfeld 2">
              <a:extLst>
                <a:ext uri="{FF2B5EF4-FFF2-40B4-BE49-F238E27FC236}">
                  <a16:creationId xmlns:a16="http://schemas.microsoft.com/office/drawing/2014/main" id="{10D27EE8-7975-4C17-A5B3-408806BD6B2E}"/>
                </a:ext>
              </a:extLst>
            </p:cNvPr>
            <p:cNvSpPr txBox="1"/>
            <p:nvPr/>
          </p:nvSpPr>
          <p:spPr>
            <a:xfrm>
              <a:off x="4001452" y="2800549"/>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Rechnungswesen</a:t>
              </a:r>
            </a:p>
          </p:txBody>
        </p:sp>
        <p:sp>
          <p:nvSpPr>
            <p:cNvPr id="21" name="Textfeld 20">
              <a:extLst>
                <a:ext uri="{FF2B5EF4-FFF2-40B4-BE49-F238E27FC236}">
                  <a16:creationId xmlns:a16="http://schemas.microsoft.com/office/drawing/2014/main" id="{0EE171A7-2CE8-4E45-9874-4E2715B7B744}"/>
                </a:ext>
              </a:extLst>
            </p:cNvPr>
            <p:cNvSpPr txBox="1"/>
            <p:nvPr/>
          </p:nvSpPr>
          <p:spPr>
            <a:xfrm>
              <a:off x="5716205" y="2269476"/>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Marketing</a:t>
              </a:r>
            </a:p>
          </p:txBody>
        </p:sp>
        <p:sp>
          <p:nvSpPr>
            <p:cNvPr id="30" name="Textfeld 29">
              <a:extLst>
                <a:ext uri="{FF2B5EF4-FFF2-40B4-BE49-F238E27FC236}">
                  <a16:creationId xmlns:a16="http://schemas.microsoft.com/office/drawing/2014/main" id="{AC6CFEEA-F02D-47F1-A372-FBC0375D023D}"/>
                </a:ext>
              </a:extLst>
            </p:cNvPr>
            <p:cNvSpPr txBox="1"/>
            <p:nvPr/>
          </p:nvSpPr>
          <p:spPr>
            <a:xfrm>
              <a:off x="7207071" y="3581785"/>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Quantitative Methoden</a:t>
              </a:r>
            </a:p>
          </p:txBody>
        </p:sp>
        <p:sp>
          <p:nvSpPr>
            <p:cNvPr id="35" name="Textfeld 34">
              <a:extLst>
                <a:ext uri="{FF2B5EF4-FFF2-40B4-BE49-F238E27FC236}">
                  <a16:creationId xmlns:a16="http://schemas.microsoft.com/office/drawing/2014/main" id="{5455EA25-90DA-4F87-9C35-CA68394978D0}"/>
                </a:ext>
              </a:extLst>
            </p:cNvPr>
            <p:cNvSpPr txBox="1"/>
            <p:nvPr/>
          </p:nvSpPr>
          <p:spPr>
            <a:xfrm>
              <a:off x="6196499" y="3976173"/>
              <a:ext cx="2772455" cy="553262"/>
            </a:xfrm>
            <a:prstGeom prst="rect">
              <a:avLst/>
            </a:prstGeom>
          </p:spPr>
          <p:txBody>
            <a:bodyPr vert="horz" wrap="square" lIns="0" tIns="0" rIns="0" bIns="0" rtlCol="0">
              <a:noAutofit/>
            </a:bodyPr>
            <a:lstStyle/>
            <a:p>
              <a:pPr algn="ctr"/>
              <a:r>
                <a:rPr lang="de-DE" sz="1400" dirty="0">
                  <a:solidFill>
                    <a:schemeClr val="accent3">
                      <a:lumMod val="75000"/>
                    </a:schemeClr>
                  </a:solidFill>
                </a:rPr>
                <a:t>Internationale Ökonomie &amp; Finanzwirtschaft</a:t>
              </a:r>
            </a:p>
          </p:txBody>
        </p:sp>
        <p:sp>
          <p:nvSpPr>
            <p:cNvPr id="36" name="Textfeld 35">
              <a:extLst>
                <a:ext uri="{FF2B5EF4-FFF2-40B4-BE49-F238E27FC236}">
                  <a16:creationId xmlns:a16="http://schemas.microsoft.com/office/drawing/2014/main" id="{33281428-6AB6-4F08-834E-2507F4FCB9BC}"/>
                </a:ext>
              </a:extLst>
            </p:cNvPr>
            <p:cNvSpPr txBox="1"/>
            <p:nvPr/>
          </p:nvSpPr>
          <p:spPr>
            <a:xfrm>
              <a:off x="6740435" y="3215641"/>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Volkswirtschaftslehre</a:t>
              </a:r>
            </a:p>
          </p:txBody>
        </p:sp>
        <p:sp>
          <p:nvSpPr>
            <p:cNvPr id="37" name="Textfeld 36">
              <a:extLst>
                <a:ext uri="{FF2B5EF4-FFF2-40B4-BE49-F238E27FC236}">
                  <a16:creationId xmlns:a16="http://schemas.microsoft.com/office/drawing/2014/main" id="{AB746233-95AF-4884-89F2-DAC91DEA8200}"/>
                </a:ext>
              </a:extLst>
            </p:cNvPr>
            <p:cNvSpPr txBox="1"/>
            <p:nvPr/>
          </p:nvSpPr>
          <p:spPr>
            <a:xfrm>
              <a:off x="2135187" y="2958074"/>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Grundlagen der BWL</a:t>
              </a:r>
            </a:p>
          </p:txBody>
        </p:sp>
        <p:sp>
          <p:nvSpPr>
            <p:cNvPr id="38" name="Textfeld 37">
              <a:extLst>
                <a:ext uri="{FF2B5EF4-FFF2-40B4-BE49-F238E27FC236}">
                  <a16:creationId xmlns:a16="http://schemas.microsoft.com/office/drawing/2014/main" id="{30260367-AA9C-4535-9511-354C35300A7C}"/>
                </a:ext>
              </a:extLst>
            </p:cNvPr>
            <p:cNvSpPr txBox="1"/>
            <p:nvPr/>
          </p:nvSpPr>
          <p:spPr>
            <a:xfrm>
              <a:off x="1925564" y="3406412"/>
              <a:ext cx="3074125"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Grundlagen der Organisation</a:t>
              </a:r>
            </a:p>
          </p:txBody>
        </p:sp>
        <p:sp>
          <p:nvSpPr>
            <p:cNvPr id="39" name="Textfeld 38">
              <a:extLst>
                <a:ext uri="{FF2B5EF4-FFF2-40B4-BE49-F238E27FC236}">
                  <a16:creationId xmlns:a16="http://schemas.microsoft.com/office/drawing/2014/main" id="{4783AA18-DAA9-4BD4-983D-0982C6E531EC}"/>
                </a:ext>
              </a:extLst>
            </p:cNvPr>
            <p:cNvSpPr txBox="1"/>
            <p:nvPr/>
          </p:nvSpPr>
          <p:spPr>
            <a:xfrm>
              <a:off x="2142856" y="3966769"/>
              <a:ext cx="2275114" cy="344710"/>
            </a:xfrm>
            <a:prstGeom prst="rect">
              <a:avLst/>
            </a:prstGeom>
          </p:spPr>
          <p:txBody>
            <a:bodyPr vert="horz" wrap="square" lIns="0" tIns="0" rIns="0" bIns="0" rtlCol="0">
              <a:noAutofit/>
            </a:bodyPr>
            <a:lstStyle/>
            <a:p>
              <a:pPr algn="ctr"/>
              <a:r>
                <a:rPr lang="en-GB" sz="1400" dirty="0">
                  <a:solidFill>
                    <a:schemeClr val="accent3">
                      <a:lumMod val="75000"/>
                    </a:schemeClr>
                  </a:solidFill>
                </a:rPr>
                <a:t>Managerial</a:t>
              </a:r>
              <a:r>
                <a:rPr lang="de-DE" sz="1400" dirty="0">
                  <a:solidFill>
                    <a:schemeClr val="accent3">
                      <a:lumMod val="75000"/>
                    </a:schemeClr>
                  </a:solidFill>
                </a:rPr>
                <a:t> Skills</a:t>
              </a:r>
            </a:p>
          </p:txBody>
        </p:sp>
        <p:sp>
          <p:nvSpPr>
            <p:cNvPr id="40" name="Textfeld 39">
              <a:extLst>
                <a:ext uri="{FF2B5EF4-FFF2-40B4-BE49-F238E27FC236}">
                  <a16:creationId xmlns:a16="http://schemas.microsoft.com/office/drawing/2014/main" id="{E6C1BF51-11DC-4814-8C90-0774F0CB0B15}"/>
                </a:ext>
              </a:extLst>
            </p:cNvPr>
            <p:cNvSpPr txBox="1"/>
            <p:nvPr/>
          </p:nvSpPr>
          <p:spPr>
            <a:xfrm>
              <a:off x="2941413" y="4675376"/>
              <a:ext cx="3039154" cy="474159"/>
            </a:xfrm>
            <a:prstGeom prst="rect">
              <a:avLst/>
            </a:prstGeom>
          </p:spPr>
          <p:txBody>
            <a:bodyPr vert="horz" wrap="square" lIns="0" tIns="0" rIns="0" bIns="0" rtlCol="0">
              <a:noAutofit/>
            </a:bodyPr>
            <a:lstStyle/>
            <a:p>
              <a:pPr algn="ctr"/>
              <a:r>
                <a:rPr lang="de-DE" sz="1400" dirty="0">
                  <a:solidFill>
                    <a:schemeClr val="accent3">
                      <a:lumMod val="75000"/>
                    </a:schemeClr>
                  </a:solidFill>
                </a:rPr>
                <a:t>Kommunikationsfähigkeiten und Interkulturelle Kompetenz</a:t>
              </a:r>
            </a:p>
          </p:txBody>
        </p:sp>
        <p:sp>
          <p:nvSpPr>
            <p:cNvPr id="41" name="Textfeld 40">
              <a:extLst>
                <a:ext uri="{FF2B5EF4-FFF2-40B4-BE49-F238E27FC236}">
                  <a16:creationId xmlns:a16="http://schemas.microsoft.com/office/drawing/2014/main" id="{07C3049A-9076-4972-BD11-B1F42B199F0C}"/>
                </a:ext>
              </a:extLst>
            </p:cNvPr>
            <p:cNvSpPr txBox="1"/>
            <p:nvPr/>
          </p:nvSpPr>
          <p:spPr>
            <a:xfrm>
              <a:off x="4799375" y="5218396"/>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Praxissemester</a:t>
              </a:r>
            </a:p>
          </p:txBody>
        </p:sp>
        <p:sp>
          <p:nvSpPr>
            <p:cNvPr id="42" name="Textfeld 41">
              <a:extLst>
                <a:ext uri="{FF2B5EF4-FFF2-40B4-BE49-F238E27FC236}">
                  <a16:creationId xmlns:a16="http://schemas.microsoft.com/office/drawing/2014/main" id="{65DBA749-8552-4CB0-A635-D60146684C95}"/>
                </a:ext>
              </a:extLst>
            </p:cNvPr>
            <p:cNvSpPr txBox="1"/>
            <p:nvPr/>
          </p:nvSpPr>
          <p:spPr>
            <a:xfrm>
              <a:off x="3040380" y="2482001"/>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Finanzierung</a:t>
              </a:r>
            </a:p>
          </p:txBody>
        </p:sp>
        <p:sp>
          <p:nvSpPr>
            <p:cNvPr id="43" name="Textfeld 42">
              <a:extLst>
                <a:ext uri="{FF2B5EF4-FFF2-40B4-BE49-F238E27FC236}">
                  <a16:creationId xmlns:a16="http://schemas.microsoft.com/office/drawing/2014/main" id="{12DBE13E-E832-44F9-9547-C742BE219B3C}"/>
                </a:ext>
              </a:extLst>
            </p:cNvPr>
            <p:cNvSpPr txBox="1"/>
            <p:nvPr/>
          </p:nvSpPr>
          <p:spPr>
            <a:xfrm>
              <a:off x="4045349" y="2151290"/>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Investitionsrechnung</a:t>
              </a:r>
            </a:p>
          </p:txBody>
        </p:sp>
        <p:sp>
          <p:nvSpPr>
            <p:cNvPr id="44" name="Textfeld 43">
              <a:extLst>
                <a:ext uri="{FF2B5EF4-FFF2-40B4-BE49-F238E27FC236}">
                  <a16:creationId xmlns:a16="http://schemas.microsoft.com/office/drawing/2014/main" id="{3815ED86-3081-4FD6-8535-D487A1AC430A}"/>
                </a:ext>
              </a:extLst>
            </p:cNvPr>
            <p:cNvSpPr txBox="1"/>
            <p:nvPr/>
          </p:nvSpPr>
          <p:spPr>
            <a:xfrm>
              <a:off x="6532837" y="2607552"/>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Marktforschung</a:t>
              </a:r>
            </a:p>
          </p:txBody>
        </p:sp>
        <p:sp>
          <p:nvSpPr>
            <p:cNvPr id="45" name="Textfeld 44">
              <a:extLst>
                <a:ext uri="{FF2B5EF4-FFF2-40B4-BE49-F238E27FC236}">
                  <a16:creationId xmlns:a16="http://schemas.microsoft.com/office/drawing/2014/main" id="{FB0824F9-B2D6-4754-97B4-A4DDF172C985}"/>
                </a:ext>
              </a:extLst>
            </p:cNvPr>
            <p:cNvSpPr txBox="1"/>
            <p:nvPr/>
          </p:nvSpPr>
          <p:spPr>
            <a:xfrm>
              <a:off x="2782389" y="4263193"/>
              <a:ext cx="2791097" cy="317073"/>
            </a:xfrm>
            <a:prstGeom prst="rect">
              <a:avLst/>
            </a:prstGeom>
          </p:spPr>
          <p:txBody>
            <a:bodyPr vert="horz" wrap="square" lIns="0" tIns="0" rIns="0" bIns="0" rtlCol="0">
              <a:noAutofit/>
            </a:bodyPr>
            <a:lstStyle/>
            <a:p>
              <a:pPr algn="ctr"/>
              <a:r>
                <a:rPr lang="de-DE" sz="1400" dirty="0">
                  <a:solidFill>
                    <a:schemeClr val="accent3">
                      <a:lumMod val="75000"/>
                    </a:schemeClr>
                  </a:solidFill>
                </a:rPr>
                <a:t>Sprachen</a:t>
              </a:r>
            </a:p>
          </p:txBody>
        </p:sp>
        <p:sp>
          <p:nvSpPr>
            <p:cNvPr id="46" name="Textfeld 45">
              <a:extLst>
                <a:ext uri="{FF2B5EF4-FFF2-40B4-BE49-F238E27FC236}">
                  <a16:creationId xmlns:a16="http://schemas.microsoft.com/office/drawing/2014/main" id="{B1232416-691A-4493-8558-65CEDFABFC79}"/>
                </a:ext>
              </a:extLst>
            </p:cNvPr>
            <p:cNvSpPr txBox="1"/>
            <p:nvPr/>
          </p:nvSpPr>
          <p:spPr>
            <a:xfrm>
              <a:off x="5835549" y="4857587"/>
              <a:ext cx="3027181" cy="333221"/>
            </a:xfrm>
            <a:prstGeom prst="rect">
              <a:avLst/>
            </a:prstGeom>
          </p:spPr>
          <p:txBody>
            <a:bodyPr vert="horz" wrap="square" lIns="0" tIns="0" rIns="0" bIns="0" rtlCol="0">
              <a:noAutofit/>
            </a:bodyPr>
            <a:lstStyle/>
            <a:p>
              <a:pPr algn="ctr"/>
              <a:r>
                <a:rPr lang="de-DE" sz="1400" dirty="0">
                  <a:solidFill>
                    <a:schemeClr val="accent3">
                      <a:lumMod val="75000"/>
                    </a:schemeClr>
                  </a:solidFill>
                </a:rPr>
                <a:t>Wissenschaftliches Arbeiten</a:t>
              </a:r>
            </a:p>
          </p:txBody>
        </p:sp>
        <p:sp>
          <p:nvSpPr>
            <p:cNvPr id="64" name="Textfeld 63">
              <a:extLst>
                <a:ext uri="{FF2B5EF4-FFF2-40B4-BE49-F238E27FC236}">
                  <a16:creationId xmlns:a16="http://schemas.microsoft.com/office/drawing/2014/main" id="{886AF3DE-131B-4A0F-99A7-0A9A2FED9A57}"/>
                </a:ext>
              </a:extLst>
            </p:cNvPr>
            <p:cNvSpPr txBox="1"/>
            <p:nvPr/>
          </p:nvSpPr>
          <p:spPr>
            <a:xfrm>
              <a:off x="4699753" y="3438487"/>
              <a:ext cx="2271589" cy="344710"/>
            </a:xfrm>
            <a:prstGeom prst="rect">
              <a:avLst/>
            </a:prstGeom>
          </p:spPr>
          <p:txBody>
            <a:bodyPr vert="horz" wrap="square" lIns="0" tIns="0" rIns="0" bIns="0" rtlCol="0">
              <a:noAutofit/>
            </a:bodyPr>
            <a:lstStyle/>
            <a:p>
              <a:pPr algn="ctr"/>
              <a:r>
                <a:rPr lang="de-DE" sz="2800" b="1" dirty="0">
                  <a:solidFill>
                    <a:schemeClr val="accent3">
                      <a:lumMod val="75000"/>
                    </a:schemeClr>
                  </a:solidFill>
                </a:rPr>
                <a:t>Pflichtmodule</a:t>
              </a:r>
            </a:p>
          </p:txBody>
        </p:sp>
        <p:sp>
          <p:nvSpPr>
            <p:cNvPr id="72" name="Textfeld 71">
              <a:extLst>
                <a:ext uri="{FF2B5EF4-FFF2-40B4-BE49-F238E27FC236}">
                  <a16:creationId xmlns:a16="http://schemas.microsoft.com/office/drawing/2014/main" id="{AAB904E1-58C6-4D64-BFAF-C1088CD071BA}"/>
                </a:ext>
              </a:extLst>
            </p:cNvPr>
            <p:cNvSpPr txBox="1"/>
            <p:nvPr/>
          </p:nvSpPr>
          <p:spPr>
            <a:xfrm>
              <a:off x="5636912" y="4500559"/>
              <a:ext cx="2772455" cy="264930"/>
            </a:xfrm>
            <a:prstGeom prst="rect">
              <a:avLst/>
            </a:prstGeom>
          </p:spPr>
          <p:txBody>
            <a:bodyPr vert="horz" wrap="square" lIns="0" tIns="0" rIns="0" bIns="0" rtlCol="0">
              <a:noAutofit/>
            </a:bodyPr>
            <a:lstStyle/>
            <a:p>
              <a:pPr algn="ctr"/>
              <a:r>
                <a:rPr lang="de-DE" sz="1400" dirty="0">
                  <a:solidFill>
                    <a:schemeClr val="accent3">
                      <a:lumMod val="75000"/>
                    </a:schemeClr>
                  </a:solidFill>
                </a:rPr>
                <a:t>Strategisches Management</a:t>
              </a:r>
            </a:p>
          </p:txBody>
        </p:sp>
        <p:sp>
          <p:nvSpPr>
            <p:cNvPr id="73" name="Textfeld 72">
              <a:extLst>
                <a:ext uri="{FF2B5EF4-FFF2-40B4-BE49-F238E27FC236}">
                  <a16:creationId xmlns:a16="http://schemas.microsoft.com/office/drawing/2014/main" id="{BE54988E-ADC2-46DA-B869-B810E5A6AD15}"/>
                </a:ext>
              </a:extLst>
            </p:cNvPr>
            <p:cNvSpPr txBox="1"/>
            <p:nvPr/>
          </p:nvSpPr>
          <p:spPr>
            <a:xfrm>
              <a:off x="2495829" y="3664269"/>
              <a:ext cx="2444298"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Personalmanagement</a:t>
              </a:r>
            </a:p>
          </p:txBody>
        </p:sp>
        <p:sp>
          <p:nvSpPr>
            <p:cNvPr id="74" name="Textfeld 73">
              <a:extLst>
                <a:ext uri="{FF2B5EF4-FFF2-40B4-BE49-F238E27FC236}">
                  <a16:creationId xmlns:a16="http://schemas.microsoft.com/office/drawing/2014/main" id="{66461913-51FC-4901-AF1C-5A1886DF2D07}"/>
                </a:ext>
              </a:extLst>
            </p:cNvPr>
            <p:cNvSpPr txBox="1"/>
            <p:nvPr/>
          </p:nvSpPr>
          <p:spPr>
            <a:xfrm>
              <a:off x="4203205" y="4104035"/>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Wirtschaftsethik</a:t>
              </a:r>
            </a:p>
          </p:txBody>
        </p:sp>
        <p:sp>
          <p:nvSpPr>
            <p:cNvPr id="75" name="Textfeld 74">
              <a:extLst>
                <a:ext uri="{FF2B5EF4-FFF2-40B4-BE49-F238E27FC236}">
                  <a16:creationId xmlns:a16="http://schemas.microsoft.com/office/drawing/2014/main" id="{558E5EC3-B158-4A76-9613-AE603F0CFD50}"/>
                </a:ext>
              </a:extLst>
            </p:cNvPr>
            <p:cNvSpPr txBox="1"/>
            <p:nvPr/>
          </p:nvSpPr>
          <p:spPr>
            <a:xfrm>
              <a:off x="5752438" y="2824012"/>
              <a:ext cx="2275114" cy="344710"/>
            </a:xfrm>
            <a:prstGeom prst="rect">
              <a:avLst/>
            </a:prstGeom>
          </p:spPr>
          <p:txBody>
            <a:bodyPr vert="horz" wrap="square" lIns="0" tIns="0" rIns="0" bIns="0" rtlCol="0">
              <a:noAutofit/>
            </a:bodyPr>
            <a:lstStyle/>
            <a:p>
              <a:pPr algn="ctr"/>
              <a:r>
                <a:rPr lang="de-DE" sz="1400" dirty="0">
                  <a:solidFill>
                    <a:schemeClr val="accent3">
                      <a:lumMod val="75000"/>
                    </a:schemeClr>
                  </a:solidFill>
                </a:rPr>
                <a:t>Business Analytics</a:t>
              </a:r>
            </a:p>
          </p:txBody>
        </p:sp>
      </p:grpSp>
      <p:sp>
        <p:nvSpPr>
          <p:cNvPr id="9" name="Textfeld 8">
            <a:extLst>
              <a:ext uri="{FF2B5EF4-FFF2-40B4-BE49-F238E27FC236}">
                <a16:creationId xmlns:a16="http://schemas.microsoft.com/office/drawing/2014/main" id="{EB7F189C-C589-465C-BCBF-46EC15214F3A}"/>
              </a:ext>
            </a:extLst>
          </p:cNvPr>
          <p:cNvSpPr txBox="1"/>
          <p:nvPr/>
        </p:nvSpPr>
        <p:spPr>
          <a:xfrm>
            <a:off x="691016" y="6380010"/>
            <a:ext cx="10809968" cy="194785"/>
          </a:xfrm>
          <a:prstGeom prst="rect">
            <a:avLst/>
          </a:prstGeom>
        </p:spPr>
        <p:txBody>
          <a:bodyPr vert="horz" wrap="square" lIns="0" tIns="0" rIns="0" bIns="0" rtlCol="0">
            <a:noAutofit/>
          </a:bodyPr>
          <a:lstStyle/>
          <a:p>
            <a:pPr algn="ctr"/>
            <a:r>
              <a:rPr lang="de-DE" sz="1200" dirty="0"/>
              <a:t>Die detaillierte Beschreibung der Vorlesungen und Umfang der ECTS-</a:t>
            </a:r>
            <a:r>
              <a:rPr lang="de-DE" sz="1200" dirty="0" err="1"/>
              <a:t>Credits</a:t>
            </a:r>
            <a:r>
              <a:rPr lang="de-DE" sz="1200" dirty="0"/>
              <a:t> sind im Curriculum Syllabus Handbook (Modulhandbuch) definiert und beschrieben. </a:t>
            </a:r>
          </a:p>
        </p:txBody>
      </p:sp>
    </p:spTree>
    <p:extLst>
      <p:ext uri="{BB962C8B-B14F-4D97-AF65-F5344CB8AC3E}">
        <p14:creationId xmlns:p14="http://schemas.microsoft.com/office/powerpoint/2010/main" val="373801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Bildplatzhalter 9"/>
          <p:cNvPicPr>
            <a:picLocks noGrp="1" noChangeAspect="1"/>
          </p:cNvPicPr>
          <p:nvPr>
            <p:ph type="pic" sz="quarter" idx="13"/>
          </p:nvPr>
        </p:nvPicPr>
        <p:blipFill>
          <a:blip r:embed="rId6"/>
          <a:srcRect l="8116" r="8116"/>
          <a:stretch/>
        </p:blipFill>
        <p:spPr>
          <a:xfrm>
            <a:off x="1" y="0"/>
            <a:ext cx="6096001" cy="6858000"/>
          </a:xfrm>
        </p:spPr>
      </p:pic>
      <p:sp>
        <p:nvSpPr>
          <p:cNvPr id="7" name="Foliennummernplatzhalter 6">
            <a:extLst>
              <a:ext uri="{FF2B5EF4-FFF2-40B4-BE49-F238E27FC236}">
                <a16:creationId xmlns:a16="http://schemas.microsoft.com/office/drawing/2014/main" id="{9F645968-4BC7-4931-AEB0-0702DBBD5C1E}"/>
              </a:ext>
            </a:extLst>
          </p:cNvPr>
          <p:cNvSpPr>
            <a:spLocks noGrp="1"/>
          </p:cNvSpPr>
          <p:nvPr>
            <p:ph type="sldNum" sz="quarter" idx="10"/>
          </p:nvPr>
        </p:nvSpPr>
        <p:spPr/>
        <p:txBody>
          <a:bodyPr/>
          <a:lstStyle/>
          <a:p>
            <a:fld id="{E4E86D05-C121-4A60-9A22-18C5549D6ECB}" type="slidenum">
              <a:rPr lang="en-US" smtClean="0"/>
              <a:pPr/>
              <a:t>6</a:t>
            </a:fld>
            <a:endParaRPr lang="en-US" dirty="0"/>
          </a:p>
        </p:txBody>
      </p:sp>
      <p:sp>
        <p:nvSpPr>
          <p:cNvPr id="11" name="Titel 4">
            <a:extLst>
              <a:ext uri="{FF2B5EF4-FFF2-40B4-BE49-F238E27FC236}">
                <a16:creationId xmlns:a16="http://schemas.microsoft.com/office/drawing/2014/main" id="{D523DEC0-3047-4835-A0CF-6D00E1C9629E}"/>
              </a:ext>
            </a:extLst>
          </p:cNvPr>
          <p:cNvSpPr>
            <a:spLocks noGrp="1"/>
          </p:cNvSpPr>
          <p:nvPr>
            <p:ph type="title"/>
          </p:nvPr>
        </p:nvSpPr>
        <p:spPr>
          <a:xfrm>
            <a:off x="6096000" y="620714"/>
            <a:ext cx="5256213" cy="1034129"/>
          </a:xfrm>
        </p:spPr>
        <p:txBody>
          <a:bodyPr vert="horz"/>
          <a:lstStyle/>
          <a:p>
            <a:r>
              <a:rPr lang="de-DE" dirty="0"/>
              <a:t>Die IMX-Studiengänge bilden Generalisten mit vielen Berufsmöglichkeiten aus</a:t>
            </a:r>
            <a:endParaRPr lang="en-US" dirty="0"/>
          </a:p>
        </p:txBody>
      </p:sp>
      <p:sp>
        <p:nvSpPr>
          <p:cNvPr id="12" name="Inhaltsplatzhalter 5">
            <a:extLst>
              <a:ext uri="{FF2B5EF4-FFF2-40B4-BE49-F238E27FC236}">
                <a16:creationId xmlns:a16="http://schemas.microsoft.com/office/drawing/2014/main" id="{EF2775BA-F870-4113-A118-563018517609}"/>
              </a:ext>
            </a:extLst>
          </p:cNvPr>
          <p:cNvSpPr txBox="1">
            <a:spLocks/>
          </p:cNvSpPr>
          <p:nvPr/>
        </p:nvSpPr>
        <p:spPr>
          <a:xfrm>
            <a:off x="6348413" y="1982887"/>
            <a:ext cx="5256213" cy="4215221"/>
          </a:xfrm>
          <a:prstGeom prst="rect">
            <a:avLst/>
          </a:prstGeom>
        </p:spPr>
        <p:txBody>
          <a:bodyPr/>
          <a:lst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a:lstStyle>
          <a:p>
            <a:pPr marL="0" indent="0">
              <a:buFont typeface="Verdana" panose="020B0604030504040204" pitchFamily="34" charset="0"/>
              <a:buNone/>
            </a:pPr>
            <a:r>
              <a:rPr lang="de-DE" sz="1600" dirty="0">
                <a:solidFill>
                  <a:srgbClr val="124162"/>
                </a:solidFill>
              </a:rPr>
              <a:t>Unsere Absolventen</a:t>
            </a:r>
          </a:p>
          <a:p>
            <a:pPr marL="285750" indent="-285750">
              <a:buFont typeface="Wingdings" panose="05000000000000000000" pitchFamily="2" charset="2"/>
              <a:buChar char="Ø"/>
            </a:pPr>
            <a:r>
              <a:rPr lang="de-DE" sz="1600" dirty="0">
                <a:solidFill>
                  <a:srgbClr val="124162"/>
                </a:solidFill>
              </a:rPr>
              <a:t>ergänzen den Doppelabschluss durch ein nur </a:t>
            </a:r>
            <a:r>
              <a:rPr lang="de-DE" sz="1600" dirty="0">
                <a:solidFill>
                  <a:srgbClr val="124162"/>
                </a:solidFill>
                <a:latin typeface="Franklin Gothic Medium" panose="020B0603020102020204" pitchFamily="34" charset="0"/>
              </a:rPr>
              <a:t>einjähriges Masterprogramm </a:t>
            </a:r>
            <a:r>
              <a:rPr lang="de-DE" sz="1600" dirty="0">
                <a:solidFill>
                  <a:srgbClr val="124162"/>
                </a:solidFill>
              </a:rPr>
              <a:t>an einer internationalen Universität (London, Paris, Oxford, etc.) oder</a:t>
            </a:r>
          </a:p>
          <a:p>
            <a:pPr marL="285750" indent="-285750">
              <a:buFont typeface="Wingdings" panose="05000000000000000000" pitchFamily="2" charset="2"/>
              <a:buChar char="Ø"/>
            </a:pPr>
            <a:r>
              <a:rPr lang="de-DE" sz="1600" dirty="0">
                <a:solidFill>
                  <a:srgbClr val="124162"/>
                </a:solidFill>
              </a:rPr>
              <a:t>verfolgen eine </a:t>
            </a:r>
            <a:r>
              <a:rPr lang="de-DE" sz="1600" dirty="0">
                <a:solidFill>
                  <a:srgbClr val="124162"/>
                </a:solidFill>
                <a:latin typeface="Franklin Gothic Medium" panose="020B0603020102020204" pitchFamily="34" charset="0"/>
              </a:rPr>
              <a:t>akademischen Laufbahn </a:t>
            </a:r>
            <a:r>
              <a:rPr lang="de-DE" sz="1600" dirty="0">
                <a:solidFill>
                  <a:srgbClr val="124162"/>
                </a:solidFill>
              </a:rPr>
              <a:t>und schließen eine </a:t>
            </a:r>
            <a:r>
              <a:rPr lang="de-DE" sz="1600" dirty="0">
                <a:solidFill>
                  <a:srgbClr val="124162"/>
                </a:solidFill>
                <a:latin typeface="Franklin Gothic Medium" panose="020B0603020102020204" pitchFamily="34" charset="0"/>
              </a:rPr>
              <a:t>Promotion</a:t>
            </a:r>
            <a:r>
              <a:rPr lang="de-DE" sz="1600" dirty="0">
                <a:solidFill>
                  <a:srgbClr val="124162"/>
                </a:solidFill>
              </a:rPr>
              <a:t> an das Studium an der ESB Business School an oder</a:t>
            </a:r>
          </a:p>
          <a:p>
            <a:pPr marL="285750" indent="-285750">
              <a:buFont typeface="Wingdings" panose="05000000000000000000" pitchFamily="2" charset="2"/>
              <a:buChar char="Ø"/>
            </a:pPr>
            <a:r>
              <a:rPr lang="de-DE" sz="1600" dirty="0">
                <a:solidFill>
                  <a:srgbClr val="124162"/>
                </a:solidFill>
              </a:rPr>
              <a:t>gründen ein </a:t>
            </a:r>
            <a:r>
              <a:rPr lang="de-DE" sz="1600" dirty="0">
                <a:solidFill>
                  <a:srgbClr val="124162"/>
                </a:solidFill>
                <a:latin typeface="Franklin Gothic Medium" panose="020B0603020102020204" pitchFamily="34" charset="0"/>
              </a:rPr>
              <a:t>eigenes Start-Up </a:t>
            </a:r>
            <a:r>
              <a:rPr lang="de-DE" sz="1600" dirty="0">
                <a:solidFill>
                  <a:srgbClr val="124162"/>
                </a:solidFill>
              </a:rPr>
              <a:t>oder</a:t>
            </a:r>
          </a:p>
          <a:p>
            <a:pPr marL="285750" indent="-285750">
              <a:buFont typeface="Wingdings" panose="05000000000000000000" pitchFamily="2" charset="2"/>
              <a:buChar char="Ø"/>
            </a:pPr>
            <a:r>
              <a:rPr lang="de-DE" sz="1600" dirty="0">
                <a:solidFill>
                  <a:srgbClr val="124162"/>
                </a:solidFill>
              </a:rPr>
              <a:t>steigen direkt in ein </a:t>
            </a:r>
            <a:r>
              <a:rPr lang="de-DE" sz="1600" dirty="0">
                <a:solidFill>
                  <a:srgbClr val="124162"/>
                </a:solidFill>
                <a:latin typeface="Franklin Gothic Medium" panose="020B0603020102020204" pitchFamily="34" charset="0"/>
              </a:rPr>
              <a:t>internationales Top-Unternehmen </a:t>
            </a:r>
            <a:r>
              <a:rPr lang="de-DE" sz="1600" dirty="0">
                <a:solidFill>
                  <a:srgbClr val="124162"/>
                </a:solidFill>
              </a:rPr>
              <a:t>ein. </a:t>
            </a:r>
          </a:p>
          <a:p>
            <a:pPr marL="285750" indent="-285750">
              <a:buFont typeface="Wingdings" panose="05000000000000000000" pitchFamily="2" charset="2"/>
              <a:buChar char="Ø"/>
            </a:pPr>
            <a:endParaRPr lang="de-DE" sz="1600" dirty="0">
              <a:solidFill>
                <a:srgbClr val="124162"/>
              </a:solidFill>
              <a:latin typeface="Franklin Gothic Medium" panose="020B0603020102020204" pitchFamily="34" charset="0"/>
            </a:endParaRPr>
          </a:p>
          <a:p>
            <a:pPr marL="0" indent="0">
              <a:buFont typeface="Verdana" panose="020B0604030504040204" pitchFamily="34" charset="0"/>
              <a:buNone/>
            </a:pPr>
            <a:r>
              <a:rPr lang="de-DE" sz="1600" dirty="0">
                <a:solidFill>
                  <a:srgbClr val="124162"/>
                </a:solidFill>
              </a:rPr>
              <a:t>Dabei sind sie nicht auf eine Branche festgelegt.</a:t>
            </a:r>
          </a:p>
          <a:p>
            <a:pPr marL="0" indent="0">
              <a:buFont typeface="Verdana" panose="020B0604030504040204" pitchFamily="34" charset="0"/>
              <a:buNone/>
            </a:pPr>
            <a:endParaRPr lang="de-DE" dirty="0"/>
          </a:p>
        </p:txBody>
      </p:sp>
    </p:spTree>
    <p:extLst>
      <p:ext uri="{BB962C8B-B14F-4D97-AF65-F5344CB8AC3E}">
        <p14:creationId xmlns:p14="http://schemas.microsoft.com/office/powerpoint/2010/main" val="3372401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extLst>
              <p:ext uri="{D42A27DB-BD31-4B8C-83A1-F6EECF244321}">
                <p14:modId xmlns:p14="http://schemas.microsoft.com/office/powerpoint/2010/main" val="18927637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Bildplatzhalter 1"/>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0420" r="20420"/>
          <a:stretch>
            <a:fillRect/>
          </a:stretch>
        </p:blipFill>
        <p:spPr/>
      </p:pic>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5256213" cy="689420"/>
          </a:xfrm>
        </p:spPr>
        <p:txBody>
          <a:bodyPr vert="horz"/>
          <a:lstStyle/>
          <a:p>
            <a:r>
              <a:rPr lang="de-DE" dirty="0"/>
              <a:t>Berufseinstieg unserer </a:t>
            </a:r>
            <a:r>
              <a:rPr lang="de-DE" dirty="0" err="1"/>
              <a:t>IMX-Absolvent:innen</a:t>
            </a:r>
            <a:r>
              <a:rPr lang="de-DE" dirty="0"/>
              <a:t> </a:t>
            </a:r>
            <a:endParaRPr lang="en-US" dirty="0"/>
          </a:p>
        </p:txBody>
      </p:sp>
      <p:sp>
        <p:nvSpPr>
          <p:cNvPr id="14" name="Foliennummernplatzhalter 13">
            <a:extLst>
              <a:ext uri="{FF2B5EF4-FFF2-40B4-BE49-F238E27FC236}">
                <a16:creationId xmlns:a16="http://schemas.microsoft.com/office/drawing/2014/main" id="{A409ADB0-9128-4EF6-B92C-9FEA007A372D}"/>
              </a:ext>
            </a:extLst>
          </p:cNvPr>
          <p:cNvSpPr>
            <a:spLocks noGrp="1"/>
          </p:cNvSpPr>
          <p:nvPr>
            <p:ph type="sldNum" sz="quarter" idx="10"/>
          </p:nvPr>
        </p:nvSpPr>
        <p:spPr>
          <a:xfrm>
            <a:off x="11042650" y="6468806"/>
            <a:ext cx="561974" cy="123111"/>
          </a:xfrm>
        </p:spPr>
        <p:txBody>
          <a:bodyPr/>
          <a:lstStyle/>
          <a:p>
            <a:fld id="{E4E86D05-C121-4A60-9A22-18C5549D6ECB}" type="slidenum">
              <a:rPr lang="en-US" smtClean="0"/>
              <a:pPr/>
              <a:t>7</a:t>
            </a:fld>
            <a:endParaRPr lang="en-US" dirty="0"/>
          </a:p>
        </p:txBody>
      </p:sp>
      <p:sp>
        <p:nvSpPr>
          <p:cNvPr id="9" name="Inhaltsplatzhalter 5">
            <a:extLst>
              <a:ext uri="{FF2B5EF4-FFF2-40B4-BE49-F238E27FC236}">
                <a16:creationId xmlns:a16="http://schemas.microsoft.com/office/drawing/2014/main" id="{5ED75638-3421-4F36-9A31-BF5047879285}"/>
              </a:ext>
            </a:extLst>
          </p:cNvPr>
          <p:cNvSpPr txBox="1">
            <a:spLocks/>
          </p:cNvSpPr>
          <p:nvPr/>
        </p:nvSpPr>
        <p:spPr>
          <a:xfrm>
            <a:off x="0" y="1660634"/>
            <a:ext cx="2993136" cy="3287587"/>
          </a:xfrm>
          <a:prstGeom prst="rect">
            <a:avLst/>
          </a:prstGeom>
        </p:spPr>
        <p:txBody>
          <a:bodyPr/>
          <a:lst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a:lstStyle>
          <a:p>
            <a:pPr marL="540000" lvl="3" indent="0">
              <a:buNone/>
            </a:pPr>
            <a:r>
              <a:rPr lang="de-DE" sz="1600" b="1" dirty="0">
                <a:solidFill>
                  <a:schemeClr val="accent2"/>
                </a:solidFill>
              </a:rPr>
              <a:t>Nach Funktion:</a:t>
            </a:r>
          </a:p>
          <a:p>
            <a:pPr lvl="3">
              <a:buFont typeface="Wingdings" panose="05000000000000000000" pitchFamily="2" charset="2"/>
              <a:buChar char="§"/>
            </a:pPr>
            <a:r>
              <a:rPr lang="de-DE" sz="1600" dirty="0"/>
              <a:t>Beratung</a:t>
            </a:r>
          </a:p>
          <a:p>
            <a:pPr lvl="3">
              <a:buFont typeface="Wingdings" panose="05000000000000000000" pitchFamily="2" charset="2"/>
              <a:buChar char="§"/>
            </a:pPr>
            <a:r>
              <a:rPr lang="de-DE" sz="1600" dirty="0"/>
              <a:t>Marketing</a:t>
            </a:r>
          </a:p>
          <a:p>
            <a:pPr lvl="3">
              <a:buFont typeface="Wingdings" panose="05000000000000000000" pitchFamily="2" charset="2"/>
              <a:buChar char="§"/>
            </a:pPr>
            <a:r>
              <a:rPr lang="de-DE" sz="1600" dirty="0"/>
              <a:t>Investmentbanking</a:t>
            </a:r>
          </a:p>
          <a:p>
            <a:pPr lvl="3">
              <a:buFont typeface="Wingdings" panose="05000000000000000000" pitchFamily="2" charset="2"/>
              <a:buChar char="§"/>
            </a:pPr>
            <a:r>
              <a:rPr lang="de-DE" sz="1600" dirty="0"/>
              <a:t>Vertrieb</a:t>
            </a:r>
          </a:p>
          <a:p>
            <a:pPr lvl="3">
              <a:buFont typeface="Wingdings" panose="05000000000000000000" pitchFamily="2" charset="2"/>
              <a:buChar char="§"/>
            </a:pPr>
            <a:r>
              <a:rPr lang="de-DE" sz="1600" dirty="0"/>
              <a:t>Wirtschaftsprüfung</a:t>
            </a:r>
          </a:p>
          <a:p>
            <a:pPr lvl="3">
              <a:buFont typeface="Wingdings" panose="05000000000000000000" pitchFamily="2" charset="2"/>
              <a:buChar char="§"/>
            </a:pPr>
            <a:r>
              <a:rPr lang="de-DE" sz="1600" dirty="0"/>
              <a:t>Controlling / </a:t>
            </a:r>
            <a:br>
              <a:rPr lang="de-DE" sz="1600" dirty="0"/>
            </a:br>
            <a:r>
              <a:rPr lang="de-DE" sz="1600" dirty="0"/>
              <a:t>Unternehmensplanung</a:t>
            </a:r>
          </a:p>
          <a:p>
            <a:pPr lvl="3">
              <a:buFont typeface="Wingdings" panose="05000000000000000000" pitchFamily="2" charset="2"/>
              <a:buChar char="§"/>
            </a:pPr>
            <a:r>
              <a:rPr lang="de-DE" sz="1600" dirty="0"/>
              <a:t>Einkauf</a:t>
            </a:r>
          </a:p>
          <a:p>
            <a:pPr lvl="3">
              <a:buFont typeface="Wingdings" panose="05000000000000000000" pitchFamily="2" charset="2"/>
              <a:buChar char="§"/>
            </a:pPr>
            <a:r>
              <a:rPr lang="de-DE" sz="1600" dirty="0"/>
              <a:t>Rechnungs- &amp; Finanzwesen</a:t>
            </a:r>
          </a:p>
          <a:p>
            <a:pPr lvl="3">
              <a:buFont typeface="Wingdings" panose="05000000000000000000" pitchFamily="2" charset="2"/>
              <a:buChar char="§"/>
            </a:pPr>
            <a:r>
              <a:rPr lang="de-DE" sz="1600" dirty="0"/>
              <a:t>Logistik</a:t>
            </a:r>
          </a:p>
          <a:p>
            <a:pPr lvl="3">
              <a:buFont typeface="Wingdings" panose="05000000000000000000" pitchFamily="2" charset="2"/>
              <a:buChar char="§"/>
            </a:pPr>
            <a:r>
              <a:rPr lang="de-DE" sz="1600" dirty="0"/>
              <a:t>Personal</a:t>
            </a:r>
          </a:p>
          <a:p>
            <a:pPr marL="540000" lvl="3" indent="0">
              <a:buNone/>
            </a:pPr>
            <a:endParaRPr lang="de-DE" sz="1600" dirty="0"/>
          </a:p>
        </p:txBody>
      </p:sp>
      <p:sp>
        <p:nvSpPr>
          <p:cNvPr id="7" name="Inhaltsplatzhalter 5">
            <a:extLst>
              <a:ext uri="{FF2B5EF4-FFF2-40B4-BE49-F238E27FC236}">
                <a16:creationId xmlns:a16="http://schemas.microsoft.com/office/drawing/2014/main" id="{64786692-912B-4493-973E-13649D9A72B6}"/>
              </a:ext>
            </a:extLst>
          </p:cNvPr>
          <p:cNvSpPr txBox="1">
            <a:spLocks/>
          </p:cNvSpPr>
          <p:nvPr/>
        </p:nvSpPr>
        <p:spPr>
          <a:xfrm>
            <a:off x="2850452" y="1660634"/>
            <a:ext cx="2993136" cy="4425841"/>
          </a:xfrm>
          <a:prstGeom prst="rect">
            <a:avLst/>
          </a:prstGeom>
        </p:spPr>
        <p:txBody>
          <a:bodyPr/>
          <a:lst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a:lstStyle>
          <a:p>
            <a:pPr marL="540000" lvl="3" indent="0">
              <a:buNone/>
            </a:pPr>
            <a:r>
              <a:rPr lang="de-DE" sz="1600" b="1" dirty="0">
                <a:solidFill>
                  <a:schemeClr val="accent2"/>
                </a:solidFill>
              </a:rPr>
              <a:t>Nach Branchen:</a:t>
            </a:r>
          </a:p>
          <a:p>
            <a:pPr lvl="3">
              <a:buFont typeface="Wingdings" panose="05000000000000000000" pitchFamily="2" charset="2"/>
              <a:buChar char="§"/>
            </a:pPr>
            <a:r>
              <a:rPr lang="de-DE" sz="1600" dirty="0"/>
              <a:t>Beratung</a:t>
            </a:r>
          </a:p>
          <a:p>
            <a:pPr lvl="3">
              <a:buFont typeface="Wingdings" panose="05000000000000000000" pitchFamily="2" charset="2"/>
              <a:buChar char="§"/>
            </a:pPr>
            <a:r>
              <a:rPr lang="de-DE" sz="1600" dirty="0"/>
              <a:t>Konsumgüter</a:t>
            </a:r>
          </a:p>
          <a:p>
            <a:pPr lvl="3">
              <a:buFont typeface="Wingdings" panose="05000000000000000000" pitchFamily="2" charset="2"/>
              <a:buChar char="§"/>
            </a:pPr>
            <a:r>
              <a:rPr lang="de-DE" sz="1600" dirty="0"/>
              <a:t>Investmentbanking</a:t>
            </a:r>
          </a:p>
          <a:p>
            <a:pPr lvl="3">
              <a:buFont typeface="Wingdings" panose="05000000000000000000" pitchFamily="2" charset="2"/>
              <a:buChar char="§"/>
            </a:pPr>
            <a:r>
              <a:rPr lang="de-DE" sz="1600" dirty="0"/>
              <a:t>Wirtschaftsprüfung</a:t>
            </a:r>
          </a:p>
          <a:p>
            <a:pPr lvl="3">
              <a:buFont typeface="Wingdings" panose="05000000000000000000" pitchFamily="2" charset="2"/>
              <a:buChar char="§"/>
            </a:pPr>
            <a:r>
              <a:rPr lang="de-DE" sz="1600" dirty="0"/>
              <a:t>Finanzdienstleistung/</a:t>
            </a:r>
            <a:br>
              <a:rPr lang="de-DE" sz="1600" dirty="0"/>
            </a:br>
            <a:r>
              <a:rPr lang="de-DE" sz="1600" dirty="0"/>
              <a:t>Versicherung</a:t>
            </a:r>
          </a:p>
          <a:p>
            <a:pPr lvl="3">
              <a:buFont typeface="Wingdings" panose="05000000000000000000" pitchFamily="2" charset="2"/>
              <a:buChar char="§"/>
            </a:pPr>
            <a:r>
              <a:rPr lang="de-DE" sz="1600" dirty="0"/>
              <a:t>Automobil</a:t>
            </a:r>
          </a:p>
          <a:p>
            <a:pPr lvl="3">
              <a:buFont typeface="Wingdings" panose="05000000000000000000" pitchFamily="2" charset="2"/>
              <a:buChar char="§"/>
            </a:pPr>
            <a:r>
              <a:rPr lang="de-DE" sz="1600" dirty="0"/>
              <a:t>Health Care</a:t>
            </a:r>
          </a:p>
          <a:p>
            <a:pPr lvl="3">
              <a:buFont typeface="Wingdings" panose="05000000000000000000" pitchFamily="2" charset="2"/>
              <a:buChar char="§"/>
            </a:pPr>
            <a:r>
              <a:rPr lang="de-DE" sz="1600" dirty="0"/>
              <a:t>Handel</a:t>
            </a:r>
          </a:p>
          <a:p>
            <a:pPr lvl="3">
              <a:buFont typeface="Wingdings" panose="05000000000000000000" pitchFamily="2" charset="2"/>
              <a:buChar char="§"/>
            </a:pPr>
            <a:r>
              <a:rPr lang="de-DE" sz="1600" dirty="0"/>
              <a:t>IT / Telekommunikation</a:t>
            </a:r>
          </a:p>
          <a:p>
            <a:pPr lvl="3">
              <a:buFont typeface="Wingdings" panose="05000000000000000000" pitchFamily="2" charset="2"/>
              <a:buChar char="§"/>
            </a:pPr>
            <a:r>
              <a:rPr lang="de-DE" sz="1600" dirty="0"/>
              <a:t>Touristik</a:t>
            </a:r>
          </a:p>
          <a:p>
            <a:pPr lvl="3">
              <a:buFont typeface="Wingdings" panose="05000000000000000000" pitchFamily="2" charset="2"/>
              <a:buChar char="§"/>
            </a:pPr>
            <a:r>
              <a:rPr lang="de-DE" sz="1600" dirty="0"/>
              <a:t>Sonstige</a:t>
            </a:r>
          </a:p>
          <a:p>
            <a:pPr lvl="3">
              <a:buFont typeface="Wingdings" panose="05000000000000000000" pitchFamily="2" charset="2"/>
              <a:buChar char="§"/>
            </a:pPr>
            <a:endParaRPr lang="de-DE" sz="1600" dirty="0"/>
          </a:p>
          <a:p>
            <a:pPr marL="540000" lvl="3" indent="0">
              <a:buNone/>
            </a:pPr>
            <a:endParaRPr lang="de-DE" sz="1600" dirty="0"/>
          </a:p>
        </p:txBody>
      </p:sp>
    </p:spTree>
    <p:extLst>
      <p:ext uri="{BB962C8B-B14F-4D97-AF65-F5344CB8AC3E}">
        <p14:creationId xmlns:p14="http://schemas.microsoft.com/office/powerpoint/2010/main" val="1335784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10455275" cy="344710"/>
          </a:xfrm>
        </p:spPr>
        <p:txBody>
          <a:bodyPr/>
          <a:lstStyle/>
          <a:p>
            <a:r>
              <a:rPr lang="de-DE" altLang="de-DE" dirty="0"/>
              <a:t>Aktuelle Positionen unserer Alumni (Beispiele)</a:t>
            </a:r>
            <a:endParaRPr lang="de-DE" altLang="de-DE" sz="1600" dirty="0">
              <a:solidFill>
                <a:schemeClr val="tx1"/>
              </a:solidFill>
            </a:endParaRPr>
          </a:p>
        </p:txBody>
      </p:sp>
      <p:sp>
        <p:nvSpPr>
          <p:cNvPr id="107" name="Textfeld 106">
            <a:extLst>
              <a:ext uri="{FF2B5EF4-FFF2-40B4-BE49-F238E27FC236}">
                <a16:creationId xmlns:a16="http://schemas.microsoft.com/office/drawing/2014/main" id="{18F5A890-8995-424C-AA9A-C24CD7D677A1}"/>
              </a:ext>
            </a:extLst>
          </p:cNvPr>
          <p:cNvSpPr txBox="1"/>
          <p:nvPr/>
        </p:nvSpPr>
        <p:spPr>
          <a:xfrm>
            <a:off x="295788" y="1589280"/>
            <a:ext cx="2061038" cy="270074"/>
          </a:xfrm>
          <a:prstGeom prst="rect">
            <a:avLst/>
          </a:prstGeom>
          <a:noFill/>
        </p:spPr>
        <p:txBody>
          <a:bodyPr wrap="square" rtlCol="0">
            <a:spAutoFit/>
          </a:body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Head </a:t>
            </a:r>
            <a:r>
              <a:rPr kumimoji="0" lang="de-DE" sz="1155" b="1" i="0" u="none" strike="noStrike" kern="0" cap="none" spc="0" normalizeH="0" baseline="0" noProof="0" dirty="0" err="1">
                <a:ln>
                  <a:noFill/>
                </a:ln>
                <a:solidFill>
                  <a:srgbClr val="576E8D"/>
                </a:solidFill>
                <a:effectLst/>
                <a:uLnTx/>
                <a:uFillTx/>
              </a:rPr>
              <a:t>of</a:t>
            </a:r>
            <a:r>
              <a:rPr kumimoji="0" lang="de-DE" sz="1155" b="1" i="0" u="none" strike="noStrike" kern="0" cap="none" spc="0" normalizeH="0" baseline="0" noProof="0" dirty="0">
                <a:ln>
                  <a:noFill/>
                </a:ln>
                <a:solidFill>
                  <a:srgbClr val="576E8D"/>
                </a:solidFill>
                <a:effectLst/>
                <a:uLnTx/>
                <a:uFillTx/>
              </a:rPr>
              <a:t> Talent Acquisition bei</a:t>
            </a:r>
          </a:p>
        </p:txBody>
      </p:sp>
      <p:pic>
        <p:nvPicPr>
          <p:cNvPr id="108" name="Picture 2" descr="Integrata Cegos – International führend im Bereich Training und Seminare">
            <a:extLst>
              <a:ext uri="{FF2B5EF4-FFF2-40B4-BE49-F238E27FC236}">
                <a16:creationId xmlns:a16="http://schemas.microsoft.com/office/drawing/2014/main" id="{2E3C3035-1E43-44A7-A80D-484F24B4C5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2487" y="4764174"/>
            <a:ext cx="1009524" cy="504762"/>
          </a:xfrm>
          <a:prstGeom prst="rect">
            <a:avLst/>
          </a:prstGeom>
          <a:solidFill>
            <a:sysClr val="windowText" lastClr="000000"/>
          </a:solidFill>
        </p:spPr>
      </p:pic>
      <p:sp>
        <p:nvSpPr>
          <p:cNvPr id="109" name="Textfeld 108">
            <a:extLst>
              <a:ext uri="{FF2B5EF4-FFF2-40B4-BE49-F238E27FC236}">
                <a16:creationId xmlns:a16="http://schemas.microsoft.com/office/drawing/2014/main" id="{6BB80462-A7A4-40E9-863F-371D53C06653}"/>
              </a:ext>
            </a:extLst>
          </p:cNvPr>
          <p:cNvSpPr txBox="1"/>
          <p:nvPr/>
        </p:nvSpPr>
        <p:spPr>
          <a:xfrm>
            <a:off x="8316512" y="4851236"/>
            <a:ext cx="673582"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CEO bei</a:t>
            </a:r>
          </a:p>
        </p:txBody>
      </p:sp>
      <p:pic>
        <p:nvPicPr>
          <p:cNvPr id="110" name="Picture 2" descr="https://media-exp1.licdn.com/dms/image/C560BAQGwLDpomBiTgg/company-logo_100_100/0/1519856338081?e=1615420800&amp;v=beta&amp;t=638Qrky6wf7Pn3BCHJk_ZSo7_sUKOY7qZIYdpPy4LWc">
            <a:extLst>
              <a:ext uri="{FF2B5EF4-FFF2-40B4-BE49-F238E27FC236}">
                <a16:creationId xmlns:a16="http://schemas.microsoft.com/office/drawing/2014/main" id="{372ADCCB-C240-4405-99E5-8B3D1E2D19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6826" y="1354720"/>
            <a:ext cx="730250" cy="73025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Swarovski Logo Vector (.EPS) Free Download">
            <a:extLst>
              <a:ext uri="{FF2B5EF4-FFF2-40B4-BE49-F238E27FC236}">
                <a16:creationId xmlns:a16="http://schemas.microsoft.com/office/drawing/2014/main" id="{0545A9B1-9F8E-4621-AD7E-8E1A895D35B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87878" y="2322968"/>
            <a:ext cx="711415" cy="711415"/>
          </a:xfrm>
          <a:prstGeom prst="rect">
            <a:avLst/>
          </a:prstGeom>
          <a:noFill/>
          <a:extLst>
            <a:ext uri="{909E8E84-426E-40DD-AFC4-6F175D3DCCD1}">
              <a14:hiddenFill xmlns:a14="http://schemas.microsoft.com/office/drawing/2010/main">
                <a:solidFill>
                  <a:srgbClr val="FFFFFF"/>
                </a:solidFill>
              </a14:hiddenFill>
            </a:ext>
          </a:extLst>
        </p:spPr>
      </p:pic>
      <p:sp>
        <p:nvSpPr>
          <p:cNvPr id="112" name="Textfeld 111">
            <a:extLst>
              <a:ext uri="{FF2B5EF4-FFF2-40B4-BE49-F238E27FC236}">
                <a16:creationId xmlns:a16="http://schemas.microsoft.com/office/drawing/2014/main" id="{CF0D71C0-EA4C-4937-87AA-219AE76859DA}"/>
              </a:ext>
            </a:extLst>
          </p:cNvPr>
          <p:cNvSpPr txBox="1"/>
          <p:nvPr/>
        </p:nvSpPr>
        <p:spPr>
          <a:xfrm>
            <a:off x="855219" y="2545416"/>
            <a:ext cx="1301959"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err="1">
                <a:ln>
                  <a:noFill/>
                </a:ln>
                <a:solidFill>
                  <a:srgbClr val="576E8D"/>
                </a:solidFill>
                <a:effectLst/>
                <a:uLnTx/>
                <a:uFillTx/>
              </a:rPr>
              <a:t>Vice-President</a:t>
            </a:r>
            <a:r>
              <a:rPr kumimoji="0" lang="de-DE" sz="1155" b="1" i="0" u="none" strike="noStrike" kern="0" cap="none" spc="0" normalizeH="0" baseline="0" noProof="0" dirty="0">
                <a:ln>
                  <a:noFill/>
                </a:ln>
                <a:solidFill>
                  <a:srgbClr val="576E8D"/>
                </a:solidFill>
                <a:effectLst/>
                <a:uLnTx/>
                <a:uFillTx/>
              </a:rPr>
              <a:t> bei</a:t>
            </a:r>
          </a:p>
        </p:txBody>
      </p:sp>
      <p:pic>
        <p:nvPicPr>
          <p:cNvPr id="113" name="Picture 6" descr="https://media-exp1.licdn.com/dms/image/C560BAQHIfx8v77vIVg/company-logo_100_100/0?e=1615420800&amp;v=beta&amp;t=v0cJEY0gTXTb4-ZulEvBQgS31pO5b0jPUPrSl7MfByA">
            <a:extLst>
              <a:ext uri="{FF2B5EF4-FFF2-40B4-BE49-F238E27FC236}">
                <a16:creationId xmlns:a16="http://schemas.microsoft.com/office/drawing/2014/main" id="{A37F6B24-12FD-4BB5-B3A2-28EC3F4B7B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6214" y="4531257"/>
            <a:ext cx="708357" cy="708357"/>
          </a:xfrm>
          <a:prstGeom prst="rect">
            <a:avLst/>
          </a:prstGeom>
          <a:noFill/>
          <a:extLst>
            <a:ext uri="{909E8E84-426E-40DD-AFC4-6F175D3DCCD1}">
              <a14:hiddenFill xmlns:a14="http://schemas.microsoft.com/office/drawing/2010/main">
                <a:solidFill>
                  <a:srgbClr val="FFFFFF"/>
                </a:solidFill>
              </a14:hiddenFill>
            </a:ext>
          </a:extLst>
        </p:spPr>
      </p:pic>
      <p:sp>
        <p:nvSpPr>
          <p:cNvPr id="114" name="Textfeld 113">
            <a:extLst>
              <a:ext uri="{FF2B5EF4-FFF2-40B4-BE49-F238E27FC236}">
                <a16:creationId xmlns:a16="http://schemas.microsoft.com/office/drawing/2014/main" id="{168E42A8-47BF-4D75-B740-F52019176759}"/>
              </a:ext>
            </a:extLst>
          </p:cNvPr>
          <p:cNvSpPr txBox="1"/>
          <p:nvPr/>
        </p:nvSpPr>
        <p:spPr>
          <a:xfrm>
            <a:off x="5166519" y="4747484"/>
            <a:ext cx="2000856"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Kaufmännischer Leiter bei</a:t>
            </a:r>
          </a:p>
        </p:txBody>
      </p:sp>
      <p:pic>
        <p:nvPicPr>
          <p:cNvPr id="115" name="Picture 8" descr="wdp GmbH – Wachter Digital Partners logo">
            <a:extLst>
              <a:ext uri="{FF2B5EF4-FFF2-40B4-BE49-F238E27FC236}">
                <a16:creationId xmlns:a16="http://schemas.microsoft.com/office/drawing/2014/main" id="{AF5EBBEF-0D7E-4110-A9FD-4A4C3DE5AA3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05754" y="5216070"/>
            <a:ext cx="768000" cy="768000"/>
          </a:xfrm>
          <a:prstGeom prst="rect">
            <a:avLst/>
          </a:prstGeom>
          <a:noFill/>
          <a:extLst>
            <a:ext uri="{909E8E84-426E-40DD-AFC4-6F175D3DCCD1}">
              <a14:hiddenFill xmlns:a14="http://schemas.microsoft.com/office/drawing/2010/main">
                <a:solidFill>
                  <a:srgbClr val="FFFFFF"/>
                </a:solidFill>
              </a14:hiddenFill>
            </a:ext>
          </a:extLst>
        </p:spPr>
      </p:pic>
      <p:sp>
        <p:nvSpPr>
          <p:cNvPr id="116" name="Textfeld 115">
            <a:extLst>
              <a:ext uri="{FF2B5EF4-FFF2-40B4-BE49-F238E27FC236}">
                <a16:creationId xmlns:a16="http://schemas.microsoft.com/office/drawing/2014/main" id="{156E0550-7E3D-4E43-96DC-1B90A8A3D82B}"/>
              </a:ext>
            </a:extLst>
          </p:cNvPr>
          <p:cNvSpPr txBox="1"/>
          <p:nvPr/>
        </p:nvSpPr>
        <p:spPr>
          <a:xfrm>
            <a:off x="4248799" y="5465033"/>
            <a:ext cx="1510179"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CEO &amp; </a:t>
            </a:r>
            <a:r>
              <a:rPr kumimoji="0" lang="de-DE" sz="1155" b="1" i="0" u="none" strike="noStrike" kern="0" cap="none" spc="0" normalizeH="0" baseline="0" noProof="0" dirty="0" err="1">
                <a:ln>
                  <a:noFill/>
                </a:ln>
                <a:solidFill>
                  <a:srgbClr val="576E8D"/>
                </a:solidFill>
                <a:effectLst/>
                <a:uLnTx/>
                <a:uFillTx/>
              </a:rPr>
              <a:t>Founder</a:t>
            </a:r>
            <a:r>
              <a:rPr kumimoji="0" lang="de-DE" sz="1155" b="1" i="0" u="none" strike="noStrike" kern="0" cap="none" spc="0" normalizeH="0" baseline="0" noProof="0" dirty="0">
                <a:ln>
                  <a:noFill/>
                </a:ln>
                <a:solidFill>
                  <a:srgbClr val="576E8D"/>
                </a:solidFill>
                <a:effectLst/>
                <a:uLnTx/>
                <a:uFillTx/>
              </a:rPr>
              <a:t> bei</a:t>
            </a:r>
          </a:p>
        </p:txBody>
      </p:sp>
      <p:sp>
        <p:nvSpPr>
          <p:cNvPr id="117" name="Textfeld 116">
            <a:extLst>
              <a:ext uri="{FF2B5EF4-FFF2-40B4-BE49-F238E27FC236}">
                <a16:creationId xmlns:a16="http://schemas.microsoft.com/office/drawing/2014/main" id="{ED5C9C0B-EC97-4516-898C-5E2695C32894}"/>
              </a:ext>
            </a:extLst>
          </p:cNvPr>
          <p:cNvSpPr txBox="1"/>
          <p:nvPr/>
        </p:nvSpPr>
        <p:spPr>
          <a:xfrm>
            <a:off x="291299" y="5226044"/>
            <a:ext cx="1608169"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Managing Partner bei</a:t>
            </a:r>
          </a:p>
        </p:txBody>
      </p:sp>
      <p:pic>
        <p:nvPicPr>
          <p:cNvPr id="118" name="Picture 4" descr="Nikola: Top-US-Bank JP Morgan meldet sich zu Wort und stoppt Talfahrt der  Aktie - IT-Times">
            <a:extLst>
              <a:ext uri="{FF2B5EF4-FFF2-40B4-BE49-F238E27FC236}">
                <a16:creationId xmlns:a16="http://schemas.microsoft.com/office/drawing/2014/main" id="{65C8C5B0-6180-4473-8740-64E9605C3C8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876501" y="1298400"/>
            <a:ext cx="690100" cy="690100"/>
          </a:xfrm>
          <a:prstGeom prst="rect">
            <a:avLst/>
          </a:prstGeom>
          <a:noFill/>
          <a:extLst>
            <a:ext uri="{909E8E84-426E-40DD-AFC4-6F175D3DCCD1}">
              <a14:hiddenFill xmlns:a14="http://schemas.microsoft.com/office/drawing/2010/main">
                <a:solidFill>
                  <a:srgbClr val="FFFFFF"/>
                </a:solidFill>
              </a14:hiddenFill>
            </a:ext>
          </a:extLst>
        </p:spPr>
      </p:pic>
      <p:sp>
        <p:nvSpPr>
          <p:cNvPr id="119" name="Textfeld 118">
            <a:extLst>
              <a:ext uri="{FF2B5EF4-FFF2-40B4-BE49-F238E27FC236}">
                <a16:creationId xmlns:a16="http://schemas.microsoft.com/office/drawing/2014/main" id="{E8931713-E69D-4222-9057-1D8684D03630}"/>
              </a:ext>
            </a:extLst>
          </p:cNvPr>
          <p:cNvSpPr txBox="1"/>
          <p:nvPr/>
        </p:nvSpPr>
        <p:spPr>
          <a:xfrm>
            <a:off x="7136200" y="1476940"/>
            <a:ext cx="1896169"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Global Co-Head M&amp;A bei</a:t>
            </a:r>
          </a:p>
        </p:txBody>
      </p:sp>
      <p:sp>
        <p:nvSpPr>
          <p:cNvPr id="120" name="Textfeld 119">
            <a:extLst>
              <a:ext uri="{FF2B5EF4-FFF2-40B4-BE49-F238E27FC236}">
                <a16:creationId xmlns:a16="http://schemas.microsoft.com/office/drawing/2014/main" id="{BD51B534-B1F1-4B72-A87A-09D1EBFE98B5}"/>
              </a:ext>
            </a:extLst>
          </p:cNvPr>
          <p:cNvSpPr txBox="1"/>
          <p:nvPr/>
        </p:nvSpPr>
        <p:spPr>
          <a:xfrm>
            <a:off x="3817136" y="3536082"/>
            <a:ext cx="2222083" cy="625556"/>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en-US" sz="1155" b="1" i="0" u="none" strike="noStrike" kern="0" cap="none" spc="0" normalizeH="0" baseline="0" noProof="0" dirty="0">
                <a:ln>
                  <a:noFill/>
                </a:ln>
                <a:solidFill>
                  <a:srgbClr val="576E8D"/>
                </a:solidFill>
                <a:effectLst/>
                <a:uLnTx/>
                <a:uFillTx/>
              </a:rPr>
              <a:t>Global Leader - Industrial Goods </a:t>
            </a:r>
            <a:br>
              <a:rPr kumimoji="0" lang="en-US" sz="1155" b="1" i="0" u="none" strike="noStrike" kern="0" cap="none" spc="0" normalizeH="0" baseline="0" noProof="0" dirty="0">
                <a:ln>
                  <a:noFill/>
                </a:ln>
                <a:solidFill>
                  <a:srgbClr val="576E8D"/>
                </a:solidFill>
                <a:effectLst/>
                <a:uLnTx/>
                <a:uFillTx/>
              </a:rPr>
            </a:br>
            <a:r>
              <a:rPr kumimoji="0" lang="en-US" sz="1155" b="1" i="0" u="none" strike="noStrike" kern="0" cap="none" spc="0" normalizeH="0" baseline="0" noProof="0" dirty="0">
                <a:ln>
                  <a:noFill/>
                </a:ln>
                <a:solidFill>
                  <a:srgbClr val="576E8D"/>
                </a:solidFill>
                <a:effectLst/>
                <a:uLnTx/>
                <a:uFillTx/>
              </a:rPr>
              <a:t>Practice Managing Director and </a:t>
            </a:r>
            <a:br>
              <a:rPr kumimoji="0" lang="en-US" sz="1155" b="1" i="0" u="none" strike="noStrike" kern="0" cap="none" spc="0" normalizeH="0" baseline="0" noProof="0" dirty="0">
                <a:ln>
                  <a:noFill/>
                </a:ln>
                <a:solidFill>
                  <a:srgbClr val="576E8D"/>
                </a:solidFill>
                <a:effectLst/>
                <a:uLnTx/>
                <a:uFillTx/>
              </a:rPr>
            </a:br>
            <a:r>
              <a:rPr kumimoji="0" lang="en-US" sz="1155" b="1" i="0" u="none" strike="noStrike" kern="0" cap="none" spc="0" normalizeH="0" baseline="0" noProof="0" dirty="0">
                <a:ln>
                  <a:noFill/>
                </a:ln>
                <a:solidFill>
                  <a:srgbClr val="576E8D"/>
                </a:solidFill>
                <a:effectLst/>
                <a:uLnTx/>
                <a:uFillTx/>
              </a:rPr>
              <a:t>Senior Partner </a:t>
            </a:r>
            <a:r>
              <a:rPr kumimoji="0" lang="de-DE" sz="1155" b="1" i="0" u="none" strike="noStrike" kern="0" cap="none" spc="0" normalizeH="0" baseline="0" noProof="0" dirty="0">
                <a:ln>
                  <a:noFill/>
                </a:ln>
                <a:solidFill>
                  <a:srgbClr val="576E8D"/>
                </a:solidFill>
                <a:effectLst/>
                <a:uLnTx/>
                <a:uFillTx/>
              </a:rPr>
              <a:t>bei</a:t>
            </a:r>
          </a:p>
        </p:txBody>
      </p:sp>
      <p:sp>
        <p:nvSpPr>
          <p:cNvPr id="121" name="Rechteck 120">
            <a:extLst>
              <a:ext uri="{FF2B5EF4-FFF2-40B4-BE49-F238E27FC236}">
                <a16:creationId xmlns:a16="http://schemas.microsoft.com/office/drawing/2014/main" id="{24BFF46C-183E-4C4F-990E-96BD30B67847}"/>
              </a:ext>
            </a:extLst>
          </p:cNvPr>
          <p:cNvSpPr/>
          <p:nvPr/>
        </p:nvSpPr>
        <p:spPr>
          <a:xfrm>
            <a:off x="3988087" y="1323808"/>
            <a:ext cx="1587750" cy="270074"/>
          </a:xfrm>
          <a:prstGeom prst="rect">
            <a:avLst/>
          </a:prstGeom>
          <a:noFill/>
        </p:spPr>
        <p:txBody>
          <a:bodyPr wrap="square" rtlCol="0">
            <a:spAutoFit/>
          </a:body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Brand Manager bei </a:t>
            </a:r>
          </a:p>
        </p:txBody>
      </p:sp>
      <p:sp>
        <p:nvSpPr>
          <p:cNvPr id="122" name="Textfeld 121">
            <a:extLst>
              <a:ext uri="{FF2B5EF4-FFF2-40B4-BE49-F238E27FC236}">
                <a16:creationId xmlns:a16="http://schemas.microsoft.com/office/drawing/2014/main" id="{1B35946A-1E55-455F-941B-30FE0133632B}"/>
              </a:ext>
            </a:extLst>
          </p:cNvPr>
          <p:cNvSpPr txBox="1"/>
          <p:nvPr/>
        </p:nvSpPr>
        <p:spPr>
          <a:xfrm>
            <a:off x="9361240" y="2491167"/>
            <a:ext cx="673582"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CEO bei</a:t>
            </a:r>
          </a:p>
        </p:txBody>
      </p:sp>
      <p:pic>
        <p:nvPicPr>
          <p:cNvPr id="123" name="Picture 10" descr="Rewe Group – Wikipedia">
            <a:extLst>
              <a:ext uri="{FF2B5EF4-FFF2-40B4-BE49-F238E27FC236}">
                <a16:creationId xmlns:a16="http://schemas.microsoft.com/office/drawing/2014/main" id="{2F96D65A-B146-439B-85EC-6A50DBA2944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043129" y="2398892"/>
            <a:ext cx="1328968" cy="454555"/>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14">
            <a:extLst>
              <a:ext uri="{FF2B5EF4-FFF2-40B4-BE49-F238E27FC236}">
                <a16:creationId xmlns:a16="http://schemas.microsoft.com/office/drawing/2014/main" id="{22007BC6-9494-4F4F-913C-A1A27D3F174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27804" y="2378242"/>
            <a:ext cx="711415" cy="310950"/>
          </a:xfrm>
          <a:prstGeom prst="rect">
            <a:avLst/>
          </a:prstGeom>
          <a:noFill/>
          <a:extLst>
            <a:ext uri="{909E8E84-426E-40DD-AFC4-6F175D3DCCD1}">
              <a14:hiddenFill xmlns:a14="http://schemas.microsoft.com/office/drawing/2010/main">
                <a:solidFill>
                  <a:srgbClr val="FFFFFF"/>
                </a:solidFill>
              </a14:hiddenFill>
            </a:ext>
          </a:extLst>
        </p:spPr>
      </p:pic>
      <p:sp>
        <p:nvSpPr>
          <p:cNvPr id="128" name="Textfeld 127">
            <a:extLst>
              <a:ext uri="{FF2B5EF4-FFF2-40B4-BE49-F238E27FC236}">
                <a16:creationId xmlns:a16="http://schemas.microsoft.com/office/drawing/2014/main" id="{AF16A298-7493-490A-B78C-C9F42388C9C1}"/>
              </a:ext>
            </a:extLst>
          </p:cNvPr>
          <p:cNvSpPr txBox="1"/>
          <p:nvPr/>
        </p:nvSpPr>
        <p:spPr>
          <a:xfrm>
            <a:off x="3988087" y="2397417"/>
            <a:ext cx="1674528"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Brand Manager bei</a:t>
            </a:r>
          </a:p>
        </p:txBody>
      </p:sp>
      <p:pic>
        <p:nvPicPr>
          <p:cNvPr id="129" name="Picture 16">
            <a:extLst>
              <a:ext uri="{FF2B5EF4-FFF2-40B4-BE49-F238E27FC236}">
                <a16:creationId xmlns:a16="http://schemas.microsoft.com/office/drawing/2014/main" id="{3798BA5F-1215-40BE-ACD2-9E60D2B5CDB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95347" y="6080062"/>
            <a:ext cx="1510189" cy="350044"/>
          </a:xfrm>
          <a:prstGeom prst="rect">
            <a:avLst/>
          </a:prstGeom>
          <a:noFill/>
          <a:extLst>
            <a:ext uri="{909E8E84-426E-40DD-AFC4-6F175D3DCCD1}">
              <a14:hiddenFill xmlns:a14="http://schemas.microsoft.com/office/drawing/2010/main">
                <a:solidFill>
                  <a:srgbClr val="FFFFFF"/>
                </a:solidFill>
              </a14:hiddenFill>
            </a:ext>
          </a:extLst>
        </p:spPr>
      </p:pic>
      <p:sp>
        <p:nvSpPr>
          <p:cNvPr id="130" name="Textfeld 129">
            <a:extLst>
              <a:ext uri="{FF2B5EF4-FFF2-40B4-BE49-F238E27FC236}">
                <a16:creationId xmlns:a16="http://schemas.microsoft.com/office/drawing/2014/main" id="{535F419C-C66A-4A4A-9D66-E2864AFED3BF}"/>
              </a:ext>
            </a:extLst>
          </p:cNvPr>
          <p:cNvSpPr txBox="1"/>
          <p:nvPr/>
        </p:nvSpPr>
        <p:spPr>
          <a:xfrm>
            <a:off x="767622" y="6088755"/>
            <a:ext cx="2661825"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err="1">
                <a:ln>
                  <a:noFill/>
                </a:ln>
                <a:solidFill>
                  <a:srgbClr val="576E8D"/>
                </a:solidFill>
                <a:effectLst/>
                <a:uLnTx/>
                <a:uFillTx/>
              </a:rPr>
              <a:t>Vice</a:t>
            </a:r>
            <a:r>
              <a:rPr kumimoji="0" lang="de-DE" sz="1155" b="1" i="0" u="none" strike="noStrike" kern="0" cap="none" spc="0" normalizeH="0" baseline="0" noProof="0" dirty="0">
                <a:ln>
                  <a:noFill/>
                </a:ln>
                <a:solidFill>
                  <a:srgbClr val="576E8D"/>
                </a:solidFill>
                <a:effectLst/>
                <a:uLnTx/>
                <a:uFillTx/>
              </a:rPr>
              <a:t> </a:t>
            </a:r>
            <a:r>
              <a:rPr kumimoji="0" lang="de-DE" sz="1155" b="1" i="0" u="none" strike="noStrike" kern="0" cap="none" spc="0" normalizeH="0" baseline="0" noProof="0" dirty="0" err="1">
                <a:ln>
                  <a:noFill/>
                </a:ln>
                <a:solidFill>
                  <a:srgbClr val="576E8D"/>
                </a:solidFill>
                <a:effectLst/>
                <a:uLnTx/>
                <a:uFillTx/>
              </a:rPr>
              <a:t>President</a:t>
            </a:r>
            <a:r>
              <a:rPr kumimoji="0" lang="de-DE" sz="1155" b="1" i="0" u="none" strike="noStrike" kern="0" cap="none" spc="0" normalizeH="0" baseline="0" noProof="0" dirty="0">
                <a:ln>
                  <a:noFill/>
                </a:ln>
                <a:solidFill>
                  <a:srgbClr val="576E8D"/>
                </a:solidFill>
                <a:effectLst/>
                <a:uLnTx/>
                <a:uFillTx/>
              </a:rPr>
              <a:t> &amp; General Manager bei</a:t>
            </a:r>
          </a:p>
        </p:txBody>
      </p:sp>
      <p:pic>
        <p:nvPicPr>
          <p:cNvPr id="131" name="Picture 18">
            <a:extLst>
              <a:ext uri="{FF2B5EF4-FFF2-40B4-BE49-F238E27FC236}">
                <a16:creationId xmlns:a16="http://schemas.microsoft.com/office/drawing/2014/main" id="{07AF6602-EBB7-447D-BD42-0DB0DD340D4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15258" y="3427386"/>
            <a:ext cx="1168419" cy="502962"/>
          </a:xfrm>
          <a:prstGeom prst="rect">
            <a:avLst/>
          </a:prstGeom>
          <a:noFill/>
          <a:extLst>
            <a:ext uri="{909E8E84-426E-40DD-AFC4-6F175D3DCCD1}">
              <a14:hiddenFill xmlns:a14="http://schemas.microsoft.com/office/drawing/2010/main">
                <a:solidFill>
                  <a:srgbClr val="FFFFFF"/>
                </a:solidFill>
              </a14:hiddenFill>
            </a:ext>
          </a:extLst>
        </p:spPr>
      </p:pic>
      <p:sp>
        <p:nvSpPr>
          <p:cNvPr id="132" name="Textfeld 131">
            <a:extLst>
              <a:ext uri="{FF2B5EF4-FFF2-40B4-BE49-F238E27FC236}">
                <a16:creationId xmlns:a16="http://schemas.microsoft.com/office/drawing/2014/main" id="{E7D7D964-D434-4183-BFFE-5AEE08A781B0}"/>
              </a:ext>
            </a:extLst>
          </p:cNvPr>
          <p:cNvSpPr txBox="1"/>
          <p:nvPr/>
        </p:nvSpPr>
        <p:spPr>
          <a:xfrm>
            <a:off x="604376" y="3546405"/>
            <a:ext cx="673582"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CEO bei</a:t>
            </a:r>
          </a:p>
        </p:txBody>
      </p:sp>
      <p:sp>
        <p:nvSpPr>
          <p:cNvPr id="133" name="Textfeld 132">
            <a:extLst>
              <a:ext uri="{FF2B5EF4-FFF2-40B4-BE49-F238E27FC236}">
                <a16:creationId xmlns:a16="http://schemas.microsoft.com/office/drawing/2014/main" id="{010F0397-F669-4082-8EAE-B72D93BE2E8A}"/>
              </a:ext>
            </a:extLst>
          </p:cNvPr>
          <p:cNvSpPr txBox="1"/>
          <p:nvPr/>
        </p:nvSpPr>
        <p:spPr>
          <a:xfrm>
            <a:off x="5747333" y="2969575"/>
            <a:ext cx="2489252"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err="1">
                <a:ln>
                  <a:noFill/>
                </a:ln>
                <a:solidFill>
                  <a:srgbClr val="576E8D"/>
                </a:solidFill>
                <a:effectLst/>
                <a:uLnTx/>
                <a:uFillTx/>
              </a:rPr>
              <a:t>Director</a:t>
            </a:r>
            <a:r>
              <a:rPr kumimoji="0" lang="de-DE" sz="1155" b="1" i="0" u="none" strike="noStrike" kern="0" cap="none" spc="0" normalizeH="0" baseline="0" noProof="0" dirty="0">
                <a:ln>
                  <a:noFill/>
                </a:ln>
                <a:solidFill>
                  <a:srgbClr val="576E8D"/>
                </a:solidFill>
                <a:effectLst/>
                <a:uLnTx/>
                <a:uFillTx/>
              </a:rPr>
              <a:t> </a:t>
            </a:r>
            <a:r>
              <a:rPr kumimoji="0" lang="de-DE" sz="1155" b="1" i="0" u="none" strike="noStrike" kern="0" cap="none" spc="0" normalizeH="0" baseline="0" noProof="0" dirty="0" err="1">
                <a:ln>
                  <a:noFill/>
                </a:ln>
                <a:solidFill>
                  <a:srgbClr val="576E8D"/>
                </a:solidFill>
                <a:effectLst/>
                <a:uLnTx/>
                <a:uFillTx/>
              </a:rPr>
              <a:t>of</a:t>
            </a:r>
            <a:r>
              <a:rPr kumimoji="0" lang="de-DE" sz="1155" b="1" i="0" u="none" strike="noStrike" kern="0" cap="none" spc="0" normalizeH="0" baseline="0" noProof="0" dirty="0">
                <a:ln>
                  <a:noFill/>
                </a:ln>
                <a:solidFill>
                  <a:srgbClr val="576E8D"/>
                </a:solidFill>
                <a:effectLst/>
                <a:uLnTx/>
                <a:uFillTx/>
              </a:rPr>
              <a:t> Finance &amp; Controlling bei</a:t>
            </a:r>
          </a:p>
        </p:txBody>
      </p:sp>
      <p:pic>
        <p:nvPicPr>
          <p:cNvPr id="134" name="Picture 22" descr="Datei:Henkel-Logo.svg – Wikipedia">
            <a:extLst>
              <a:ext uri="{FF2B5EF4-FFF2-40B4-BE49-F238E27FC236}">
                <a16:creationId xmlns:a16="http://schemas.microsoft.com/office/drawing/2014/main" id="{74F73665-482F-42E8-8502-B72EA230A57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32011" y="3932332"/>
            <a:ext cx="995914" cy="562908"/>
          </a:xfrm>
          <a:prstGeom prst="rect">
            <a:avLst/>
          </a:prstGeom>
          <a:noFill/>
          <a:extLst>
            <a:ext uri="{909E8E84-426E-40DD-AFC4-6F175D3DCCD1}">
              <a14:hiddenFill xmlns:a14="http://schemas.microsoft.com/office/drawing/2010/main">
                <a:solidFill>
                  <a:srgbClr val="FFFFFF"/>
                </a:solidFill>
              </a14:hiddenFill>
            </a:ext>
          </a:extLst>
        </p:spPr>
      </p:pic>
      <p:sp>
        <p:nvSpPr>
          <p:cNvPr id="135" name="Textfeld 134">
            <a:extLst>
              <a:ext uri="{FF2B5EF4-FFF2-40B4-BE49-F238E27FC236}">
                <a16:creationId xmlns:a16="http://schemas.microsoft.com/office/drawing/2014/main" id="{9CAB1AA7-B48C-4A90-8BF0-4DA7F4F0332F}"/>
              </a:ext>
            </a:extLst>
          </p:cNvPr>
          <p:cNvSpPr txBox="1"/>
          <p:nvPr/>
        </p:nvSpPr>
        <p:spPr>
          <a:xfrm>
            <a:off x="9361240" y="4076470"/>
            <a:ext cx="880070"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CFO bei</a:t>
            </a:r>
          </a:p>
        </p:txBody>
      </p:sp>
      <p:pic>
        <p:nvPicPr>
          <p:cNvPr id="136" name="Picture 24" descr="Datei:LEGO logo.svg – Wikipedia">
            <a:extLst>
              <a:ext uri="{FF2B5EF4-FFF2-40B4-BE49-F238E27FC236}">
                <a16:creationId xmlns:a16="http://schemas.microsoft.com/office/drawing/2014/main" id="{A39122A6-652F-4162-9A24-3E73DDF9508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399044" y="1107378"/>
            <a:ext cx="702529" cy="702529"/>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19" descr="L'Oréal_World Leader in beauty ">
            <a:extLst>
              <a:ext uri="{FF2B5EF4-FFF2-40B4-BE49-F238E27FC236}">
                <a16:creationId xmlns:a16="http://schemas.microsoft.com/office/drawing/2014/main" id="{C647E84C-2F16-4D38-B2F8-9ECB2776079A}"/>
              </a:ext>
            </a:extLst>
          </p:cNvPr>
          <p:cNvPicPr>
            <a:picLocks noChangeAspect="1" noChangeArrowheads="1"/>
          </p:cNvPicPr>
          <p:nvPr>
            <p:custDataLst>
              <p:tags r:id="rId2"/>
            </p:custDataLst>
          </p:nvPr>
        </p:nvPicPr>
        <p:blipFill>
          <a:blip r:embed="rId18" cstate="screen">
            <a:extLst>
              <a:ext uri="{28A0092B-C50C-407E-A947-70E740481C1C}">
                <a14:useLocalDpi xmlns:a14="http://schemas.microsoft.com/office/drawing/2010/main"/>
              </a:ext>
            </a:extLst>
          </a:blip>
          <a:srcRect/>
          <a:stretch>
            <a:fillRect/>
          </a:stretch>
        </p:blipFill>
        <p:spPr bwMode="auto">
          <a:xfrm>
            <a:off x="8159355" y="2935052"/>
            <a:ext cx="1201885" cy="33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 name="Grafik 137">
            <a:extLst>
              <a:ext uri="{FF2B5EF4-FFF2-40B4-BE49-F238E27FC236}">
                <a16:creationId xmlns:a16="http://schemas.microsoft.com/office/drawing/2014/main" id="{C261051B-0DC4-421E-B5F5-44BEA01583A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42558" y="3701354"/>
            <a:ext cx="1411841" cy="295012"/>
          </a:xfrm>
          <a:prstGeom prst="rect">
            <a:avLst/>
          </a:prstGeom>
        </p:spPr>
      </p:pic>
      <p:pic>
        <p:nvPicPr>
          <p:cNvPr id="139" name="Grafik 138">
            <a:extLst>
              <a:ext uri="{FF2B5EF4-FFF2-40B4-BE49-F238E27FC236}">
                <a16:creationId xmlns:a16="http://schemas.microsoft.com/office/drawing/2014/main" id="{C951F993-7B5C-4A2B-B53B-4ACD7D54FF7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51638" y="5086871"/>
            <a:ext cx="1001486" cy="478018"/>
          </a:xfrm>
          <a:prstGeom prst="rect">
            <a:avLst/>
          </a:prstGeom>
        </p:spPr>
      </p:pic>
      <p:pic>
        <p:nvPicPr>
          <p:cNvPr id="140" name="Picture 4" descr="Aus Black &amp; Decker wird Black+Decker | Design Tagebuch">
            <a:extLst>
              <a:ext uri="{FF2B5EF4-FFF2-40B4-BE49-F238E27FC236}">
                <a16:creationId xmlns:a16="http://schemas.microsoft.com/office/drawing/2014/main" id="{ED9571F6-B9B2-4B0A-AC70-69060A1BC4F0}"/>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834554" y="4351197"/>
            <a:ext cx="904113" cy="458514"/>
          </a:xfrm>
          <a:prstGeom prst="rect">
            <a:avLst/>
          </a:prstGeom>
          <a:noFill/>
          <a:extLst>
            <a:ext uri="{909E8E84-426E-40DD-AFC4-6F175D3DCCD1}">
              <a14:hiddenFill xmlns:a14="http://schemas.microsoft.com/office/drawing/2010/main">
                <a:solidFill>
                  <a:srgbClr val="FFFFFF"/>
                </a:solidFill>
              </a14:hiddenFill>
            </a:ext>
          </a:extLst>
        </p:spPr>
      </p:pic>
      <p:sp>
        <p:nvSpPr>
          <p:cNvPr id="141" name="Textfeld 140">
            <a:extLst>
              <a:ext uri="{FF2B5EF4-FFF2-40B4-BE49-F238E27FC236}">
                <a16:creationId xmlns:a16="http://schemas.microsoft.com/office/drawing/2014/main" id="{8602A998-D066-42FC-A20A-3D02254F16C4}"/>
              </a:ext>
            </a:extLst>
          </p:cNvPr>
          <p:cNvSpPr txBox="1"/>
          <p:nvPr/>
        </p:nvSpPr>
        <p:spPr>
          <a:xfrm>
            <a:off x="941327" y="4409387"/>
            <a:ext cx="2142861"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kumimoji="0" lang="de-DE" sz="1155" b="1" i="0" u="none" strike="noStrike" kern="0" cap="none" spc="0" normalizeH="0" baseline="0" noProof="0" dirty="0">
                <a:ln>
                  <a:noFill/>
                </a:ln>
                <a:solidFill>
                  <a:srgbClr val="576E8D"/>
                </a:solidFill>
                <a:effectLst/>
                <a:uLnTx/>
                <a:uFillTx/>
              </a:rPr>
              <a:t>Senior </a:t>
            </a:r>
            <a:r>
              <a:rPr kumimoji="0" lang="de-DE" sz="1155" b="1" i="0" u="none" strike="noStrike" kern="0" cap="none" spc="0" normalizeH="0" baseline="0" noProof="0" dirty="0" err="1">
                <a:ln>
                  <a:noFill/>
                </a:ln>
                <a:solidFill>
                  <a:srgbClr val="576E8D"/>
                </a:solidFill>
                <a:effectLst/>
                <a:uLnTx/>
                <a:uFillTx/>
              </a:rPr>
              <a:t>Product</a:t>
            </a:r>
            <a:r>
              <a:rPr kumimoji="0" lang="de-DE" sz="1155" b="1" i="0" u="none" strike="noStrike" kern="0" cap="none" spc="0" normalizeH="0" baseline="0" noProof="0" dirty="0">
                <a:ln>
                  <a:noFill/>
                </a:ln>
                <a:solidFill>
                  <a:srgbClr val="576E8D"/>
                </a:solidFill>
                <a:effectLst/>
                <a:uLnTx/>
                <a:uFillTx/>
              </a:rPr>
              <a:t> Manager bei</a:t>
            </a:r>
          </a:p>
        </p:txBody>
      </p:sp>
      <p:grpSp>
        <p:nvGrpSpPr>
          <p:cNvPr id="2" name="Gruppieren 1">
            <a:extLst>
              <a:ext uri="{FF2B5EF4-FFF2-40B4-BE49-F238E27FC236}">
                <a16:creationId xmlns:a16="http://schemas.microsoft.com/office/drawing/2014/main" id="{852EBD45-0557-400C-8EC4-7A7F2B233C20}"/>
              </a:ext>
            </a:extLst>
          </p:cNvPr>
          <p:cNvGrpSpPr/>
          <p:nvPr/>
        </p:nvGrpSpPr>
        <p:grpSpPr>
          <a:xfrm>
            <a:off x="8316511" y="5925803"/>
            <a:ext cx="2982929" cy="325904"/>
            <a:chOff x="8316511" y="5925803"/>
            <a:chExt cx="2982929" cy="325904"/>
          </a:xfrm>
        </p:grpSpPr>
        <p:sp>
          <p:nvSpPr>
            <p:cNvPr id="126" name="Textfeld 125">
              <a:extLst>
                <a:ext uri="{FF2B5EF4-FFF2-40B4-BE49-F238E27FC236}">
                  <a16:creationId xmlns:a16="http://schemas.microsoft.com/office/drawing/2014/main" id="{47D88202-FE1A-429E-828A-81D518243D98}"/>
                </a:ext>
              </a:extLst>
            </p:cNvPr>
            <p:cNvSpPr txBox="1"/>
            <p:nvPr/>
          </p:nvSpPr>
          <p:spPr>
            <a:xfrm>
              <a:off x="8316511" y="5981538"/>
              <a:ext cx="2081755" cy="270074"/>
            </a:xfrm>
            <a:prstGeom prst="rect">
              <a:avLst/>
            </a:prstGeom>
            <a:noFill/>
          </p:spPr>
          <p:txBody>
            <a:bodyPr wrap="square" rtlCol="0">
              <a:spAutoFit/>
            </a:bodyPr>
            <a:lstStyle>
              <a:defPPr>
                <a:defRPr lang="de-DE"/>
              </a:defPPr>
              <a:lvl1pPr>
                <a:defRPr sz="1155" b="1">
                  <a:solidFill>
                    <a:srgbClr val="576E8D"/>
                  </a:solidFill>
                </a:defRPr>
              </a:lvl1pPr>
            </a:lstStyle>
            <a:p>
              <a:pPr marL="0" marR="0" lvl="0" indent="0" defTabSz="1001908" eaLnBrk="1" fontAlgn="auto" latinLnBrk="0" hangingPunct="1">
                <a:lnSpc>
                  <a:spcPct val="100000"/>
                </a:lnSpc>
                <a:spcBef>
                  <a:spcPts val="0"/>
                </a:spcBef>
                <a:spcAft>
                  <a:spcPts val="0"/>
                </a:spcAft>
                <a:buClrTx/>
                <a:buSzTx/>
                <a:buFontTx/>
                <a:buNone/>
                <a:tabLst/>
                <a:defRPr/>
              </a:pPr>
              <a:r>
                <a:rPr lang="en-US" kern="0" dirty="0"/>
                <a:t>Manager / </a:t>
              </a:r>
              <a:r>
                <a:rPr lang="en-US" kern="0" dirty="0" err="1"/>
                <a:t>Projektleiter</a:t>
              </a:r>
              <a:r>
                <a:rPr kumimoji="0" lang="en-US" sz="1155" b="1" i="0" u="none" strike="noStrike" kern="0" cap="none" spc="0" normalizeH="0" baseline="0" noProof="0" dirty="0">
                  <a:ln>
                    <a:noFill/>
                  </a:ln>
                  <a:solidFill>
                    <a:srgbClr val="576E8D"/>
                  </a:solidFill>
                  <a:effectLst/>
                  <a:uLnTx/>
                  <a:uFillTx/>
                </a:rPr>
                <a:t> </a:t>
              </a:r>
              <a:r>
                <a:rPr kumimoji="0" lang="de-DE" sz="1155" b="1" i="0" u="none" strike="noStrike" kern="0" cap="none" spc="0" normalizeH="0" baseline="0" noProof="0" dirty="0">
                  <a:ln>
                    <a:noFill/>
                  </a:ln>
                  <a:solidFill>
                    <a:srgbClr val="576E8D"/>
                  </a:solidFill>
                  <a:effectLst/>
                  <a:uLnTx/>
                  <a:uFillTx/>
                </a:rPr>
                <a:t>bei</a:t>
              </a:r>
            </a:p>
          </p:txBody>
        </p:sp>
        <p:pic>
          <p:nvPicPr>
            <p:cNvPr id="39" name="Grafik 38">
              <a:extLst>
                <a:ext uri="{FF2B5EF4-FFF2-40B4-BE49-F238E27FC236}">
                  <a16:creationId xmlns:a16="http://schemas.microsoft.com/office/drawing/2014/main" id="{36482442-D508-4075-AD0E-5E673344058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241310" y="5925803"/>
              <a:ext cx="1058130" cy="325904"/>
            </a:xfrm>
            <a:prstGeom prst="rect">
              <a:avLst/>
            </a:prstGeom>
          </p:spPr>
        </p:pic>
      </p:grpSp>
    </p:spTree>
    <p:extLst>
      <p:ext uri="{BB962C8B-B14F-4D97-AF65-F5344CB8AC3E}">
        <p14:creationId xmlns:p14="http://schemas.microsoft.com/office/powerpoint/2010/main" val="4161910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3888810-DBD6-4D2F-B387-ADCC30ECCF8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6" name="Objekt 5" hidden="1">
                        <a:extLst>
                          <a:ext uri="{FF2B5EF4-FFF2-40B4-BE49-F238E27FC236}">
                            <a16:creationId xmlns:a16="http://schemas.microsoft.com/office/drawing/2014/main" id="{A3888810-DBD6-4D2F-B387-ADCC30ECCF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DA143B26-B0ED-4DE0-BC7F-92B73A17ABAF}"/>
              </a:ext>
            </a:extLst>
          </p:cNvPr>
          <p:cNvSpPr>
            <a:spLocks noGrp="1"/>
          </p:cNvSpPr>
          <p:nvPr>
            <p:ph type="title"/>
          </p:nvPr>
        </p:nvSpPr>
        <p:spPr/>
        <p:txBody>
          <a:bodyPr vert="horz"/>
          <a:lstStyle/>
          <a:p>
            <a:r>
              <a:rPr lang="de-DE" dirty="0"/>
              <a:t>Praxisorientierung. Bei uns Programm.</a:t>
            </a:r>
          </a:p>
        </p:txBody>
      </p:sp>
      <p:sp>
        <p:nvSpPr>
          <p:cNvPr id="4" name="Foliennummernplatzhalter 3">
            <a:extLst>
              <a:ext uri="{FF2B5EF4-FFF2-40B4-BE49-F238E27FC236}">
                <a16:creationId xmlns:a16="http://schemas.microsoft.com/office/drawing/2014/main" id="{C3919190-EE59-4E45-8E9B-98A27D3F4B7F}"/>
              </a:ext>
            </a:extLst>
          </p:cNvPr>
          <p:cNvSpPr>
            <a:spLocks noGrp="1"/>
          </p:cNvSpPr>
          <p:nvPr>
            <p:ph type="sldNum" sz="quarter" idx="10"/>
          </p:nvPr>
        </p:nvSpPr>
        <p:spPr/>
        <p:txBody>
          <a:bodyPr/>
          <a:lstStyle/>
          <a:p>
            <a:fld id="{E4E86D05-C121-4A60-9A22-18C5549D6ECB}" type="slidenum">
              <a:rPr lang="de-DE" smtClean="0"/>
              <a:pPr/>
              <a:t>9</a:t>
            </a:fld>
            <a:endParaRPr lang="de-DE" dirty="0"/>
          </a:p>
        </p:txBody>
      </p:sp>
      <p:sp>
        <p:nvSpPr>
          <p:cNvPr id="9" name="Inhaltsplatzhalter 5">
            <a:extLst>
              <a:ext uri="{FF2B5EF4-FFF2-40B4-BE49-F238E27FC236}">
                <a16:creationId xmlns:a16="http://schemas.microsoft.com/office/drawing/2014/main" id="{5ED75638-3421-4F36-9A31-BF5047879285}"/>
              </a:ext>
            </a:extLst>
          </p:cNvPr>
          <p:cNvSpPr txBox="1">
            <a:spLocks/>
          </p:cNvSpPr>
          <p:nvPr/>
        </p:nvSpPr>
        <p:spPr>
          <a:xfrm>
            <a:off x="587375" y="1628775"/>
            <a:ext cx="11017249" cy="4572000"/>
          </a:xfrm>
          <a:prstGeom prst="rect">
            <a:avLst/>
          </a:prstGeom>
        </p:spPr>
        <p:txBody>
          <a:bodyPr/>
          <a:lst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a:lstStyle>
          <a:p>
            <a:pPr>
              <a:buFont typeface="Wingdings" panose="05000000000000000000" pitchFamily="2" charset="2"/>
              <a:buChar char="§"/>
            </a:pPr>
            <a:r>
              <a:rPr lang="de-DE" sz="1600" b="1" dirty="0">
                <a:solidFill>
                  <a:schemeClr val="accent2"/>
                </a:solidFill>
              </a:rPr>
              <a:t>Praxisbezug</a:t>
            </a:r>
            <a:r>
              <a:rPr lang="de-DE" sz="1600" dirty="0"/>
              <a:t> der Lehre durch Projektarbeiten, Abschlussarbeiten und Forschung in Kooperation mit Unternehmen</a:t>
            </a:r>
          </a:p>
          <a:p>
            <a:pPr>
              <a:buFont typeface="Wingdings" panose="05000000000000000000" pitchFamily="2" charset="2"/>
              <a:buChar char="§"/>
            </a:pPr>
            <a:r>
              <a:rPr lang="de-DE" sz="1600" b="1" dirty="0">
                <a:solidFill>
                  <a:schemeClr val="accent2"/>
                </a:solidFill>
              </a:rPr>
              <a:t>Praxissemester</a:t>
            </a:r>
            <a:r>
              <a:rPr lang="de-DE" sz="1600" dirty="0"/>
              <a:t> im In- und Ausland</a:t>
            </a:r>
          </a:p>
          <a:p>
            <a:pPr>
              <a:buFont typeface="Wingdings" panose="05000000000000000000" pitchFamily="2" charset="2"/>
              <a:buChar char="§"/>
            </a:pPr>
            <a:r>
              <a:rPr lang="de-DE" sz="1600" dirty="0"/>
              <a:t>Wirtschaftserfahrene Professoren und Lehrbeauftragte aus führenden Unternehmen</a:t>
            </a:r>
          </a:p>
          <a:p>
            <a:pPr>
              <a:buFont typeface="Wingdings" panose="05000000000000000000" pitchFamily="2" charset="2"/>
              <a:buChar char="§"/>
            </a:pPr>
            <a:r>
              <a:rPr lang="de-DE" sz="1600" b="1" dirty="0">
                <a:solidFill>
                  <a:schemeClr val="accent2"/>
                </a:solidFill>
              </a:rPr>
              <a:t>Förderverein</a:t>
            </a:r>
            <a:r>
              <a:rPr lang="de-DE" sz="1600" dirty="0"/>
              <a:t> V.I.M.A e.V. bestehend aus 50 renommierten internationalen Unternehmen bietet regelmäßige Gastvorlesungen, Top-Management-Vorträge, Exkursionen, Workshops und gemeinsame Projektseminare</a:t>
            </a:r>
          </a:p>
          <a:p>
            <a:pPr>
              <a:buFont typeface="Wingdings" panose="05000000000000000000" pitchFamily="2" charset="2"/>
              <a:buChar char="§"/>
            </a:pPr>
            <a:r>
              <a:rPr lang="de-DE" sz="1600" b="1" dirty="0">
                <a:solidFill>
                  <a:schemeClr val="accent2"/>
                </a:solidFill>
              </a:rPr>
              <a:t>Career Center</a:t>
            </a:r>
            <a:r>
              <a:rPr lang="de-DE" sz="1600" dirty="0"/>
              <a:t>: Karriereberatung, Online-Jobbörse, </a:t>
            </a:r>
            <a:r>
              <a:rPr lang="de-DE" sz="1600" dirty="0" err="1"/>
              <a:t>Bewerbungsmappencheck</a:t>
            </a:r>
            <a:r>
              <a:rPr lang="de-DE" sz="1600" dirty="0"/>
              <a:t>, Workshops, Vorträge etc.</a:t>
            </a:r>
          </a:p>
          <a:p>
            <a:pPr>
              <a:buFont typeface="Wingdings" panose="05000000000000000000" pitchFamily="2" charset="2"/>
              <a:buChar char="§"/>
            </a:pPr>
            <a:r>
              <a:rPr lang="de-DE" sz="1600" dirty="0"/>
              <a:t>Große </a:t>
            </a:r>
            <a:r>
              <a:rPr lang="de-DE" sz="1600" b="1" dirty="0">
                <a:solidFill>
                  <a:schemeClr val="accent2"/>
                </a:solidFill>
              </a:rPr>
              <a:t>Campus-Firmenmessen</a:t>
            </a:r>
            <a:r>
              <a:rPr lang="de-DE" sz="1600" dirty="0"/>
              <a:t> bieten Studierenden einfachen Berufseinstieg</a:t>
            </a:r>
          </a:p>
          <a:p>
            <a:endParaRPr lang="de-DE" dirty="0"/>
          </a:p>
        </p:txBody>
      </p:sp>
      <p:pic>
        <p:nvPicPr>
          <p:cNvPr id="8" name="Bildplatzhalter 7"/>
          <p:cNvPicPr>
            <a:picLocks noGrp="1" noChangeAspect="1"/>
          </p:cNvPicPr>
          <p:nvPr>
            <p:ph type="pic" sz="quarter" idx="11"/>
          </p:nvPr>
        </p:nvPicPr>
        <p:blipFill rotWithShape="1">
          <a:blip r:embed="rId5">
            <a:extLst>
              <a:ext uri="{28A0092B-C50C-407E-A947-70E740481C1C}">
                <a14:useLocalDpi xmlns:a14="http://schemas.microsoft.com/office/drawing/2010/main" val="0"/>
              </a:ext>
            </a:extLst>
          </a:blip>
          <a:srcRect l="9627" t="24580" r="9061" b="23413"/>
          <a:stretch/>
        </p:blipFill>
        <p:spPr>
          <a:xfrm>
            <a:off x="0" y="3976577"/>
            <a:ext cx="12192000" cy="2881423"/>
          </a:xfrm>
        </p:spPr>
      </p:pic>
    </p:spTree>
    <p:extLst>
      <p:ext uri="{BB962C8B-B14F-4D97-AF65-F5344CB8AC3E}">
        <p14:creationId xmlns:p14="http://schemas.microsoft.com/office/powerpoint/2010/main" val="4147951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E171B913-6360-482D-86FE-02E3B2C6069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Objekt 6" hidden="1">
                        <a:extLst>
                          <a:ext uri="{FF2B5EF4-FFF2-40B4-BE49-F238E27FC236}">
                            <a16:creationId xmlns:a16="http://schemas.microsoft.com/office/drawing/2014/main" id="{E171B913-6360-482D-86FE-02E3B2C606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30A81EB8-F386-42F9-839F-DB3E882D4F0E}"/>
              </a:ext>
            </a:extLst>
          </p:cNvPr>
          <p:cNvSpPr>
            <a:spLocks noGrp="1"/>
          </p:cNvSpPr>
          <p:nvPr>
            <p:ph type="sldNum" sz="quarter" idx="12"/>
          </p:nvPr>
        </p:nvSpPr>
        <p:spPr/>
        <p:txBody>
          <a:bodyPr/>
          <a:lstStyle/>
          <a:p>
            <a:fld id="{E4E86D05-C121-4A60-9A22-18C5549D6ECB}" type="slidenum">
              <a:rPr lang="de-DE" smtClean="0"/>
              <a:pPr/>
              <a:t>10</a:t>
            </a:fld>
            <a:endParaRPr lang="de-DE" dirty="0"/>
          </a:p>
        </p:txBody>
      </p:sp>
      <p:sp>
        <p:nvSpPr>
          <p:cNvPr id="4" name="Titel 3">
            <a:extLst>
              <a:ext uri="{FF2B5EF4-FFF2-40B4-BE49-F238E27FC236}">
                <a16:creationId xmlns:a16="http://schemas.microsoft.com/office/drawing/2014/main" id="{1673141C-3759-4383-8F3E-1985D73E393E}"/>
              </a:ext>
            </a:extLst>
          </p:cNvPr>
          <p:cNvSpPr>
            <a:spLocks noGrp="1"/>
          </p:cNvSpPr>
          <p:nvPr>
            <p:ph type="title"/>
          </p:nvPr>
        </p:nvSpPr>
        <p:spPr/>
        <p:txBody>
          <a:bodyPr/>
          <a:lstStyle/>
          <a:p>
            <a:r>
              <a:rPr lang="de-DE" dirty="0"/>
              <a:t>Studierende engagieren sich</a:t>
            </a:r>
          </a:p>
        </p:txBody>
      </p:sp>
      <p:grpSp>
        <p:nvGrpSpPr>
          <p:cNvPr id="34" name="Gruppieren 33">
            <a:extLst>
              <a:ext uri="{FF2B5EF4-FFF2-40B4-BE49-F238E27FC236}">
                <a16:creationId xmlns:a16="http://schemas.microsoft.com/office/drawing/2014/main" id="{6E570E09-A5AB-40A0-9E82-30E29C65A40B}"/>
              </a:ext>
            </a:extLst>
          </p:cNvPr>
          <p:cNvGrpSpPr>
            <a:grpSpLocks/>
          </p:cNvGrpSpPr>
          <p:nvPr/>
        </p:nvGrpSpPr>
        <p:grpSpPr>
          <a:xfrm>
            <a:off x="587375" y="3801647"/>
            <a:ext cx="11017249" cy="0"/>
            <a:chOff x="587375" y="3541486"/>
            <a:chExt cx="11017249" cy="0"/>
          </a:xfrm>
        </p:grpSpPr>
        <p:cxnSp>
          <p:nvCxnSpPr>
            <p:cNvPr id="21" name="Gerader Verbinder 20">
              <a:extLst>
                <a:ext uri="{FF2B5EF4-FFF2-40B4-BE49-F238E27FC236}">
                  <a16:creationId xmlns:a16="http://schemas.microsoft.com/office/drawing/2014/main" id="{1813CF14-3F81-4009-BE2B-F0B0C1D54035}"/>
                </a:ext>
              </a:extLst>
            </p:cNvPr>
            <p:cNvCxnSpPr>
              <a:cxnSpLocks/>
            </p:cNvCxnSpPr>
            <p:nvPr/>
          </p:nvCxnSpPr>
          <p:spPr>
            <a:xfrm>
              <a:off x="587375" y="3541486"/>
              <a:ext cx="3408416"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7AAA032-C671-4F74-8DC0-FD95B0BEB240}"/>
                </a:ext>
              </a:extLst>
            </p:cNvPr>
            <p:cNvCxnSpPr>
              <a:cxnSpLocks/>
            </p:cNvCxnSpPr>
            <p:nvPr/>
          </p:nvCxnSpPr>
          <p:spPr>
            <a:xfrm>
              <a:off x="4391792" y="3541486"/>
              <a:ext cx="3408416"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372C6FD-63E5-42C4-A658-892BE5825C06}"/>
                </a:ext>
              </a:extLst>
            </p:cNvPr>
            <p:cNvCxnSpPr>
              <a:cxnSpLocks/>
            </p:cNvCxnSpPr>
            <p:nvPr/>
          </p:nvCxnSpPr>
          <p:spPr>
            <a:xfrm>
              <a:off x="8196208" y="3541486"/>
              <a:ext cx="3408416"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3" name="Gruppieren 32">
            <a:extLst>
              <a:ext uri="{FF2B5EF4-FFF2-40B4-BE49-F238E27FC236}">
                <a16:creationId xmlns:a16="http://schemas.microsoft.com/office/drawing/2014/main" id="{2C65F68E-3A03-4782-99CE-2A4371031878}"/>
              </a:ext>
            </a:extLst>
          </p:cNvPr>
          <p:cNvGrpSpPr>
            <a:grpSpLocks/>
          </p:cNvGrpSpPr>
          <p:nvPr/>
        </p:nvGrpSpPr>
        <p:grpSpPr>
          <a:xfrm>
            <a:off x="587376" y="1628776"/>
            <a:ext cx="11017248" cy="2031325"/>
            <a:chOff x="587376" y="1628776"/>
            <a:chExt cx="11017248" cy="2031325"/>
          </a:xfrm>
        </p:grpSpPr>
        <p:sp>
          <p:nvSpPr>
            <p:cNvPr id="13" name="Textfeld 12">
              <a:extLst>
                <a:ext uri="{FF2B5EF4-FFF2-40B4-BE49-F238E27FC236}">
                  <a16:creationId xmlns:a16="http://schemas.microsoft.com/office/drawing/2014/main" id="{CEED78F3-0517-4441-A1A0-37D5B243B97E}"/>
                </a:ext>
              </a:extLst>
            </p:cNvPr>
            <p:cNvSpPr txBox="1">
              <a:spLocks noChangeAspect="1"/>
            </p:cNvSpPr>
            <p:nvPr/>
          </p:nvSpPr>
          <p:spPr>
            <a:xfrm>
              <a:off x="587376" y="1628776"/>
              <a:ext cx="3408416" cy="2031325"/>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r>
                <a:rPr lang="de-DE" dirty="0">
                  <a:sym typeface="Franklin Gothic Medium" panose="020B0603020102020204" pitchFamily="34" charset="0"/>
                </a:rPr>
                <a:t>Business &amp; Society</a:t>
              </a:r>
            </a:p>
            <a:p>
              <a:r>
                <a:rPr lang="de-DE" dirty="0">
                  <a:latin typeface="+mn-lt"/>
                  <a:sym typeface="Franklin Gothic Medium" panose="020B0603020102020204" pitchFamily="34" charset="0"/>
                </a:rPr>
                <a:t>z.B. Investment Club, ESB Student Consulting e.V., Wirtschaftsforum (</a:t>
              </a:r>
              <a:r>
                <a:rPr lang="de-DE" dirty="0" err="1">
                  <a:latin typeface="+mn-lt"/>
                  <a:sym typeface="Franklin Gothic Medium" panose="020B0603020102020204" pitchFamily="34" charset="0"/>
                </a:rPr>
                <a:t>Economic</a:t>
              </a:r>
              <a:r>
                <a:rPr lang="de-DE" dirty="0">
                  <a:latin typeface="+mn-lt"/>
                  <a:sym typeface="Franklin Gothic Medium" panose="020B0603020102020204" pitchFamily="34" charset="0"/>
                </a:rPr>
                <a:t> Forum) </a:t>
              </a:r>
            </a:p>
            <a:p>
              <a:endParaRPr lang="de-DE" dirty="0">
                <a:latin typeface="+mn-lt"/>
                <a:sym typeface="Franklin Gothic Medium" panose="020B0603020102020204" pitchFamily="34" charset="0"/>
              </a:endParaRPr>
            </a:p>
            <a:p>
              <a:r>
                <a:rPr lang="de-DE" dirty="0">
                  <a:sym typeface="Franklin Gothic Medium" panose="020B0603020102020204" pitchFamily="34" charset="0"/>
                </a:rPr>
                <a:t>International</a:t>
              </a:r>
            </a:p>
            <a:p>
              <a:r>
                <a:rPr lang="de-DE" dirty="0">
                  <a:latin typeface="+mn-lt"/>
                  <a:sym typeface="Franklin Gothic Medium" panose="020B0603020102020204" pitchFamily="34" charset="0"/>
                </a:rPr>
                <a:t>z.B. International Business Weekend (IBWE), Relay </a:t>
              </a:r>
              <a:r>
                <a:rPr lang="de-DE" dirty="0" err="1">
                  <a:latin typeface="+mn-lt"/>
                  <a:sym typeface="Franklin Gothic Medium" panose="020B0603020102020204" pitchFamily="34" charset="0"/>
                </a:rPr>
                <a:t>Charity</a:t>
              </a:r>
              <a:r>
                <a:rPr lang="de-DE" dirty="0">
                  <a:latin typeface="+mn-lt"/>
                  <a:sym typeface="Franklin Gothic Medium" panose="020B0603020102020204" pitchFamily="34" charset="0"/>
                </a:rPr>
                <a:t> Cycling Tour </a:t>
              </a:r>
              <a:r>
                <a:rPr lang="de-DE" dirty="0" err="1">
                  <a:latin typeface="+mn-lt"/>
                  <a:sym typeface="Franklin Gothic Medium" panose="020B0603020102020204" pitchFamily="34" charset="0"/>
                </a:rPr>
                <a:t>to</a:t>
              </a:r>
              <a:r>
                <a:rPr lang="de-DE" dirty="0">
                  <a:latin typeface="+mn-lt"/>
                  <a:sym typeface="Franklin Gothic Medium" panose="020B0603020102020204" pitchFamily="34" charset="0"/>
                </a:rPr>
                <a:t> IBWE, National Model United </a:t>
              </a:r>
              <a:r>
                <a:rPr lang="de-DE" dirty="0" err="1">
                  <a:latin typeface="+mn-lt"/>
                  <a:sym typeface="Franklin Gothic Medium" panose="020B0603020102020204" pitchFamily="34" charset="0"/>
                </a:rPr>
                <a:t>Nations</a:t>
              </a:r>
              <a:r>
                <a:rPr lang="de-DE" dirty="0">
                  <a:latin typeface="+mn-lt"/>
                  <a:sym typeface="Franklin Gothic Medium" panose="020B0603020102020204" pitchFamily="34" charset="0"/>
                </a:rPr>
                <a:t> (NMUN)</a:t>
              </a:r>
            </a:p>
          </p:txBody>
        </p:sp>
        <p:sp>
          <p:nvSpPr>
            <p:cNvPr id="16" name="Textfeld 15">
              <a:extLst>
                <a:ext uri="{FF2B5EF4-FFF2-40B4-BE49-F238E27FC236}">
                  <a16:creationId xmlns:a16="http://schemas.microsoft.com/office/drawing/2014/main" id="{3CB627CB-8C37-4835-8095-4A4D4178DCE7}"/>
                </a:ext>
              </a:extLst>
            </p:cNvPr>
            <p:cNvSpPr txBox="1">
              <a:spLocks noChangeAspect="1"/>
            </p:cNvSpPr>
            <p:nvPr/>
          </p:nvSpPr>
          <p:spPr>
            <a:xfrm>
              <a:off x="4391791" y="2482856"/>
              <a:ext cx="3408416" cy="215444"/>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pPr algn="ctr"/>
              <a:r>
                <a:rPr lang="de-DE" dirty="0">
                  <a:sym typeface="Franklin Gothic Medium" panose="020B0603020102020204" pitchFamily="34" charset="0"/>
                </a:rPr>
                <a:t>BILD</a:t>
              </a:r>
            </a:p>
          </p:txBody>
        </p:sp>
        <p:sp>
          <p:nvSpPr>
            <p:cNvPr id="17" name="Textfeld 16">
              <a:extLst>
                <a:ext uri="{FF2B5EF4-FFF2-40B4-BE49-F238E27FC236}">
                  <a16:creationId xmlns:a16="http://schemas.microsoft.com/office/drawing/2014/main" id="{1A639A6A-C693-4633-BB21-DA1EDD18913A}"/>
                </a:ext>
              </a:extLst>
            </p:cNvPr>
            <p:cNvSpPr txBox="1">
              <a:spLocks noChangeAspect="1"/>
            </p:cNvSpPr>
            <p:nvPr/>
          </p:nvSpPr>
          <p:spPr>
            <a:xfrm>
              <a:off x="8196208" y="1628776"/>
              <a:ext cx="3408416" cy="2031325"/>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r>
                <a:rPr lang="de-DE" dirty="0">
                  <a:sym typeface="Franklin Gothic Medium" panose="020B0603020102020204" pitchFamily="34" charset="0"/>
                </a:rPr>
                <a:t>Corporate Relations &amp; Alumni</a:t>
              </a:r>
            </a:p>
            <a:p>
              <a:r>
                <a:rPr lang="de-DE" dirty="0">
                  <a:latin typeface="+mn-lt"/>
                  <a:sym typeface="Franklin Gothic Medium" panose="020B0603020102020204" pitchFamily="34" charset="0"/>
                </a:rPr>
                <a:t>z.B. International Business Fair (IBF), Firmenforum (Business Fair), Alumni Support, Graduierungsfeier</a:t>
              </a:r>
            </a:p>
            <a:p>
              <a:endParaRPr lang="de-DE" dirty="0">
                <a:latin typeface="+mn-lt"/>
                <a:sym typeface="Franklin Gothic Medium" panose="020B0603020102020204" pitchFamily="34" charset="0"/>
              </a:endParaRPr>
            </a:p>
            <a:p>
              <a:r>
                <a:rPr lang="de-DE" dirty="0">
                  <a:sym typeface="Franklin Gothic Medium" panose="020B0603020102020204" pitchFamily="34" charset="0"/>
                </a:rPr>
                <a:t>ESB Business School Support</a:t>
              </a:r>
            </a:p>
            <a:p>
              <a:r>
                <a:rPr lang="de-DE" dirty="0">
                  <a:latin typeface="+mn-lt"/>
                  <a:sym typeface="Franklin Gothic Medium" panose="020B0603020102020204" pitchFamily="34" charset="0"/>
                </a:rPr>
                <a:t>z.B. Student for a </a:t>
              </a:r>
              <a:r>
                <a:rPr lang="de-DE" dirty="0" err="1">
                  <a:latin typeface="+mn-lt"/>
                  <a:sym typeface="Franklin Gothic Medium" panose="020B0603020102020204" pitchFamily="34" charset="0"/>
                </a:rPr>
                <a:t>day</a:t>
              </a:r>
              <a:r>
                <a:rPr lang="de-DE" dirty="0">
                  <a:latin typeface="+mn-lt"/>
                  <a:sym typeface="Franklin Gothic Medium" panose="020B0603020102020204" pitchFamily="34" charset="0"/>
                </a:rPr>
                <a:t>, Ask a </a:t>
              </a:r>
              <a:r>
                <a:rPr lang="de-DE" dirty="0" err="1">
                  <a:latin typeface="+mn-lt"/>
                  <a:sym typeface="Franklin Gothic Medium" panose="020B0603020102020204" pitchFamily="34" charset="0"/>
                </a:rPr>
                <a:t>student</a:t>
              </a:r>
              <a:r>
                <a:rPr lang="de-DE" dirty="0">
                  <a:latin typeface="+mn-lt"/>
                  <a:sym typeface="Franklin Gothic Medium" panose="020B0603020102020204" pitchFamily="34" charset="0"/>
                </a:rPr>
                <a:t>, </a:t>
              </a:r>
              <a:r>
                <a:rPr lang="de-DE" dirty="0" err="1">
                  <a:latin typeface="+mn-lt"/>
                  <a:sym typeface="Franklin Gothic Medium" panose="020B0603020102020204" pitchFamily="34" charset="0"/>
                </a:rPr>
                <a:t>Social</a:t>
              </a:r>
              <a:r>
                <a:rPr lang="de-DE" dirty="0">
                  <a:latin typeface="+mn-lt"/>
                  <a:sym typeface="Franklin Gothic Medium" panose="020B0603020102020204" pitchFamily="34" charset="0"/>
                </a:rPr>
                <a:t> Media, Infoveranstaltungen für Interessenten</a:t>
              </a:r>
              <a:endParaRPr lang="de-DE" dirty="0">
                <a:sym typeface="Franklin Gothic Medium" panose="020B0603020102020204" pitchFamily="34" charset="0"/>
              </a:endParaRPr>
            </a:p>
          </p:txBody>
        </p:sp>
        <p:grpSp>
          <p:nvGrpSpPr>
            <p:cNvPr id="31" name="Gruppieren 30">
              <a:extLst>
                <a:ext uri="{FF2B5EF4-FFF2-40B4-BE49-F238E27FC236}">
                  <a16:creationId xmlns:a16="http://schemas.microsoft.com/office/drawing/2014/main" id="{4E8BAA85-EBA3-4D7E-8EC4-8ED36715D5E6}"/>
                </a:ext>
              </a:extLst>
            </p:cNvPr>
            <p:cNvGrpSpPr>
              <a:grpSpLocks/>
            </p:cNvGrpSpPr>
            <p:nvPr/>
          </p:nvGrpSpPr>
          <p:grpSpPr>
            <a:xfrm>
              <a:off x="4193792" y="1628776"/>
              <a:ext cx="3804416" cy="1969770"/>
              <a:chOff x="4193792" y="1628776"/>
              <a:chExt cx="3804416" cy="1677382"/>
            </a:xfrm>
          </p:grpSpPr>
          <p:cxnSp>
            <p:nvCxnSpPr>
              <p:cNvPr id="25" name="Gerader Verbinder 24">
                <a:extLst>
                  <a:ext uri="{FF2B5EF4-FFF2-40B4-BE49-F238E27FC236}">
                    <a16:creationId xmlns:a16="http://schemas.microsoft.com/office/drawing/2014/main" id="{39A2C859-7570-4E2B-860C-AE9910964337}"/>
                  </a:ext>
                </a:extLst>
              </p:cNvPr>
              <p:cNvCxnSpPr>
                <a:cxnSpLocks/>
              </p:cNvCxnSpPr>
              <p:nvPr/>
            </p:nvCxnSpPr>
            <p:spPr>
              <a:xfrm>
                <a:off x="7998208" y="1628776"/>
                <a:ext cx="0" cy="167738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6548A3BE-B6F5-49CF-BA53-26A6F48CE5E6}"/>
                  </a:ext>
                </a:extLst>
              </p:cNvPr>
              <p:cNvCxnSpPr>
                <a:cxnSpLocks/>
              </p:cNvCxnSpPr>
              <p:nvPr/>
            </p:nvCxnSpPr>
            <p:spPr>
              <a:xfrm>
                <a:off x="4193792" y="1628776"/>
                <a:ext cx="0" cy="167738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grpSp>
        <p:nvGrpSpPr>
          <p:cNvPr id="32" name="Gruppieren 31">
            <a:extLst>
              <a:ext uri="{FF2B5EF4-FFF2-40B4-BE49-F238E27FC236}">
                <a16:creationId xmlns:a16="http://schemas.microsoft.com/office/drawing/2014/main" id="{56E3768E-115D-4F6F-9F5D-8E839A53B000}"/>
              </a:ext>
            </a:extLst>
          </p:cNvPr>
          <p:cNvGrpSpPr/>
          <p:nvPr/>
        </p:nvGrpSpPr>
        <p:grpSpPr>
          <a:xfrm>
            <a:off x="4193792" y="4004747"/>
            <a:ext cx="3804416" cy="1969770"/>
            <a:chOff x="4193792" y="3844230"/>
            <a:chExt cx="3804416" cy="1969770"/>
          </a:xfrm>
        </p:grpSpPr>
        <p:sp>
          <p:nvSpPr>
            <p:cNvPr id="19" name="Textfeld 18">
              <a:extLst>
                <a:ext uri="{FF2B5EF4-FFF2-40B4-BE49-F238E27FC236}">
                  <a16:creationId xmlns:a16="http://schemas.microsoft.com/office/drawing/2014/main" id="{AE22CE48-B8EE-4531-86DA-21AD35812C18}"/>
                </a:ext>
              </a:extLst>
            </p:cNvPr>
            <p:cNvSpPr txBox="1">
              <a:spLocks noChangeAspect="1"/>
            </p:cNvSpPr>
            <p:nvPr/>
          </p:nvSpPr>
          <p:spPr>
            <a:xfrm>
              <a:off x="4391791" y="3844230"/>
              <a:ext cx="3408416" cy="215444"/>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endParaRPr lang="de-DE" dirty="0">
                <a:latin typeface="+mn-lt"/>
                <a:sym typeface="Franklin Gothic Medium" panose="020B0603020102020204" pitchFamily="34" charset="0"/>
              </a:endParaRPr>
            </a:p>
          </p:txBody>
        </p:sp>
        <p:grpSp>
          <p:nvGrpSpPr>
            <p:cNvPr id="30" name="Gruppieren 29">
              <a:extLst>
                <a:ext uri="{FF2B5EF4-FFF2-40B4-BE49-F238E27FC236}">
                  <a16:creationId xmlns:a16="http://schemas.microsoft.com/office/drawing/2014/main" id="{617FE7BC-7995-4B68-8E87-F24B5E01A732}"/>
                </a:ext>
              </a:extLst>
            </p:cNvPr>
            <p:cNvGrpSpPr>
              <a:grpSpLocks/>
            </p:cNvGrpSpPr>
            <p:nvPr/>
          </p:nvGrpSpPr>
          <p:grpSpPr>
            <a:xfrm>
              <a:off x="4193792" y="3844230"/>
              <a:ext cx="3804416" cy="1969770"/>
              <a:chOff x="4193792" y="3844230"/>
              <a:chExt cx="3804416" cy="1677382"/>
            </a:xfrm>
          </p:grpSpPr>
          <p:cxnSp>
            <p:nvCxnSpPr>
              <p:cNvPr id="28" name="Gerader Verbinder 27">
                <a:extLst>
                  <a:ext uri="{FF2B5EF4-FFF2-40B4-BE49-F238E27FC236}">
                    <a16:creationId xmlns:a16="http://schemas.microsoft.com/office/drawing/2014/main" id="{37358E45-F9A9-40CB-B248-429076FDF74B}"/>
                  </a:ext>
                </a:extLst>
              </p:cNvPr>
              <p:cNvCxnSpPr>
                <a:cxnSpLocks/>
              </p:cNvCxnSpPr>
              <p:nvPr/>
            </p:nvCxnSpPr>
            <p:spPr>
              <a:xfrm>
                <a:off x="7998208" y="3844230"/>
                <a:ext cx="0" cy="167738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D84C7D3D-390D-4196-8B37-7BA9B59C0832}"/>
                  </a:ext>
                </a:extLst>
              </p:cNvPr>
              <p:cNvCxnSpPr>
                <a:cxnSpLocks/>
              </p:cNvCxnSpPr>
              <p:nvPr/>
            </p:nvCxnSpPr>
            <p:spPr>
              <a:xfrm>
                <a:off x="4193792" y="3844230"/>
                <a:ext cx="0" cy="167738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sp>
        <p:nvSpPr>
          <p:cNvPr id="26" name="Textfeld 25">
            <a:extLst>
              <a:ext uri="{FF2B5EF4-FFF2-40B4-BE49-F238E27FC236}">
                <a16:creationId xmlns:a16="http://schemas.microsoft.com/office/drawing/2014/main" id="{33CCAF11-26F0-49C0-A9E0-7D7802B6EEE9}"/>
              </a:ext>
            </a:extLst>
          </p:cNvPr>
          <p:cNvSpPr txBox="1">
            <a:spLocks noChangeAspect="1"/>
          </p:cNvSpPr>
          <p:nvPr/>
        </p:nvSpPr>
        <p:spPr>
          <a:xfrm>
            <a:off x="4490791" y="4004747"/>
            <a:ext cx="3408416" cy="1815882"/>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r>
              <a:rPr lang="de-DE" dirty="0">
                <a:sym typeface="Franklin Gothic Medium" panose="020B0603020102020204" pitchFamily="34" charset="0"/>
              </a:rPr>
              <a:t>Culture &amp; </a:t>
            </a:r>
            <a:r>
              <a:rPr lang="de-DE" dirty="0" err="1">
                <a:sym typeface="Franklin Gothic Medium" panose="020B0603020102020204" pitchFamily="34" charset="0"/>
              </a:rPr>
              <a:t>Charity</a:t>
            </a:r>
            <a:endParaRPr lang="de-DE" dirty="0">
              <a:sym typeface="Franklin Gothic Medium" panose="020B0603020102020204" pitchFamily="34" charset="0"/>
            </a:endParaRPr>
          </a:p>
          <a:p>
            <a:r>
              <a:rPr lang="de-DE" dirty="0">
                <a:latin typeface="+mn-lt"/>
                <a:sym typeface="Franklin Gothic Medium" panose="020B0603020102020204" pitchFamily="34" charset="0"/>
              </a:rPr>
              <a:t>z.B. verschiedene </a:t>
            </a:r>
            <a:r>
              <a:rPr lang="de-DE" dirty="0" err="1">
                <a:latin typeface="+mn-lt"/>
                <a:sym typeface="Franklin Gothic Medium" panose="020B0603020102020204" pitchFamily="34" charset="0"/>
              </a:rPr>
              <a:t>Charity</a:t>
            </a:r>
            <a:r>
              <a:rPr lang="de-DE" dirty="0">
                <a:latin typeface="+mn-lt"/>
                <a:sym typeface="Franklin Gothic Medium" panose="020B0603020102020204" pitchFamily="34" charset="0"/>
              </a:rPr>
              <a:t> Events, Soirée Cabaret</a:t>
            </a:r>
          </a:p>
          <a:p>
            <a:endParaRPr lang="de-DE" dirty="0">
              <a:latin typeface="+mn-lt"/>
              <a:sym typeface="Franklin Gothic Medium" panose="020B0603020102020204" pitchFamily="34" charset="0"/>
            </a:endParaRPr>
          </a:p>
          <a:p>
            <a:r>
              <a:rPr lang="de-DE" dirty="0">
                <a:sym typeface="Franklin Gothic Medium" panose="020B0603020102020204" pitchFamily="34" charset="0"/>
              </a:rPr>
              <a:t>Student Life</a:t>
            </a:r>
          </a:p>
          <a:p>
            <a:r>
              <a:rPr lang="de-DE" dirty="0">
                <a:latin typeface="+mn-lt"/>
                <a:sym typeface="Franklin Gothic Medium" panose="020B0603020102020204" pitchFamily="34" charset="0"/>
              </a:rPr>
              <a:t>z.B. Welcome Week, Integration Weekend, Merchandise, Sport, Party</a:t>
            </a:r>
          </a:p>
        </p:txBody>
      </p:sp>
      <p:sp>
        <p:nvSpPr>
          <p:cNvPr id="35" name="Textfeld 34">
            <a:extLst>
              <a:ext uri="{FF2B5EF4-FFF2-40B4-BE49-F238E27FC236}">
                <a16:creationId xmlns:a16="http://schemas.microsoft.com/office/drawing/2014/main" id="{AD8AED2F-21DB-4357-94BA-65C8DCA2C012}"/>
              </a:ext>
            </a:extLst>
          </p:cNvPr>
          <p:cNvSpPr txBox="1">
            <a:spLocks noChangeAspect="1"/>
          </p:cNvSpPr>
          <p:nvPr/>
        </p:nvSpPr>
        <p:spPr>
          <a:xfrm>
            <a:off x="686376" y="4832737"/>
            <a:ext cx="3408416" cy="215444"/>
          </a:xfrm>
          <a:prstGeom prst="rect">
            <a:avLst/>
          </a:prstGeom>
        </p:spPr>
        <p:txBody>
          <a:bodyPr vert="horz" wrap="square" lIns="0" tIns="0" rIns="0" bIns="0" rtlCol="0">
            <a:spAutoFit/>
          </a:bodyPr>
          <a:lstStyle>
            <a:defPPr>
              <a:defRPr lang="de-DE"/>
            </a:defPPr>
            <a:lvl1pPr indent="0">
              <a:lnSpc>
                <a:spcPct val="100000"/>
              </a:lnSpc>
              <a:spcBef>
                <a:spcPts val="0"/>
              </a:spcBef>
              <a:spcAft>
                <a:spcPts val="600"/>
              </a:spcAft>
              <a:buClr>
                <a:schemeClr val="bg2"/>
              </a:buClr>
              <a:buFont typeface="Verdana" panose="020B0604030504040204" pitchFamily="34" charset="0"/>
              <a:buNone/>
              <a:defRPr sz="1400">
                <a:latin typeface="+mj-lt"/>
                <a:cs typeface="Arial" panose="020B0604020202020204" pitchFamily="34" charset="0"/>
              </a:defRPr>
            </a:lvl1pPr>
            <a:lvl2pPr marL="360000" indent="-180000">
              <a:lnSpc>
                <a:spcPct val="100000"/>
              </a:lnSpc>
              <a:spcBef>
                <a:spcPts val="0"/>
              </a:spcBef>
              <a:spcAft>
                <a:spcPts val="600"/>
              </a:spcAft>
              <a:buFont typeface="Symbol" panose="05050102010706020507" pitchFamily="18" charset="2"/>
              <a:buChar char="-"/>
              <a:defRPr sz="1400"/>
            </a:lvl2pPr>
            <a:lvl3pPr marL="540000" indent="-180000">
              <a:lnSpc>
                <a:spcPct val="100000"/>
              </a:lnSpc>
              <a:spcBef>
                <a:spcPts val="0"/>
              </a:spcBef>
              <a:spcAft>
                <a:spcPts val="600"/>
              </a:spcAft>
              <a:buFont typeface="Symbol" panose="05050102010706020507" pitchFamily="18" charset="2"/>
              <a:buChar char="-"/>
              <a:defRPr sz="1400"/>
            </a:lvl3pPr>
            <a:lvl4pPr marL="720000" indent="-180000">
              <a:lnSpc>
                <a:spcPct val="100000"/>
              </a:lnSpc>
              <a:spcBef>
                <a:spcPts val="0"/>
              </a:spcBef>
              <a:spcAft>
                <a:spcPts val="600"/>
              </a:spcAft>
              <a:buFont typeface="Symbol" panose="05050102010706020507" pitchFamily="18" charset="2"/>
              <a:buChar char="-"/>
              <a:defRPr sz="1400"/>
            </a:lvl4pPr>
            <a:lvl5pPr marL="900000" indent="-180000">
              <a:lnSpc>
                <a:spcPct val="100000"/>
              </a:lnSpc>
              <a:spcBef>
                <a:spcPts val="0"/>
              </a:spcBef>
              <a:spcAft>
                <a:spcPts val="600"/>
              </a:spcAft>
              <a:buFont typeface="Symbol" panose="05050102010706020507" pitchFamily="18" charset="2"/>
              <a:buChar char="-"/>
              <a:defRPr sz="1400"/>
            </a:lvl5pPr>
            <a:lvl6pPr marL="1080000" indent="-180000">
              <a:lnSpc>
                <a:spcPct val="100000"/>
              </a:lnSpc>
              <a:spcBef>
                <a:spcPts val="0"/>
              </a:spcBef>
              <a:spcAft>
                <a:spcPts val="600"/>
              </a:spcAft>
              <a:buFont typeface="Symbol" panose="05050102010706020507" pitchFamily="18" charset="2"/>
              <a:buChar char="-"/>
              <a:defRPr sz="1400"/>
            </a:lvl6pPr>
            <a:lvl7pPr marL="1260000" indent="-180000">
              <a:lnSpc>
                <a:spcPct val="100000"/>
              </a:lnSpc>
              <a:spcBef>
                <a:spcPts val="0"/>
              </a:spcBef>
              <a:spcAft>
                <a:spcPts val="600"/>
              </a:spcAft>
              <a:buFont typeface="Symbol" panose="05050102010706020507" pitchFamily="18" charset="2"/>
              <a:buChar char="-"/>
              <a:defRPr sz="1400"/>
            </a:lvl7pPr>
            <a:lvl8pPr marL="1440000" indent="-180000">
              <a:lnSpc>
                <a:spcPct val="100000"/>
              </a:lnSpc>
              <a:spcBef>
                <a:spcPts val="0"/>
              </a:spcBef>
              <a:spcAft>
                <a:spcPts val="600"/>
              </a:spcAft>
              <a:buFont typeface="Symbol" panose="05050102010706020507" pitchFamily="18" charset="2"/>
              <a:buChar char="-"/>
              <a:defRPr sz="1400"/>
            </a:lvl8pPr>
            <a:lvl9pPr marL="1620000" indent="-180000">
              <a:lnSpc>
                <a:spcPct val="100000"/>
              </a:lnSpc>
              <a:spcBef>
                <a:spcPts val="0"/>
              </a:spcBef>
              <a:spcAft>
                <a:spcPts val="600"/>
              </a:spcAft>
              <a:buFont typeface="Symbol" panose="05050102010706020507" pitchFamily="18" charset="2"/>
              <a:buChar char="-"/>
              <a:defRPr sz="1400"/>
            </a:lvl9pPr>
          </a:lstStyle>
          <a:p>
            <a:pPr algn="ctr"/>
            <a:r>
              <a:rPr lang="de-DE" dirty="0">
                <a:sym typeface="Franklin Gothic Medium" panose="020B0603020102020204" pitchFamily="34" charset="0"/>
              </a:rPr>
              <a:t>BILD</a:t>
            </a:r>
          </a:p>
        </p:txBody>
      </p:sp>
      <p:pic>
        <p:nvPicPr>
          <p:cNvPr id="5" name="Picture 4" descr="A group of people on a stage&#10;&#10;Description automatically generated with medium confidence">
            <a:extLst>
              <a:ext uri="{FF2B5EF4-FFF2-40B4-BE49-F238E27FC236}">
                <a16:creationId xmlns:a16="http://schemas.microsoft.com/office/drawing/2014/main" id="{2004EE26-70DA-E312-CF9C-EAAA93EBC0AA}"/>
              </a:ext>
            </a:extLst>
          </p:cNvPr>
          <p:cNvPicPr>
            <a:picLocks noChangeAspect="1"/>
          </p:cNvPicPr>
          <p:nvPr/>
        </p:nvPicPr>
        <p:blipFill rotWithShape="1">
          <a:blip r:embed="rId5"/>
          <a:srcRect t="30702" b="11557"/>
          <a:stretch/>
        </p:blipFill>
        <p:spPr>
          <a:xfrm>
            <a:off x="8589436" y="3922655"/>
            <a:ext cx="2453203" cy="2124787"/>
          </a:xfrm>
          <a:prstGeom prst="rect">
            <a:avLst/>
          </a:prstGeom>
        </p:spPr>
      </p:pic>
      <p:pic>
        <p:nvPicPr>
          <p:cNvPr id="10" name="Picture 9" descr="A group of people posing for a photo&#10;&#10;Description automatically generated">
            <a:extLst>
              <a:ext uri="{FF2B5EF4-FFF2-40B4-BE49-F238E27FC236}">
                <a16:creationId xmlns:a16="http://schemas.microsoft.com/office/drawing/2014/main" id="{5C1D96B7-0082-7AAE-C5B6-DE6240E3BF97}"/>
              </a:ext>
            </a:extLst>
          </p:cNvPr>
          <p:cNvPicPr>
            <a:picLocks noChangeAspect="1"/>
          </p:cNvPicPr>
          <p:nvPr/>
        </p:nvPicPr>
        <p:blipFill>
          <a:blip r:embed="rId6"/>
          <a:stretch>
            <a:fillRect/>
          </a:stretch>
        </p:blipFill>
        <p:spPr>
          <a:xfrm>
            <a:off x="905833" y="3860701"/>
            <a:ext cx="2696733" cy="2103973"/>
          </a:xfrm>
          <a:prstGeom prst="rect">
            <a:avLst/>
          </a:prstGeom>
        </p:spPr>
      </p:pic>
      <p:pic>
        <p:nvPicPr>
          <p:cNvPr id="12" name="Picture 11" descr="A group of people posing for a photo&#10;&#10;Description automatically generated">
            <a:extLst>
              <a:ext uri="{FF2B5EF4-FFF2-40B4-BE49-F238E27FC236}">
                <a16:creationId xmlns:a16="http://schemas.microsoft.com/office/drawing/2014/main" id="{820F90C2-267C-FADA-9096-024252C57081}"/>
              </a:ext>
            </a:extLst>
          </p:cNvPr>
          <p:cNvPicPr>
            <a:picLocks noChangeAspect="1"/>
          </p:cNvPicPr>
          <p:nvPr/>
        </p:nvPicPr>
        <p:blipFill rotWithShape="1">
          <a:blip r:embed="rId7"/>
          <a:srcRect t="20358"/>
          <a:stretch/>
        </p:blipFill>
        <p:spPr>
          <a:xfrm>
            <a:off x="4730249" y="1668597"/>
            <a:ext cx="2731501" cy="1991504"/>
          </a:xfrm>
          <a:prstGeom prst="rect">
            <a:avLst/>
          </a:prstGeom>
        </p:spPr>
      </p:pic>
    </p:spTree>
    <p:extLst>
      <p:ext uri="{BB962C8B-B14F-4D97-AF65-F5344CB8AC3E}">
        <p14:creationId xmlns:p14="http://schemas.microsoft.com/office/powerpoint/2010/main" val="411634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5256213" cy="1034129"/>
          </a:xfrm>
        </p:spPr>
        <p:txBody>
          <a:bodyPr vert="horz"/>
          <a:lstStyle/>
          <a:p>
            <a:r>
              <a:rPr lang="de-DE" dirty="0"/>
              <a:t>Das Bewerbungsverfahren berücksichtigt alle Fähigkeiten der Bewerber</a:t>
            </a:r>
            <a:endParaRPr lang="en-US" dirty="0"/>
          </a:p>
        </p:txBody>
      </p:sp>
      <p:sp>
        <p:nvSpPr>
          <p:cNvPr id="6" name="Inhaltsplatzhalter 5">
            <a:extLst>
              <a:ext uri="{FF2B5EF4-FFF2-40B4-BE49-F238E27FC236}">
                <a16:creationId xmlns:a16="http://schemas.microsoft.com/office/drawing/2014/main" id="{5ED75638-3421-4F36-9A31-BF5047879285}"/>
              </a:ext>
            </a:extLst>
          </p:cNvPr>
          <p:cNvSpPr>
            <a:spLocks noGrp="1"/>
          </p:cNvSpPr>
          <p:nvPr>
            <p:ph sz="half" idx="1"/>
          </p:nvPr>
        </p:nvSpPr>
        <p:spPr>
          <a:xfrm>
            <a:off x="587375" y="1985553"/>
            <a:ext cx="5606161" cy="4215221"/>
          </a:xfrm>
        </p:spPr>
        <p:txBody>
          <a:bodyPr/>
          <a:lstStyle/>
          <a:p>
            <a:pPr marL="0" indent="0">
              <a:spcAft>
                <a:spcPts val="600"/>
              </a:spcAft>
              <a:buSzPct val="109000"/>
              <a:buNone/>
            </a:pPr>
            <a:r>
              <a:rPr lang="de-DE" b="1" dirty="0">
                <a:solidFill>
                  <a:srgbClr val="124162"/>
                </a:solidFill>
              </a:rPr>
              <a:t>Zugangsvoraussetzungen</a:t>
            </a:r>
          </a:p>
          <a:p>
            <a:pPr marL="461963" indent="-285750">
              <a:spcAft>
                <a:spcPts val="600"/>
              </a:spcAft>
              <a:buSzPct val="109000"/>
              <a:buFont typeface="Arial" panose="020B0604020202020204" pitchFamily="34" charset="0"/>
              <a:buChar char="•"/>
            </a:pPr>
            <a:r>
              <a:rPr lang="de-DE" b="1" dirty="0">
                <a:solidFill>
                  <a:schemeClr val="accent1"/>
                </a:solidFill>
              </a:rPr>
              <a:t>Allgemeine oder fachgebundene Hochschulreife </a:t>
            </a:r>
            <a:br>
              <a:rPr lang="de-DE" b="1" dirty="0">
                <a:solidFill>
                  <a:schemeClr val="accent1"/>
                </a:solidFill>
              </a:rPr>
            </a:br>
            <a:r>
              <a:rPr lang="de-DE" dirty="0">
                <a:solidFill>
                  <a:schemeClr val="accent1"/>
                </a:solidFill>
              </a:rPr>
              <a:t>Abitur oder eine äquivalente Zugangsberechtigung (die Fachhochschulreife ist nicht ausreichend) </a:t>
            </a:r>
            <a:br>
              <a:rPr lang="de-DE" dirty="0">
                <a:solidFill>
                  <a:schemeClr val="accent1"/>
                </a:solidFill>
              </a:rPr>
            </a:br>
            <a:endParaRPr lang="de-DE" dirty="0">
              <a:solidFill>
                <a:schemeClr val="accent1"/>
              </a:solidFill>
            </a:endParaRPr>
          </a:p>
          <a:p>
            <a:pPr marL="461963" indent="-285750">
              <a:spcAft>
                <a:spcPts val="600"/>
              </a:spcAft>
              <a:buSzPct val="109000"/>
              <a:buFont typeface="Arial" panose="020B0604020202020204" pitchFamily="34" charset="0"/>
              <a:buChar char="•"/>
            </a:pPr>
            <a:r>
              <a:rPr lang="de-DE" b="1" dirty="0">
                <a:solidFill>
                  <a:schemeClr val="accent1"/>
                </a:solidFill>
              </a:rPr>
              <a:t>Fremdsprachenkenntnisse in den </a:t>
            </a:r>
            <a:r>
              <a:rPr lang="de-DE" b="1" dirty="0" err="1">
                <a:solidFill>
                  <a:schemeClr val="accent1"/>
                </a:solidFill>
              </a:rPr>
              <a:t>studiengangsrelevanten</a:t>
            </a:r>
            <a:r>
              <a:rPr lang="de-DE" b="1" dirty="0">
                <a:solidFill>
                  <a:schemeClr val="accent1"/>
                </a:solidFill>
              </a:rPr>
              <a:t> Sprachen</a:t>
            </a:r>
            <a:r>
              <a:rPr lang="de-DE" dirty="0">
                <a:solidFill>
                  <a:schemeClr val="accent1"/>
                </a:solidFill>
              </a:rPr>
              <a:t>, d.h. in der Landessprache des jeweiligen Ziellandes. </a:t>
            </a:r>
            <a:br>
              <a:rPr lang="de-DE" dirty="0">
                <a:solidFill>
                  <a:schemeClr val="accent1"/>
                </a:solidFill>
              </a:rPr>
            </a:br>
            <a:r>
              <a:rPr lang="de-DE" sz="1100" u="sng" dirty="0">
                <a:solidFill>
                  <a:schemeClr val="accent1"/>
                </a:solidFill>
              </a:rPr>
              <a:t>Ausnahmen: </a:t>
            </a:r>
            <a:br>
              <a:rPr lang="de-DE" dirty="0">
                <a:solidFill>
                  <a:schemeClr val="accent1"/>
                </a:solidFill>
              </a:rPr>
            </a:br>
            <a:r>
              <a:rPr lang="de-DE" sz="1100" dirty="0">
                <a:solidFill>
                  <a:schemeClr val="accent1"/>
                </a:solidFill>
              </a:rPr>
              <a:t>Niederlande (Englisch), </a:t>
            </a:r>
            <a:br>
              <a:rPr lang="de-DE" sz="1100" dirty="0">
                <a:solidFill>
                  <a:schemeClr val="accent1"/>
                </a:solidFill>
              </a:rPr>
            </a:br>
            <a:r>
              <a:rPr lang="de-DE" sz="1100" dirty="0">
                <a:solidFill>
                  <a:schemeClr val="accent1"/>
                </a:solidFill>
              </a:rPr>
              <a:t>Mexiko (Spanisch und Englisch), </a:t>
            </a:r>
            <a:br>
              <a:rPr lang="de-DE" sz="1100" dirty="0">
                <a:solidFill>
                  <a:schemeClr val="accent1"/>
                </a:solidFill>
              </a:rPr>
            </a:br>
            <a:r>
              <a:rPr lang="de-DE" sz="1100" dirty="0">
                <a:solidFill>
                  <a:schemeClr val="accent1"/>
                </a:solidFill>
              </a:rPr>
              <a:t>Brasilien (Portugiesisch oder sehr gute Spanischkenntnisse und Englisch)</a:t>
            </a:r>
            <a:br>
              <a:rPr lang="de-DE" sz="1100" dirty="0">
                <a:solidFill>
                  <a:schemeClr val="accent1"/>
                </a:solidFill>
              </a:rPr>
            </a:br>
            <a:r>
              <a:rPr lang="de-DE" sz="1100" dirty="0">
                <a:solidFill>
                  <a:schemeClr val="accent1"/>
                </a:solidFill>
              </a:rPr>
              <a:t>China (mit und ohne Vorkenntnisse möglich)</a:t>
            </a:r>
            <a:br>
              <a:rPr lang="de-DE" dirty="0">
                <a:solidFill>
                  <a:schemeClr val="accent1"/>
                </a:solidFill>
              </a:rPr>
            </a:br>
            <a:endParaRPr lang="de-DE" dirty="0">
              <a:solidFill>
                <a:schemeClr val="accent1"/>
              </a:solidFill>
            </a:endParaRPr>
          </a:p>
          <a:p>
            <a:pPr marL="461963" indent="-285750">
              <a:spcAft>
                <a:spcPts val="600"/>
              </a:spcAft>
              <a:buSzPct val="109000"/>
              <a:buFont typeface="Arial" panose="020B0604020202020204" pitchFamily="34" charset="0"/>
              <a:buChar char="•"/>
            </a:pPr>
            <a:r>
              <a:rPr lang="de-DE" b="1" dirty="0">
                <a:solidFill>
                  <a:schemeClr val="accent1"/>
                </a:solidFill>
              </a:rPr>
              <a:t>Erfolgreich absolvierte Aufnahmeprüfung </a:t>
            </a:r>
            <a:br>
              <a:rPr lang="de-DE" dirty="0">
                <a:solidFill>
                  <a:schemeClr val="accent1"/>
                </a:solidFill>
              </a:rPr>
            </a:br>
            <a:r>
              <a:rPr lang="de-DE" dirty="0">
                <a:solidFill>
                  <a:schemeClr val="accent1"/>
                </a:solidFill>
              </a:rPr>
              <a:t>(fachspezifisches Prüfungsgespräch und mündliche Sprachprüfungen). </a:t>
            </a:r>
          </a:p>
        </p:txBody>
      </p:sp>
      <p:sp>
        <p:nvSpPr>
          <p:cNvPr id="14" name="Foliennummernplatzhalter 13">
            <a:extLst>
              <a:ext uri="{FF2B5EF4-FFF2-40B4-BE49-F238E27FC236}">
                <a16:creationId xmlns:a16="http://schemas.microsoft.com/office/drawing/2014/main" id="{A409ADB0-9128-4EF6-B92C-9FEA007A372D}"/>
              </a:ext>
            </a:extLst>
          </p:cNvPr>
          <p:cNvSpPr>
            <a:spLocks noGrp="1"/>
          </p:cNvSpPr>
          <p:nvPr>
            <p:ph type="sldNum" sz="quarter" idx="10"/>
          </p:nvPr>
        </p:nvSpPr>
        <p:spPr>
          <a:xfrm>
            <a:off x="11042650" y="6468806"/>
            <a:ext cx="561974" cy="123111"/>
          </a:xfrm>
        </p:spPr>
        <p:txBody>
          <a:bodyPr/>
          <a:lstStyle/>
          <a:p>
            <a:fld id="{E4E86D05-C121-4A60-9A22-18C5549D6ECB}" type="slidenum">
              <a:rPr lang="en-US" smtClean="0"/>
              <a:pPr/>
              <a:t>11</a:t>
            </a:fld>
            <a:endParaRPr lang="en-US" dirty="0"/>
          </a:p>
        </p:txBody>
      </p:sp>
      <p:pic>
        <p:nvPicPr>
          <p:cNvPr id="4" name="Bildplatzhalter 3"/>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0420" r="20420"/>
          <a:stretch>
            <a:fillRect/>
          </a:stretch>
        </p:blipFill>
        <p:spPr/>
      </p:pic>
    </p:spTree>
    <p:extLst>
      <p:ext uri="{BB962C8B-B14F-4D97-AF65-F5344CB8AC3E}">
        <p14:creationId xmlns:p14="http://schemas.microsoft.com/office/powerpoint/2010/main" val="229761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587375" y="620713"/>
            <a:ext cx="5256213" cy="689420"/>
          </a:xfrm>
        </p:spPr>
        <p:txBody>
          <a:bodyPr vert="horz"/>
          <a:lstStyle/>
          <a:p>
            <a:r>
              <a:rPr lang="de-DE" dirty="0"/>
              <a:t>Aktuelle Info zum Bewerbungsverfahren 2024</a:t>
            </a:r>
            <a:endParaRPr lang="en-US" dirty="0"/>
          </a:p>
        </p:txBody>
      </p:sp>
      <p:sp>
        <p:nvSpPr>
          <p:cNvPr id="14" name="Foliennummernplatzhalter 13">
            <a:extLst>
              <a:ext uri="{FF2B5EF4-FFF2-40B4-BE49-F238E27FC236}">
                <a16:creationId xmlns:a16="http://schemas.microsoft.com/office/drawing/2014/main" id="{A409ADB0-9128-4EF6-B92C-9FEA007A372D}"/>
              </a:ext>
            </a:extLst>
          </p:cNvPr>
          <p:cNvSpPr>
            <a:spLocks noGrp="1"/>
          </p:cNvSpPr>
          <p:nvPr>
            <p:ph type="sldNum" sz="quarter" idx="10"/>
          </p:nvPr>
        </p:nvSpPr>
        <p:spPr>
          <a:xfrm>
            <a:off x="11042650" y="6468806"/>
            <a:ext cx="561974" cy="123111"/>
          </a:xfrm>
        </p:spPr>
        <p:txBody>
          <a:bodyPr/>
          <a:lstStyle/>
          <a:p>
            <a:fld id="{E4E86D05-C121-4A60-9A22-18C5549D6ECB}" type="slidenum">
              <a:rPr lang="en-US" smtClean="0"/>
              <a:pPr/>
              <a:t>12</a:t>
            </a:fld>
            <a:endParaRPr lang="en-US" dirty="0"/>
          </a:p>
        </p:txBody>
      </p:sp>
      <p:sp>
        <p:nvSpPr>
          <p:cNvPr id="9" name="Inhaltsplatzhalter 5">
            <a:extLst>
              <a:ext uri="{FF2B5EF4-FFF2-40B4-BE49-F238E27FC236}">
                <a16:creationId xmlns:a16="http://schemas.microsoft.com/office/drawing/2014/main" id="{5ED75638-3421-4F36-9A31-BF5047879285}"/>
              </a:ext>
            </a:extLst>
          </p:cNvPr>
          <p:cNvSpPr txBox="1">
            <a:spLocks/>
          </p:cNvSpPr>
          <p:nvPr/>
        </p:nvSpPr>
        <p:spPr>
          <a:xfrm>
            <a:off x="587375" y="1628775"/>
            <a:ext cx="5655469" cy="4572000"/>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0"/>
              </a:spcBef>
              <a:spcAft>
                <a:spcPts val="600"/>
              </a:spcAft>
              <a:buClr>
                <a:schemeClr val="bg2"/>
              </a:buClr>
              <a:buFont typeface="Verdana" panose="020B0604030504040204" pitchFamily="34" charset="0"/>
              <a:buChar char="›"/>
              <a:defRPr lang="de-DE" sz="1400" kern="1200" dirty="0" smtClean="0">
                <a:solidFill>
                  <a:schemeClr val="tx1"/>
                </a:solidFill>
                <a:latin typeface="+mn-lt"/>
                <a:ea typeface="+mn-ea"/>
                <a:cs typeface="Arial" panose="020B0604020202020204" pitchFamily="34" charset="0"/>
              </a:defRPr>
            </a:lvl1pPr>
            <a:lvl2pPr marL="3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7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4pPr>
            <a:lvl5pPr marL="90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5pPr>
            <a:lvl6pPr marL="108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26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7pPr>
            <a:lvl8pPr marL="144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1620000" indent="-180000" algn="l" defTabSz="914400"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9pPr>
          </a:lstStyle>
          <a:p>
            <a:pPr>
              <a:spcAft>
                <a:spcPts val="1000"/>
              </a:spcAft>
            </a:pPr>
            <a:endParaRPr lang="de-DE" dirty="0">
              <a:solidFill>
                <a:srgbClr val="124162"/>
              </a:solidFill>
            </a:endParaRPr>
          </a:p>
          <a:p>
            <a:pPr>
              <a:spcAft>
                <a:spcPts val="1000"/>
              </a:spcAft>
            </a:pPr>
            <a:r>
              <a:rPr lang="de-DE" dirty="0">
                <a:solidFill>
                  <a:srgbClr val="124162"/>
                </a:solidFill>
              </a:rPr>
              <a:t>Die </a:t>
            </a:r>
            <a:r>
              <a:rPr lang="de-DE" b="1" dirty="0">
                <a:solidFill>
                  <a:srgbClr val="FF0000"/>
                </a:solidFill>
              </a:rPr>
              <a:t>Bewerbungsfrist ist der 15.07. </a:t>
            </a:r>
          </a:p>
          <a:p>
            <a:pPr>
              <a:spcAft>
                <a:spcPts val="1000"/>
              </a:spcAft>
            </a:pPr>
            <a:r>
              <a:rPr lang="de-DE" dirty="0">
                <a:solidFill>
                  <a:srgbClr val="124162"/>
                </a:solidFill>
              </a:rPr>
              <a:t>Bewerbungen sind wieder ab Ende April 2024 möglich. </a:t>
            </a:r>
          </a:p>
          <a:p>
            <a:pPr marL="360000" lvl="2" indent="0" defTabSz="630238">
              <a:spcAft>
                <a:spcPts val="1000"/>
              </a:spcAft>
              <a:buNone/>
            </a:pPr>
            <a:r>
              <a:rPr lang="de-DE" dirty="0">
                <a:solidFill>
                  <a:srgbClr val="124162"/>
                </a:solidFill>
                <a:cs typeface="Arial" panose="020B0604020202020204" pitchFamily="34" charset="0"/>
              </a:rPr>
              <a:t>1)	</a:t>
            </a:r>
            <a:r>
              <a:rPr lang="de-DE" b="1" dirty="0">
                <a:solidFill>
                  <a:srgbClr val="124162"/>
                </a:solidFill>
                <a:cs typeface="Arial" panose="020B0604020202020204" pitchFamily="34" charset="0"/>
              </a:rPr>
              <a:t>Online-Bewerbung</a:t>
            </a:r>
            <a:r>
              <a:rPr lang="de-DE" dirty="0">
                <a:solidFill>
                  <a:srgbClr val="124162"/>
                </a:solidFill>
                <a:cs typeface="Arial" panose="020B0604020202020204" pitchFamily="34" charset="0"/>
              </a:rPr>
              <a:t> auf dem Bewerbungsportal der Hochschule	Reutlingen bis 15.07.</a:t>
            </a:r>
          </a:p>
          <a:p>
            <a:pPr marL="360000" lvl="2" indent="0" defTabSz="630238">
              <a:spcAft>
                <a:spcPts val="1000"/>
              </a:spcAft>
              <a:buNone/>
            </a:pPr>
            <a:r>
              <a:rPr lang="de-DE" dirty="0">
                <a:solidFill>
                  <a:srgbClr val="124162"/>
                </a:solidFill>
                <a:cs typeface="Arial" panose="020B0604020202020204" pitchFamily="34" charset="0"/>
              </a:rPr>
              <a:t>2)	Teilnahme an der </a:t>
            </a:r>
            <a:r>
              <a:rPr lang="de-DE" b="1" dirty="0">
                <a:solidFill>
                  <a:srgbClr val="124162"/>
                </a:solidFill>
                <a:cs typeface="Arial" panose="020B0604020202020204" pitchFamily="34" charset="0"/>
              </a:rPr>
              <a:t>Aufnahmeprüfung </a:t>
            </a:r>
            <a:br>
              <a:rPr lang="de-DE" b="1" dirty="0">
                <a:solidFill>
                  <a:srgbClr val="124162"/>
                </a:solidFill>
                <a:cs typeface="Arial" panose="020B0604020202020204" pitchFamily="34" charset="0"/>
              </a:rPr>
            </a:br>
            <a:r>
              <a:rPr lang="de-DE" b="1" dirty="0">
                <a:solidFill>
                  <a:srgbClr val="124162"/>
                </a:solidFill>
                <a:cs typeface="Arial" panose="020B0604020202020204" pitchFamily="34" charset="0"/>
              </a:rPr>
              <a:t>	</a:t>
            </a:r>
            <a:r>
              <a:rPr lang="de-DE" dirty="0">
                <a:solidFill>
                  <a:srgbClr val="124162"/>
                </a:solidFill>
                <a:cs typeface="Arial" panose="020B0604020202020204" pitchFamily="34" charset="0"/>
              </a:rPr>
              <a:t>(Termine im Juli – siehe nächste Folie)</a:t>
            </a:r>
          </a:p>
          <a:p>
            <a:pPr marL="180000" lvl="1" indent="0">
              <a:spcAft>
                <a:spcPts val="1000"/>
              </a:spcAft>
              <a:buNone/>
            </a:pPr>
            <a:r>
              <a:rPr lang="de-DE" dirty="0">
                <a:solidFill>
                  <a:srgbClr val="124162"/>
                </a:solidFill>
              </a:rPr>
              <a:t>Mehrfachbewerbungen sind möglich. Sie können sich auf bis zu 3 der IMX-Studiengänge bewerben (z. B. deutsch-amerikanischer, deutsch-englischer und deutsch-irischer Link).</a:t>
            </a:r>
          </a:p>
          <a:p>
            <a:pPr>
              <a:spcAft>
                <a:spcPts val="1000"/>
              </a:spcAft>
            </a:pPr>
            <a:endParaRPr lang="de-DE" dirty="0">
              <a:solidFill>
                <a:srgbClr val="124162"/>
              </a:solidFill>
            </a:endParaRPr>
          </a:p>
          <a:p>
            <a:pPr>
              <a:spcAft>
                <a:spcPts val="1000"/>
              </a:spcAft>
            </a:pPr>
            <a:endParaRPr lang="de-DE" dirty="0">
              <a:solidFill>
                <a:srgbClr val="124162"/>
              </a:solidFill>
            </a:endParaRPr>
          </a:p>
          <a:p>
            <a:pPr>
              <a:spcAft>
                <a:spcPts val="1000"/>
              </a:spcAft>
            </a:pPr>
            <a:r>
              <a:rPr lang="de-DE" dirty="0">
                <a:solidFill>
                  <a:srgbClr val="124162"/>
                </a:solidFill>
              </a:rPr>
              <a:t>Semesterstart in Reutlingen ist am 16. September 2024</a:t>
            </a:r>
          </a:p>
          <a:p>
            <a:pPr>
              <a:spcAft>
                <a:spcPts val="1000"/>
              </a:spcAft>
            </a:pPr>
            <a:r>
              <a:rPr lang="de-DE" dirty="0">
                <a:solidFill>
                  <a:srgbClr val="124162"/>
                </a:solidFill>
              </a:rPr>
              <a:t>abweichende Semesterstarts in Frankreich (Anfang Sept), </a:t>
            </a:r>
            <a:br>
              <a:rPr lang="de-DE" dirty="0">
                <a:solidFill>
                  <a:srgbClr val="124162"/>
                </a:solidFill>
              </a:rPr>
            </a:br>
            <a:r>
              <a:rPr lang="de-DE" dirty="0">
                <a:solidFill>
                  <a:srgbClr val="124162"/>
                </a:solidFill>
              </a:rPr>
              <a:t>Spanien (Anfang Sept), Irland (Ende Sept) England (Okt), </a:t>
            </a:r>
            <a:br>
              <a:rPr lang="de-DE" dirty="0">
                <a:solidFill>
                  <a:srgbClr val="124162"/>
                </a:solidFill>
              </a:rPr>
            </a:br>
            <a:r>
              <a:rPr lang="de-DE" dirty="0">
                <a:solidFill>
                  <a:srgbClr val="124162"/>
                </a:solidFill>
              </a:rPr>
              <a:t>und Polen (Okt)</a:t>
            </a:r>
          </a:p>
          <a:p>
            <a:pPr marL="0" indent="0">
              <a:buNone/>
            </a:pP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platzhalter 3"/>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0420" r="20420"/>
          <a:stretch>
            <a:fillRect/>
          </a:stretch>
        </p:blipFill>
        <p:spPr/>
      </p:pic>
    </p:spTree>
    <p:extLst>
      <p:ext uri="{BB962C8B-B14F-4D97-AF65-F5344CB8AC3E}">
        <p14:creationId xmlns:p14="http://schemas.microsoft.com/office/powerpoint/2010/main" val="351501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284C7C-8EDA-4E16-A194-FE1B645EE860}"/>
              </a:ext>
            </a:extLst>
          </p:cNvPr>
          <p:cNvSpPr>
            <a:spLocks noGrp="1"/>
          </p:cNvSpPr>
          <p:nvPr>
            <p:ph type="title"/>
          </p:nvPr>
        </p:nvSpPr>
        <p:spPr>
          <a:xfrm>
            <a:off x="587375" y="620713"/>
            <a:ext cx="9725025" cy="689420"/>
          </a:xfrm>
        </p:spPr>
        <p:txBody>
          <a:bodyPr/>
          <a:lstStyle/>
          <a:p>
            <a:r>
              <a:rPr lang="de-DE" dirty="0"/>
              <a:t>Die IMX-Aufnahmeprüfung – Verbessern Sie Ihre Chancen auf einen Studienplatz</a:t>
            </a:r>
          </a:p>
        </p:txBody>
      </p:sp>
      <p:sp>
        <p:nvSpPr>
          <p:cNvPr id="3" name="Inhaltsplatzhalter 2">
            <a:extLst>
              <a:ext uri="{FF2B5EF4-FFF2-40B4-BE49-F238E27FC236}">
                <a16:creationId xmlns:a16="http://schemas.microsoft.com/office/drawing/2014/main" id="{A11C4EA4-A2EE-4E0E-95C4-B8AC7B0C1B8A}"/>
              </a:ext>
            </a:extLst>
          </p:cNvPr>
          <p:cNvSpPr>
            <a:spLocks noGrp="1"/>
          </p:cNvSpPr>
          <p:nvPr>
            <p:ph sz="half" idx="1"/>
          </p:nvPr>
        </p:nvSpPr>
        <p:spPr/>
        <p:txBody>
          <a:bodyPr/>
          <a:lstStyle/>
          <a:p>
            <a:pPr marL="0" indent="0" algn="ctr">
              <a:buSzPct val="109000"/>
              <a:buNone/>
            </a:pPr>
            <a:endParaRPr lang="de-DE" b="1" dirty="0">
              <a:solidFill>
                <a:srgbClr val="124162"/>
              </a:solidFill>
            </a:endParaRPr>
          </a:p>
          <a:p>
            <a:pPr marL="0" indent="0">
              <a:buSzPct val="109000"/>
              <a:buNone/>
            </a:pPr>
            <a:r>
              <a:rPr lang="de-DE" dirty="0">
                <a:solidFill>
                  <a:srgbClr val="124162"/>
                </a:solidFill>
              </a:rPr>
              <a:t>Die Aufnahmeprüfung setzt sich aus zwei Teilprüfungen zusammen:</a:t>
            </a:r>
          </a:p>
          <a:p>
            <a:pPr marL="0" indent="0">
              <a:buSzPct val="109000"/>
              <a:buNone/>
            </a:pPr>
            <a:endParaRPr lang="de-DE" dirty="0">
              <a:solidFill>
                <a:srgbClr val="124162"/>
              </a:solidFill>
            </a:endParaRPr>
          </a:p>
          <a:p>
            <a:pPr marL="519113" indent="-342900">
              <a:buSzPct val="109000"/>
              <a:buFont typeface="+mj-lt"/>
              <a:buAutoNum type="arabicParenR"/>
            </a:pPr>
            <a:r>
              <a:rPr lang="de-DE" b="1" dirty="0">
                <a:solidFill>
                  <a:srgbClr val="124162"/>
                </a:solidFill>
              </a:rPr>
              <a:t>Fachspezifisches Prüfungsgespräch </a:t>
            </a:r>
            <a:endParaRPr lang="de-DE" dirty="0">
              <a:solidFill>
                <a:srgbClr val="124162"/>
              </a:solidFill>
            </a:endParaRPr>
          </a:p>
          <a:p>
            <a:pPr marL="519113" indent="-342900">
              <a:buSzPct val="109000"/>
              <a:buFont typeface="+mj-lt"/>
              <a:buAutoNum type="arabicParenR"/>
            </a:pPr>
            <a:endParaRPr lang="de-DE" dirty="0">
              <a:solidFill>
                <a:srgbClr val="124162"/>
              </a:solidFill>
            </a:endParaRPr>
          </a:p>
          <a:p>
            <a:pPr marL="519113" indent="-342900">
              <a:buSzPct val="109000"/>
              <a:buFont typeface="+mj-lt"/>
              <a:buAutoNum type="arabicParenR"/>
            </a:pPr>
            <a:r>
              <a:rPr lang="de-DE" b="1" dirty="0">
                <a:solidFill>
                  <a:srgbClr val="124162"/>
                </a:solidFill>
              </a:rPr>
              <a:t>Mündliche Sprachprüfung in der Sprache des jeweiligen Ziellandes </a:t>
            </a:r>
            <a:br>
              <a:rPr lang="de-DE" b="1" dirty="0">
                <a:solidFill>
                  <a:srgbClr val="124162"/>
                </a:solidFill>
              </a:rPr>
            </a:br>
            <a:r>
              <a:rPr lang="de-DE" sz="1000" u="sng" dirty="0">
                <a:solidFill>
                  <a:schemeClr val="accent1"/>
                </a:solidFill>
              </a:rPr>
              <a:t>Ausnahmen: </a:t>
            </a:r>
            <a:br>
              <a:rPr lang="de-DE" sz="1000" dirty="0">
                <a:solidFill>
                  <a:schemeClr val="accent1"/>
                </a:solidFill>
              </a:rPr>
            </a:br>
            <a:r>
              <a:rPr lang="de-DE" sz="1000" dirty="0">
                <a:solidFill>
                  <a:schemeClr val="accent1"/>
                </a:solidFill>
              </a:rPr>
              <a:t>Niederlande (Sprachprüfung Englisch), </a:t>
            </a:r>
            <a:br>
              <a:rPr lang="de-DE" sz="1000" dirty="0">
                <a:solidFill>
                  <a:schemeClr val="accent1"/>
                </a:solidFill>
              </a:rPr>
            </a:br>
            <a:r>
              <a:rPr lang="de-DE" sz="1000" dirty="0">
                <a:solidFill>
                  <a:schemeClr val="accent1"/>
                </a:solidFill>
              </a:rPr>
              <a:t>Mexiko (Sprachprüfungen Spanisch und Englisch), </a:t>
            </a:r>
            <a:br>
              <a:rPr lang="de-DE" sz="1000" dirty="0">
                <a:solidFill>
                  <a:schemeClr val="accent1"/>
                </a:solidFill>
              </a:rPr>
            </a:br>
            <a:r>
              <a:rPr lang="de-DE" sz="1000" dirty="0">
                <a:solidFill>
                  <a:schemeClr val="accent1"/>
                </a:solidFill>
              </a:rPr>
              <a:t>Brasilien (Sprachprüfung Portugiesisch/Spanisch und Englisch)</a:t>
            </a:r>
            <a:br>
              <a:rPr lang="de-DE" sz="1000" dirty="0">
                <a:solidFill>
                  <a:schemeClr val="accent1"/>
                </a:solidFill>
              </a:rPr>
            </a:br>
            <a:r>
              <a:rPr lang="de-DE" sz="1000" dirty="0">
                <a:solidFill>
                  <a:schemeClr val="accent1"/>
                </a:solidFill>
              </a:rPr>
              <a:t>China (Orientierungsgespräch über Spracherwerb)</a:t>
            </a:r>
          </a:p>
          <a:p>
            <a:pPr marL="176213" indent="0">
              <a:buSzPct val="109000"/>
              <a:buNone/>
            </a:pPr>
            <a:endParaRPr lang="de-DE" sz="1000" dirty="0">
              <a:solidFill>
                <a:schemeClr val="accent1"/>
              </a:solidFill>
            </a:endParaRPr>
          </a:p>
          <a:p>
            <a:pPr marL="823913" indent="-285750">
              <a:buSzPct val="109000"/>
              <a:buFont typeface="Wingdings" panose="05000000000000000000" pitchFamily="2" charset="2"/>
              <a:buChar char="à"/>
            </a:pPr>
            <a:r>
              <a:rPr lang="de-DE" dirty="0">
                <a:solidFill>
                  <a:srgbClr val="124162"/>
                </a:solidFill>
              </a:rPr>
              <a:t>Sofern Sie sich für mehrere Studiengänge mit verschiedenen Sprachen bewerben, absolvieren Sie mehrere Sprachprüfungen. Sofern Sie sich für mehrere Studiengänge in der gleichen Sprache bewerben, gilt die Sprachprüfung für alle diese Bewerbungen.</a:t>
            </a:r>
          </a:p>
          <a:p>
            <a:pPr marL="0" indent="0">
              <a:buNone/>
            </a:pPr>
            <a:endParaRPr lang="de-DE" dirty="0"/>
          </a:p>
        </p:txBody>
      </p:sp>
      <p:sp>
        <p:nvSpPr>
          <p:cNvPr id="4" name="Inhaltsplatzhalter 3">
            <a:extLst>
              <a:ext uri="{FF2B5EF4-FFF2-40B4-BE49-F238E27FC236}">
                <a16:creationId xmlns:a16="http://schemas.microsoft.com/office/drawing/2014/main" id="{A13EC48D-AA13-4E89-939A-1C0FD2CB0936}"/>
              </a:ext>
            </a:extLst>
          </p:cNvPr>
          <p:cNvSpPr>
            <a:spLocks noGrp="1"/>
          </p:cNvSpPr>
          <p:nvPr>
            <p:ph sz="half" idx="2"/>
          </p:nvPr>
        </p:nvSpPr>
        <p:spPr>
          <a:solidFill>
            <a:schemeClr val="tx2"/>
          </a:solidFill>
        </p:spPr>
        <p:txBody>
          <a:bodyPr/>
          <a:lstStyle/>
          <a:p>
            <a:pPr marL="0" indent="0">
              <a:spcAft>
                <a:spcPts val="600"/>
              </a:spcAft>
              <a:buSzPct val="109000"/>
              <a:buNone/>
            </a:pPr>
            <a:endParaRPr lang="de-DE" dirty="0">
              <a:solidFill>
                <a:srgbClr val="124162"/>
              </a:solidFill>
            </a:endParaRPr>
          </a:p>
          <a:p>
            <a:pPr marL="0" indent="0" algn="ctr">
              <a:buSzPct val="109000"/>
              <a:buNone/>
            </a:pPr>
            <a:r>
              <a:rPr lang="de-DE" b="1" dirty="0">
                <a:solidFill>
                  <a:srgbClr val="124162"/>
                </a:solidFill>
              </a:rPr>
              <a:t>Die Aufnahmeprüfung findet online </a:t>
            </a:r>
            <a:br>
              <a:rPr lang="de-DE" b="1" dirty="0">
                <a:solidFill>
                  <a:srgbClr val="124162"/>
                </a:solidFill>
              </a:rPr>
            </a:br>
            <a:r>
              <a:rPr lang="de-DE" b="1" dirty="0">
                <a:solidFill>
                  <a:srgbClr val="124162"/>
                </a:solidFill>
              </a:rPr>
              <a:t>an einem der folgenden Termine statt:  </a:t>
            </a:r>
          </a:p>
          <a:p>
            <a:pPr marL="0" indent="0" algn="ctr">
              <a:buSzPct val="109000"/>
              <a:buNone/>
            </a:pPr>
            <a:r>
              <a:rPr lang="de-DE" b="1" dirty="0">
                <a:solidFill>
                  <a:srgbClr val="FF0000"/>
                </a:solidFill>
              </a:rPr>
              <a:t>08./ 09./ 10. Juli und </a:t>
            </a:r>
          </a:p>
          <a:p>
            <a:pPr marL="0" indent="0" algn="ctr">
              <a:buSzPct val="109000"/>
              <a:buNone/>
            </a:pPr>
            <a:r>
              <a:rPr lang="de-DE" b="1" dirty="0">
                <a:solidFill>
                  <a:srgbClr val="FF0000"/>
                </a:solidFill>
              </a:rPr>
              <a:t>16./ 17./ 18./ 19. Juli 2024</a:t>
            </a:r>
            <a:endParaRPr lang="de-DE" b="1" dirty="0">
              <a:solidFill>
                <a:srgbClr val="124162"/>
              </a:solidFill>
            </a:endParaRPr>
          </a:p>
          <a:p>
            <a:pPr marL="0" indent="0" algn="ctr">
              <a:buSzPct val="109000"/>
              <a:buNone/>
            </a:pPr>
            <a:endParaRPr lang="de-DE" b="1" dirty="0">
              <a:solidFill>
                <a:srgbClr val="124162"/>
              </a:solidFill>
            </a:endParaRPr>
          </a:p>
          <a:p>
            <a:pPr marL="0" indent="0" algn="ctr">
              <a:buSzPct val="109000"/>
              <a:buNone/>
            </a:pPr>
            <a:r>
              <a:rPr lang="de-DE" b="1" dirty="0">
                <a:solidFill>
                  <a:srgbClr val="124162"/>
                </a:solidFill>
              </a:rPr>
              <a:t>Bitte halten Sie sich diese Termine frei.</a:t>
            </a:r>
            <a:br>
              <a:rPr lang="de-DE" b="1" dirty="0">
                <a:solidFill>
                  <a:srgbClr val="124162"/>
                </a:solidFill>
              </a:rPr>
            </a:br>
            <a:endParaRPr lang="de-DE" b="1" dirty="0">
              <a:solidFill>
                <a:srgbClr val="124162"/>
              </a:solidFill>
            </a:endParaRPr>
          </a:p>
          <a:p>
            <a:pPr marL="176213" indent="0">
              <a:buSzPct val="109000"/>
              <a:buNone/>
            </a:pPr>
            <a:r>
              <a:rPr lang="de-DE" dirty="0">
                <a:solidFill>
                  <a:srgbClr val="124162"/>
                </a:solidFill>
              </a:rPr>
              <a:t>Die Terminvergabe erfolgt kurzfristig vor den oben genannten Terminen per E-Mail. Sie erhalten eine E-Mail mit Ihrem Prüfungstermin, dem Online-Link und weiteren Informationen zum Prüfungsablauf. </a:t>
            </a:r>
          </a:p>
          <a:p>
            <a:pPr marL="176213" indent="0">
              <a:buSzPct val="109000"/>
              <a:buNone/>
            </a:pPr>
            <a:r>
              <a:rPr lang="de-DE" dirty="0">
                <a:solidFill>
                  <a:srgbClr val="124162"/>
                </a:solidFill>
              </a:rPr>
              <a:t>Bitte prüfen Sie regelmäßig Ihr E-Mail-Postfach. </a:t>
            </a:r>
          </a:p>
          <a:p>
            <a:pPr marL="176213" indent="0">
              <a:buSzPct val="109000"/>
              <a:buNone/>
            </a:pPr>
            <a:endParaRPr lang="de-DE" dirty="0">
              <a:solidFill>
                <a:srgbClr val="124162"/>
              </a:solidFill>
            </a:endParaRPr>
          </a:p>
          <a:p>
            <a:pPr marL="465138" indent="-285750" algn="l">
              <a:buFont typeface="Wingdings" panose="05000000000000000000" pitchFamily="2" charset="2"/>
              <a:buChar char="à"/>
            </a:pPr>
            <a:r>
              <a:rPr lang="de-DE" altLang="de-DE" dirty="0">
                <a:solidFill>
                  <a:srgbClr val="124162"/>
                </a:solidFill>
              </a:rPr>
              <a:t>Wer sich früh bewirbt, bekommt früh eine Einladung und kann besser planen. Versand der Einladungen ab Anfang Juli</a:t>
            </a:r>
          </a:p>
          <a:p>
            <a:pPr marL="179388" indent="0" algn="l">
              <a:buNone/>
            </a:pPr>
            <a:endParaRPr lang="de-DE" altLang="de-DE" dirty="0">
              <a:solidFill>
                <a:srgbClr val="124162"/>
              </a:solidFill>
            </a:endParaRPr>
          </a:p>
          <a:p>
            <a:pPr marL="176213" indent="0">
              <a:buSzPct val="109000"/>
              <a:buNone/>
            </a:pPr>
            <a:endParaRPr lang="de-DE" dirty="0">
              <a:solidFill>
                <a:srgbClr val="124162"/>
              </a:solidFill>
            </a:endParaRPr>
          </a:p>
          <a:p>
            <a:pPr marL="0" indent="0">
              <a:buNone/>
            </a:pPr>
            <a:endParaRPr lang="de-DE" dirty="0"/>
          </a:p>
        </p:txBody>
      </p:sp>
      <p:sp>
        <p:nvSpPr>
          <p:cNvPr id="5" name="Foliennummernplatzhalter 4">
            <a:extLst>
              <a:ext uri="{FF2B5EF4-FFF2-40B4-BE49-F238E27FC236}">
                <a16:creationId xmlns:a16="http://schemas.microsoft.com/office/drawing/2014/main" id="{B2880C6A-10B8-4488-910D-B5FE8DA19BEF}"/>
              </a:ext>
            </a:extLst>
          </p:cNvPr>
          <p:cNvSpPr>
            <a:spLocks noGrp="1"/>
          </p:cNvSpPr>
          <p:nvPr>
            <p:ph type="sldNum" sz="quarter" idx="10"/>
          </p:nvPr>
        </p:nvSpPr>
        <p:spPr/>
        <p:txBody>
          <a:bodyPr/>
          <a:lstStyle/>
          <a:p>
            <a:fld id="{E4E86D05-C121-4A60-9A22-18C5549D6ECB}" type="slidenum">
              <a:rPr lang="en-US" smtClean="0"/>
              <a:pPr/>
              <a:t>13</a:t>
            </a:fld>
            <a:endParaRPr lang="en-US" dirty="0"/>
          </a:p>
        </p:txBody>
      </p:sp>
    </p:spTree>
    <p:extLst>
      <p:ext uri="{BB962C8B-B14F-4D97-AF65-F5344CB8AC3E}">
        <p14:creationId xmlns:p14="http://schemas.microsoft.com/office/powerpoint/2010/main" val="125968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hteck 62">
            <a:extLst>
              <a:ext uri="{FF2B5EF4-FFF2-40B4-BE49-F238E27FC236}">
                <a16:creationId xmlns:a16="http://schemas.microsoft.com/office/drawing/2014/main" id="{E9EE947F-DE97-4B53-8E5B-1F59F681EA35}"/>
              </a:ext>
            </a:extLst>
          </p:cNvPr>
          <p:cNvSpPr/>
          <p:nvPr/>
        </p:nvSpPr>
        <p:spPr>
          <a:xfrm>
            <a:off x="1698171" y="5733879"/>
            <a:ext cx="8978996" cy="858038"/>
          </a:xfrm>
          <a:prstGeom prst="rect">
            <a:avLst/>
          </a:prstGeom>
          <a:gradFill flip="none" rotWithShape="1">
            <a:gsLst>
              <a:gs pos="0">
                <a:schemeClr val="accent3">
                  <a:lumMod val="75000"/>
                  <a:alpha val="82000"/>
                </a:schemeClr>
              </a:gs>
              <a:gs pos="100000">
                <a:schemeClr val="accent3">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62" name="Rechteck 61">
            <a:extLst>
              <a:ext uri="{FF2B5EF4-FFF2-40B4-BE49-F238E27FC236}">
                <a16:creationId xmlns:a16="http://schemas.microsoft.com/office/drawing/2014/main" id="{1255C0E2-8777-49DB-9289-BA91FB666C7C}"/>
              </a:ext>
            </a:extLst>
          </p:cNvPr>
          <p:cNvSpPr/>
          <p:nvPr/>
        </p:nvSpPr>
        <p:spPr>
          <a:xfrm>
            <a:off x="1698171" y="4826459"/>
            <a:ext cx="8978996" cy="858038"/>
          </a:xfrm>
          <a:prstGeom prst="rect">
            <a:avLst/>
          </a:prstGeom>
          <a:gradFill flip="none" rotWithShape="1">
            <a:gsLst>
              <a:gs pos="79000">
                <a:srgbClr val="56637C"/>
              </a:gs>
              <a:gs pos="0">
                <a:schemeClr val="accent3">
                  <a:lumMod val="75000"/>
                  <a:alpha val="52000"/>
                </a:schemeClr>
              </a:gs>
              <a:gs pos="100000">
                <a:schemeClr val="accent3">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61" name="Rechteck 60">
            <a:extLst>
              <a:ext uri="{FF2B5EF4-FFF2-40B4-BE49-F238E27FC236}">
                <a16:creationId xmlns:a16="http://schemas.microsoft.com/office/drawing/2014/main" id="{82C4D85E-A9B9-47A4-BD71-61359C006AFF}"/>
              </a:ext>
            </a:extLst>
          </p:cNvPr>
          <p:cNvSpPr/>
          <p:nvPr/>
        </p:nvSpPr>
        <p:spPr>
          <a:xfrm>
            <a:off x="1698171" y="3919038"/>
            <a:ext cx="8978996" cy="858038"/>
          </a:xfrm>
          <a:prstGeom prst="rect">
            <a:avLst/>
          </a:prstGeom>
          <a:gradFill flip="none" rotWithShape="1">
            <a:gsLst>
              <a:gs pos="0">
                <a:schemeClr val="accent3">
                  <a:lumMod val="60000"/>
                  <a:lumOff val="40000"/>
                  <a:alpha val="70000"/>
                </a:schemeClr>
              </a:gs>
              <a:gs pos="100000">
                <a:schemeClr val="accent3">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60" name="Rechteck 59">
            <a:extLst>
              <a:ext uri="{FF2B5EF4-FFF2-40B4-BE49-F238E27FC236}">
                <a16:creationId xmlns:a16="http://schemas.microsoft.com/office/drawing/2014/main" id="{5C04A66B-86BF-4093-BB68-4AED3FBEF6D1}"/>
              </a:ext>
            </a:extLst>
          </p:cNvPr>
          <p:cNvSpPr/>
          <p:nvPr/>
        </p:nvSpPr>
        <p:spPr>
          <a:xfrm>
            <a:off x="1698171" y="3011617"/>
            <a:ext cx="8978996" cy="858038"/>
          </a:xfrm>
          <a:prstGeom prst="rect">
            <a:avLst/>
          </a:prstGeom>
          <a:gradFill flip="none" rotWithShape="1">
            <a:gsLst>
              <a:gs pos="0">
                <a:schemeClr val="accent3">
                  <a:lumMod val="40000"/>
                  <a:lumOff val="60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9" name="Rechteck 58">
            <a:extLst>
              <a:ext uri="{FF2B5EF4-FFF2-40B4-BE49-F238E27FC236}">
                <a16:creationId xmlns:a16="http://schemas.microsoft.com/office/drawing/2014/main" id="{546002D3-30B9-4707-A59C-EE6C64DE3F2C}"/>
              </a:ext>
            </a:extLst>
          </p:cNvPr>
          <p:cNvSpPr/>
          <p:nvPr/>
        </p:nvSpPr>
        <p:spPr>
          <a:xfrm>
            <a:off x="1698171" y="2104196"/>
            <a:ext cx="8978996" cy="858038"/>
          </a:xfrm>
          <a:prstGeom prst="rect">
            <a:avLst/>
          </a:prstGeom>
          <a:gradFill flip="none" rotWithShape="1">
            <a:gsLst>
              <a:gs pos="0">
                <a:schemeClr val="accent3">
                  <a:lumMod val="20000"/>
                  <a:lumOff val="80000"/>
                </a:schemeClr>
              </a:gs>
              <a:gs pos="100000">
                <a:schemeClr val="accent3">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2" name="Rechteck 11">
            <a:extLst>
              <a:ext uri="{FF2B5EF4-FFF2-40B4-BE49-F238E27FC236}">
                <a16:creationId xmlns:a16="http://schemas.microsoft.com/office/drawing/2014/main" id="{283CDFF3-7627-4D31-94BE-042CD4FE9E37}"/>
              </a:ext>
            </a:extLst>
          </p:cNvPr>
          <p:cNvSpPr/>
          <p:nvPr/>
        </p:nvSpPr>
        <p:spPr>
          <a:xfrm>
            <a:off x="1698171" y="1196775"/>
            <a:ext cx="8978996" cy="858038"/>
          </a:xfrm>
          <a:prstGeom prst="rect">
            <a:avLst/>
          </a:prstGeom>
          <a:gradFill flip="none" rotWithShape="1">
            <a:gsLst>
              <a:gs pos="22000">
                <a:srgbClr val="EFF1F4"/>
              </a:gs>
              <a:gs pos="0">
                <a:schemeClr val="bg1"/>
              </a:gs>
              <a:gs pos="100000">
                <a:schemeClr val="accent3">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aphicFrame>
        <p:nvGraphicFramePr>
          <p:cNvPr id="7" name="Objekt 6" hidden="1">
            <a:extLst>
              <a:ext uri="{FF2B5EF4-FFF2-40B4-BE49-F238E27FC236}">
                <a16:creationId xmlns:a16="http://schemas.microsoft.com/office/drawing/2014/main" id="{E171B913-6360-482D-86FE-02E3B2C6069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Objekt 6" hidden="1">
                        <a:extLst>
                          <a:ext uri="{FF2B5EF4-FFF2-40B4-BE49-F238E27FC236}">
                            <a16:creationId xmlns:a16="http://schemas.microsoft.com/office/drawing/2014/main" id="{E171B913-6360-482D-86FE-02E3B2C606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30A81EB8-F386-42F9-839F-DB3E882D4F0E}"/>
              </a:ext>
            </a:extLst>
          </p:cNvPr>
          <p:cNvSpPr>
            <a:spLocks noGrp="1"/>
          </p:cNvSpPr>
          <p:nvPr>
            <p:ph type="sldNum" sz="quarter" idx="12"/>
          </p:nvPr>
        </p:nvSpPr>
        <p:spPr/>
        <p:txBody>
          <a:bodyPr/>
          <a:lstStyle/>
          <a:p>
            <a:fld id="{E4E86D05-C121-4A60-9A22-18C5549D6ECB}" type="slidenum">
              <a:rPr lang="de-DE" smtClean="0"/>
              <a:pPr/>
              <a:t>14</a:t>
            </a:fld>
            <a:endParaRPr lang="de-DE" dirty="0"/>
          </a:p>
        </p:txBody>
      </p:sp>
      <p:sp>
        <p:nvSpPr>
          <p:cNvPr id="4" name="Titel 3">
            <a:extLst>
              <a:ext uri="{FF2B5EF4-FFF2-40B4-BE49-F238E27FC236}">
                <a16:creationId xmlns:a16="http://schemas.microsoft.com/office/drawing/2014/main" id="{1673141C-3759-4383-8F3E-1985D73E393E}"/>
              </a:ext>
            </a:extLst>
          </p:cNvPr>
          <p:cNvSpPr>
            <a:spLocks noGrp="1"/>
          </p:cNvSpPr>
          <p:nvPr>
            <p:ph type="title"/>
          </p:nvPr>
        </p:nvSpPr>
        <p:spPr/>
        <p:txBody>
          <a:bodyPr/>
          <a:lstStyle/>
          <a:p>
            <a:r>
              <a:rPr lang="de-DE" dirty="0"/>
              <a:t>Das Bewerbungsverfahren im Überblick</a:t>
            </a:r>
          </a:p>
        </p:txBody>
      </p:sp>
      <p:sp>
        <p:nvSpPr>
          <p:cNvPr id="6" name="Ellipse 5">
            <a:extLst>
              <a:ext uri="{FF2B5EF4-FFF2-40B4-BE49-F238E27FC236}">
                <a16:creationId xmlns:a16="http://schemas.microsoft.com/office/drawing/2014/main" id="{B44F11E2-ED27-44CA-B5B2-45A6B8392A8A}"/>
              </a:ext>
            </a:extLst>
          </p:cNvPr>
          <p:cNvSpPr/>
          <p:nvPr/>
        </p:nvSpPr>
        <p:spPr>
          <a:xfrm>
            <a:off x="598224" y="1196775"/>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1</a:t>
            </a:r>
          </a:p>
        </p:txBody>
      </p:sp>
      <p:sp>
        <p:nvSpPr>
          <p:cNvPr id="27" name="Ellipse 26">
            <a:extLst>
              <a:ext uri="{FF2B5EF4-FFF2-40B4-BE49-F238E27FC236}">
                <a16:creationId xmlns:a16="http://schemas.microsoft.com/office/drawing/2014/main" id="{8BF3C30F-1178-4A41-9D95-D4AFE6810224}"/>
              </a:ext>
            </a:extLst>
          </p:cNvPr>
          <p:cNvSpPr/>
          <p:nvPr/>
        </p:nvSpPr>
        <p:spPr>
          <a:xfrm>
            <a:off x="598224" y="2096848"/>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2</a:t>
            </a:r>
          </a:p>
        </p:txBody>
      </p:sp>
      <p:sp>
        <p:nvSpPr>
          <p:cNvPr id="28" name="Ellipse 27">
            <a:extLst>
              <a:ext uri="{FF2B5EF4-FFF2-40B4-BE49-F238E27FC236}">
                <a16:creationId xmlns:a16="http://schemas.microsoft.com/office/drawing/2014/main" id="{53B0F12C-458E-41BF-B4FE-C68E108FD1A8}"/>
              </a:ext>
            </a:extLst>
          </p:cNvPr>
          <p:cNvSpPr/>
          <p:nvPr/>
        </p:nvSpPr>
        <p:spPr>
          <a:xfrm>
            <a:off x="598224" y="2996921"/>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3</a:t>
            </a:r>
          </a:p>
        </p:txBody>
      </p:sp>
      <p:sp>
        <p:nvSpPr>
          <p:cNvPr id="29" name="Ellipse 28">
            <a:extLst>
              <a:ext uri="{FF2B5EF4-FFF2-40B4-BE49-F238E27FC236}">
                <a16:creationId xmlns:a16="http://schemas.microsoft.com/office/drawing/2014/main" id="{F8B1949B-A133-4FFB-BE3D-3BDD64A37D31}"/>
              </a:ext>
            </a:extLst>
          </p:cNvPr>
          <p:cNvSpPr/>
          <p:nvPr/>
        </p:nvSpPr>
        <p:spPr>
          <a:xfrm>
            <a:off x="598224" y="3896994"/>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4</a:t>
            </a:r>
          </a:p>
        </p:txBody>
      </p:sp>
      <p:sp>
        <p:nvSpPr>
          <p:cNvPr id="30" name="Ellipse 29">
            <a:extLst>
              <a:ext uri="{FF2B5EF4-FFF2-40B4-BE49-F238E27FC236}">
                <a16:creationId xmlns:a16="http://schemas.microsoft.com/office/drawing/2014/main" id="{04D4B01A-B725-44FE-BED0-C89532177A8B}"/>
              </a:ext>
            </a:extLst>
          </p:cNvPr>
          <p:cNvSpPr/>
          <p:nvPr/>
        </p:nvSpPr>
        <p:spPr>
          <a:xfrm>
            <a:off x="598224" y="4797067"/>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5</a:t>
            </a:r>
          </a:p>
        </p:txBody>
      </p:sp>
      <p:sp>
        <p:nvSpPr>
          <p:cNvPr id="31" name="Ellipse 30">
            <a:extLst>
              <a:ext uri="{FF2B5EF4-FFF2-40B4-BE49-F238E27FC236}">
                <a16:creationId xmlns:a16="http://schemas.microsoft.com/office/drawing/2014/main" id="{49E20A68-8AA8-40D7-8AB9-5103382CCDCD}"/>
              </a:ext>
            </a:extLst>
          </p:cNvPr>
          <p:cNvSpPr/>
          <p:nvPr/>
        </p:nvSpPr>
        <p:spPr>
          <a:xfrm>
            <a:off x="598224" y="5697138"/>
            <a:ext cx="864000" cy="864000"/>
          </a:xfrm>
          <a:prstGeom prst="ellipse">
            <a:avLst/>
          </a:prstGeom>
          <a:gradFill flip="none" rotWithShape="1">
            <a:gsLst>
              <a:gs pos="0">
                <a:srgbClr val="12235B">
                  <a:alpha val="88000"/>
                </a:srgbClr>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2800" dirty="0">
                <a:ln w="0"/>
                <a:solidFill>
                  <a:schemeClr val="bg1"/>
                </a:solidFill>
                <a:effectLst>
                  <a:outerShdw blurRad="38100" dist="19050" dir="2700000" algn="tl" rotWithShape="0">
                    <a:schemeClr val="dk1">
                      <a:alpha val="40000"/>
                    </a:schemeClr>
                  </a:outerShdw>
                </a:effectLst>
              </a:rPr>
              <a:t>6</a:t>
            </a:r>
          </a:p>
        </p:txBody>
      </p:sp>
      <p:sp>
        <p:nvSpPr>
          <p:cNvPr id="9" name="Textfeld 8">
            <a:extLst>
              <a:ext uri="{FF2B5EF4-FFF2-40B4-BE49-F238E27FC236}">
                <a16:creationId xmlns:a16="http://schemas.microsoft.com/office/drawing/2014/main" id="{DEF9FF58-E79B-426C-B724-C2AC732164CF}"/>
              </a:ext>
            </a:extLst>
          </p:cNvPr>
          <p:cNvSpPr txBox="1"/>
          <p:nvPr/>
        </p:nvSpPr>
        <p:spPr>
          <a:xfrm>
            <a:off x="1766923" y="1480420"/>
            <a:ext cx="9370882" cy="344710"/>
          </a:xfrm>
          <a:prstGeom prst="rect">
            <a:avLst/>
          </a:prstGeom>
        </p:spPr>
        <p:txBody>
          <a:bodyPr vert="horz" wrap="square" lIns="0" tIns="0" rIns="0" bIns="0" rtlCol="0">
            <a:noAutofit/>
          </a:bodyPr>
          <a:lstStyle/>
          <a:p>
            <a:pPr algn="l"/>
            <a:r>
              <a:rPr lang="de-DE" b="1" dirty="0">
                <a:solidFill>
                  <a:srgbClr val="0070C0"/>
                </a:solidFill>
              </a:rPr>
              <a:t>Registrierung bei hochschulstart.de </a:t>
            </a:r>
          </a:p>
        </p:txBody>
      </p:sp>
      <p:pic>
        <p:nvPicPr>
          <p:cNvPr id="33" name="Grafik 32">
            <a:extLst>
              <a:ext uri="{FF2B5EF4-FFF2-40B4-BE49-F238E27FC236}">
                <a16:creationId xmlns:a16="http://schemas.microsoft.com/office/drawing/2014/main" id="{22AC8B69-B706-4EAD-8E9A-C373EA724786}"/>
              </a:ext>
            </a:extLst>
          </p:cNvPr>
          <p:cNvPicPr>
            <a:picLocks noChangeAspect="1"/>
          </p:cNvPicPr>
          <p:nvPr/>
        </p:nvPicPr>
        <p:blipFill>
          <a:blip r:embed="rId5"/>
          <a:stretch>
            <a:fillRect/>
          </a:stretch>
        </p:blipFill>
        <p:spPr>
          <a:xfrm>
            <a:off x="5477498" y="1415730"/>
            <a:ext cx="974866" cy="432000"/>
          </a:xfrm>
          <a:prstGeom prst="rect">
            <a:avLst/>
          </a:prstGeom>
        </p:spPr>
      </p:pic>
      <p:sp>
        <p:nvSpPr>
          <p:cNvPr id="34" name="Textfeld 33">
            <a:extLst>
              <a:ext uri="{FF2B5EF4-FFF2-40B4-BE49-F238E27FC236}">
                <a16:creationId xmlns:a16="http://schemas.microsoft.com/office/drawing/2014/main" id="{017FFB2A-49F6-4BC7-96D2-38BDD02FBE60}"/>
              </a:ext>
            </a:extLst>
          </p:cNvPr>
          <p:cNvSpPr txBox="1"/>
          <p:nvPr/>
        </p:nvSpPr>
        <p:spPr>
          <a:xfrm>
            <a:off x="1766923" y="2273768"/>
            <a:ext cx="8848367" cy="687080"/>
          </a:xfrm>
          <a:prstGeom prst="rect">
            <a:avLst/>
          </a:prstGeom>
        </p:spPr>
        <p:txBody>
          <a:bodyPr vert="horz" wrap="square" lIns="0" tIns="0" rIns="0" bIns="0" rtlCol="0">
            <a:noAutofit/>
          </a:bodyPr>
          <a:lstStyle/>
          <a:p>
            <a:pPr algn="l"/>
            <a:r>
              <a:rPr lang="de-DE" b="1" dirty="0">
                <a:solidFill>
                  <a:srgbClr val="0070C0"/>
                </a:solidFill>
              </a:rPr>
              <a:t>Online-Bewerbung im Campus-</a:t>
            </a:r>
            <a:r>
              <a:rPr lang="de-DE" b="1" dirty="0" err="1">
                <a:solidFill>
                  <a:srgbClr val="0070C0"/>
                </a:solidFill>
              </a:rPr>
              <a:t>PoRTal</a:t>
            </a:r>
            <a:r>
              <a:rPr lang="de-DE" b="1" dirty="0">
                <a:solidFill>
                  <a:srgbClr val="0070C0"/>
                </a:solidFill>
              </a:rPr>
              <a:t> der Hochschule Reutlingen (ab Ende April bis </a:t>
            </a:r>
            <a:r>
              <a:rPr lang="de-DE" b="1" dirty="0">
                <a:solidFill>
                  <a:srgbClr val="FF0000"/>
                </a:solidFill>
              </a:rPr>
              <a:t>15. Juli</a:t>
            </a:r>
            <a:r>
              <a:rPr lang="de-DE" b="1" dirty="0">
                <a:solidFill>
                  <a:srgbClr val="0070C0"/>
                </a:solidFill>
              </a:rPr>
              <a:t>)</a:t>
            </a:r>
          </a:p>
          <a:p>
            <a:pPr marL="171450" indent="-171450" algn="l">
              <a:buFont typeface="Arial" panose="020B0604020202020204" pitchFamily="34" charset="0"/>
              <a:buChar char="•"/>
            </a:pPr>
            <a:r>
              <a:rPr lang="de-DE" sz="1200" dirty="0">
                <a:hlinkClick r:id="rId6"/>
              </a:rPr>
              <a:t>https://hisinone.reutlingen-university.de</a:t>
            </a:r>
            <a:r>
              <a:rPr lang="de-DE" sz="1200" dirty="0"/>
              <a:t>  - bis zu 3 Bewerbungen an der HS RT möglich – </a:t>
            </a:r>
            <a:r>
              <a:rPr lang="de-DE" sz="1200" b="1" dirty="0"/>
              <a:t>Priorisierung beachten!</a:t>
            </a:r>
            <a:endParaRPr lang="de-DE" dirty="0"/>
          </a:p>
          <a:p>
            <a:pPr algn="l"/>
            <a:endParaRPr lang="de-DE" sz="1200" dirty="0"/>
          </a:p>
        </p:txBody>
      </p:sp>
      <p:sp>
        <p:nvSpPr>
          <p:cNvPr id="51" name="Textfeld 50">
            <a:extLst>
              <a:ext uri="{FF2B5EF4-FFF2-40B4-BE49-F238E27FC236}">
                <a16:creationId xmlns:a16="http://schemas.microsoft.com/office/drawing/2014/main" id="{2EB16173-24C2-4545-8CB5-1A79096B6EA5}"/>
              </a:ext>
            </a:extLst>
          </p:cNvPr>
          <p:cNvSpPr txBox="1"/>
          <p:nvPr/>
        </p:nvSpPr>
        <p:spPr>
          <a:xfrm>
            <a:off x="1763485" y="3106698"/>
            <a:ext cx="8848367" cy="704618"/>
          </a:xfrm>
          <a:prstGeom prst="rect">
            <a:avLst/>
          </a:prstGeom>
        </p:spPr>
        <p:txBody>
          <a:bodyPr vert="horz" wrap="square" lIns="0" tIns="0" rIns="0" bIns="0" rtlCol="0">
            <a:noAutofit/>
          </a:bodyPr>
          <a:lstStyle/>
          <a:p>
            <a:pPr algn="l"/>
            <a:r>
              <a:rPr lang="de-DE" b="1" dirty="0">
                <a:solidFill>
                  <a:srgbClr val="0070C0"/>
                </a:solidFill>
              </a:rPr>
              <a:t>Einladung zur Aufnahmeprüfung</a:t>
            </a:r>
          </a:p>
          <a:p>
            <a:pPr marL="171450" indent="-171450" algn="l">
              <a:buFont typeface="Arial" panose="020B0604020202020204" pitchFamily="34" charset="0"/>
              <a:buChar char="•"/>
            </a:pPr>
            <a:r>
              <a:rPr lang="de-DE" altLang="de-DE" sz="1200" dirty="0"/>
              <a:t>Wer sich früh bewirbt, bekommt früh eine Einladung und kann besser planen.</a:t>
            </a:r>
          </a:p>
          <a:p>
            <a:pPr marL="171450" indent="-171450" algn="l">
              <a:buFont typeface="Arial" panose="020B0604020202020204" pitchFamily="34" charset="0"/>
              <a:buChar char="•"/>
            </a:pPr>
            <a:r>
              <a:rPr lang="de-DE" altLang="de-DE" sz="1200" dirty="0"/>
              <a:t>Versand der Einladungen ab Anfang Juli</a:t>
            </a:r>
          </a:p>
          <a:p>
            <a:pPr algn="l"/>
            <a:endParaRPr lang="de-DE" sz="1200" dirty="0"/>
          </a:p>
          <a:p>
            <a:pPr algn="l"/>
            <a:endParaRPr lang="de-DE" dirty="0"/>
          </a:p>
        </p:txBody>
      </p:sp>
      <p:sp>
        <p:nvSpPr>
          <p:cNvPr id="52" name="Textfeld 51">
            <a:extLst>
              <a:ext uri="{FF2B5EF4-FFF2-40B4-BE49-F238E27FC236}">
                <a16:creationId xmlns:a16="http://schemas.microsoft.com/office/drawing/2014/main" id="{3049DC6A-7979-49D9-88A6-D5C7AD3D4A2F}"/>
              </a:ext>
            </a:extLst>
          </p:cNvPr>
          <p:cNvSpPr txBox="1"/>
          <p:nvPr/>
        </p:nvSpPr>
        <p:spPr>
          <a:xfrm>
            <a:off x="1763485" y="3919038"/>
            <a:ext cx="8848367" cy="828648"/>
          </a:xfrm>
          <a:prstGeom prst="rect">
            <a:avLst/>
          </a:prstGeom>
        </p:spPr>
        <p:txBody>
          <a:bodyPr vert="horz" wrap="square" lIns="0" tIns="0" rIns="0" bIns="0" rtlCol="0">
            <a:noAutofit/>
          </a:bodyPr>
          <a:lstStyle/>
          <a:p>
            <a:pPr algn="l"/>
            <a:r>
              <a:rPr lang="de-DE" b="1" dirty="0">
                <a:solidFill>
                  <a:srgbClr val="0070C0"/>
                </a:solidFill>
              </a:rPr>
              <a:t>Aufnahmeprüfung</a:t>
            </a:r>
          </a:p>
          <a:p>
            <a:pPr marL="171450" indent="-171450" algn="l">
              <a:buFont typeface="Arial" panose="020B0604020202020204" pitchFamily="34" charset="0"/>
              <a:buChar char="•"/>
            </a:pPr>
            <a:r>
              <a:rPr lang="de-DE" sz="1200" dirty="0">
                <a:solidFill>
                  <a:srgbClr val="FF0000"/>
                </a:solidFill>
              </a:rPr>
              <a:t>Zeitraum 08./09./10./16./17./18./19. Juli 2024</a:t>
            </a:r>
          </a:p>
          <a:p>
            <a:pPr marL="171450" indent="-171450">
              <a:buFont typeface="Arial" panose="020B0604020202020204" pitchFamily="34" charset="0"/>
              <a:buChar char="•"/>
            </a:pPr>
            <a:r>
              <a:rPr lang="de-DE" sz="1200" dirty="0">
                <a:solidFill>
                  <a:srgbClr val="124162"/>
                </a:solidFill>
              </a:rPr>
              <a:t>Terminvergabe erfolgt kurzfristig vor den oben genannten Terminen per E-Mail. </a:t>
            </a:r>
          </a:p>
          <a:p>
            <a:pPr marL="171450" indent="-171450">
              <a:buFont typeface="Arial" panose="020B0604020202020204" pitchFamily="34" charset="0"/>
              <a:buChar char="•"/>
            </a:pPr>
            <a:r>
              <a:rPr lang="de-DE" sz="1200" dirty="0">
                <a:solidFill>
                  <a:srgbClr val="124162"/>
                </a:solidFill>
              </a:rPr>
              <a:t>Sie erhalten eine E-Mail mit Ihrem Prüfungstermin und dem Online-Link.</a:t>
            </a:r>
            <a:endParaRPr lang="de-DE" sz="1200" dirty="0"/>
          </a:p>
          <a:p>
            <a:pPr algn="l"/>
            <a:endParaRPr lang="de-DE" dirty="0"/>
          </a:p>
        </p:txBody>
      </p:sp>
      <p:sp>
        <p:nvSpPr>
          <p:cNvPr id="53" name="Textfeld 52">
            <a:extLst>
              <a:ext uri="{FF2B5EF4-FFF2-40B4-BE49-F238E27FC236}">
                <a16:creationId xmlns:a16="http://schemas.microsoft.com/office/drawing/2014/main" id="{5E3A2B42-7D00-4949-9D9D-1B17F09D518B}"/>
              </a:ext>
            </a:extLst>
          </p:cNvPr>
          <p:cNvSpPr txBox="1"/>
          <p:nvPr/>
        </p:nvSpPr>
        <p:spPr>
          <a:xfrm>
            <a:off x="1766923" y="4797067"/>
            <a:ext cx="8848367" cy="858038"/>
          </a:xfrm>
          <a:prstGeom prst="rect">
            <a:avLst/>
          </a:prstGeom>
        </p:spPr>
        <p:txBody>
          <a:bodyPr vert="horz" wrap="square" lIns="0" tIns="0" rIns="0" bIns="0" rtlCol="0">
            <a:noAutofit/>
          </a:bodyPr>
          <a:lstStyle/>
          <a:p>
            <a:pPr algn="l"/>
            <a:r>
              <a:rPr lang="de-DE" b="1" dirty="0">
                <a:solidFill>
                  <a:srgbClr val="0070C0"/>
                </a:solidFill>
              </a:rPr>
              <a:t>Angebot Studienplatz</a:t>
            </a:r>
          </a:p>
          <a:p>
            <a:pPr marL="171450" indent="-171450" algn="l">
              <a:buFont typeface="Arial" panose="020B0604020202020204" pitchFamily="34" charset="0"/>
              <a:buChar char="•"/>
            </a:pPr>
            <a:r>
              <a:rPr lang="de-DE" sz="1200" dirty="0"/>
              <a:t>Vergabe der Studienplätze nach persönlicher </a:t>
            </a:r>
            <a:r>
              <a:rPr lang="de-DE" sz="1200" b="1" dirty="0"/>
              <a:t>Priorisierung</a:t>
            </a:r>
            <a:r>
              <a:rPr lang="de-DE" sz="1200" dirty="0"/>
              <a:t> und nach den Koordinierungsregeln von hochschulstart.de</a:t>
            </a:r>
          </a:p>
          <a:p>
            <a:pPr marL="171450" indent="-171450" algn="l">
              <a:buFont typeface="Arial" panose="020B0604020202020204" pitchFamily="34" charset="0"/>
              <a:buChar char="•"/>
            </a:pPr>
            <a:r>
              <a:rPr lang="de-DE" sz="1200" dirty="0"/>
              <a:t>Angebot annehmen und Online-Immatrikulation beantragen</a:t>
            </a:r>
          </a:p>
          <a:p>
            <a:pPr marL="171450" indent="-171450" algn="l">
              <a:buFont typeface="Arial" panose="020B0604020202020204" pitchFamily="34" charset="0"/>
              <a:buChar char="•"/>
            </a:pPr>
            <a:r>
              <a:rPr lang="de-DE" sz="1200" dirty="0"/>
              <a:t>Zulassungsbescheid erhalten</a:t>
            </a:r>
            <a:endParaRPr lang="de-DE" dirty="0"/>
          </a:p>
        </p:txBody>
      </p:sp>
      <p:sp>
        <p:nvSpPr>
          <p:cNvPr id="54" name="Textfeld 53">
            <a:extLst>
              <a:ext uri="{FF2B5EF4-FFF2-40B4-BE49-F238E27FC236}">
                <a16:creationId xmlns:a16="http://schemas.microsoft.com/office/drawing/2014/main" id="{496A0D43-D3CC-4B01-92DF-9D3BD8CC42FD}"/>
              </a:ext>
            </a:extLst>
          </p:cNvPr>
          <p:cNvSpPr txBox="1"/>
          <p:nvPr/>
        </p:nvSpPr>
        <p:spPr>
          <a:xfrm>
            <a:off x="1766923" y="5697138"/>
            <a:ext cx="9370882" cy="858038"/>
          </a:xfrm>
          <a:prstGeom prst="rect">
            <a:avLst/>
          </a:prstGeom>
        </p:spPr>
        <p:txBody>
          <a:bodyPr vert="horz" wrap="square" lIns="0" tIns="0" rIns="0" bIns="0" rtlCol="0">
            <a:noAutofit/>
          </a:bodyPr>
          <a:lstStyle/>
          <a:p>
            <a:pPr algn="l"/>
            <a:r>
              <a:rPr lang="de-DE" b="1" dirty="0">
                <a:solidFill>
                  <a:schemeClr val="bg1"/>
                </a:solidFill>
              </a:rPr>
              <a:t>Studienstart</a:t>
            </a:r>
          </a:p>
          <a:p>
            <a:pPr marL="171450" indent="-171450" algn="l">
              <a:buFont typeface="Arial" panose="020B0604020202020204" pitchFamily="34" charset="0"/>
              <a:buChar char="•"/>
            </a:pPr>
            <a:r>
              <a:rPr lang="de-DE" sz="1200" dirty="0">
                <a:solidFill>
                  <a:schemeClr val="bg1"/>
                </a:solidFill>
              </a:rPr>
              <a:t>Infos zum Studienbeginn (Datum und Studienort)</a:t>
            </a:r>
          </a:p>
          <a:p>
            <a:pPr marL="171450" indent="-171450" algn="l">
              <a:buFont typeface="Arial" panose="020B0604020202020204" pitchFamily="34" charset="0"/>
              <a:buChar char="•"/>
            </a:pPr>
            <a:r>
              <a:rPr lang="de-DE" sz="1200" dirty="0">
                <a:solidFill>
                  <a:schemeClr val="bg1"/>
                </a:solidFill>
              </a:rPr>
              <a:t>Semesterstart in Reutlingen ist am </a:t>
            </a:r>
            <a:r>
              <a:rPr lang="de-DE" sz="1200" dirty="0">
                <a:solidFill>
                  <a:srgbClr val="FFC000"/>
                </a:solidFill>
              </a:rPr>
              <a:t>16. September 2024</a:t>
            </a:r>
          </a:p>
          <a:p>
            <a:pPr marL="171450" indent="-171450">
              <a:buFont typeface="Arial" panose="020B0604020202020204" pitchFamily="34" charset="0"/>
              <a:buChar char="•"/>
            </a:pPr>
            <a:r>
              <a:rPr lang="de-DE" sz="1200" dirty="0">
                <a:solidFill>
                  <a:srgbClr val="FFC000"/>
                </a:solidFill>
              </a:rPr>
              <a:t>abweichende Semesterstarts </a:t>
            </a:r>
            <a:r>
              <a:rPr lang="de-DE" sz="1200" dirty="0">
                <a:solidFill>
                  <a:schemeClr val="bg1"/>
                </a:solidFill>
              </a:rPr>
              <a:t>in Frankreich (Anfang Sept), Spanien (Anfang Sept), Irland (Ende Sept) England (Okt) und Polen (Okt)</a:t>
            </a:r>
            <a:endParaRPr lang="de-DE" dirty="0">
              <a:solidFill>
                <a:schemeClr val="bg1"/>
              </a:solidFill>
            </a:endParaRPr>
          </a:p>
        </p:txBody>
      </p:sp>
    </p:spTree>
    <p:extLst>
      <p:ext uri="{BB962C8B-B14F-4D97-AF65-F5344CB8AC3E}">
        <p14:creationId xmlns:p14="http://schemas.microsoft.com/office/powerpoint/2010/main" val="234530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animBg="1"/>
      <p:bldP spid="61" grpId="0" animBg="1"/>
      <p:bldP spid="60" grpId="0" animBg="1"/>
      <p:bldP spid="59" grpId="0" animBg="1"/>
      <p:bldP spid="12" grpId="0" animBg="1"/>
      <p:bldP spid="6" grpId="0" animBg="1"/>
      <p:bldP spid="27" grpId="0" animBg="1"/>
      <p:bldP spid="28" grpId="0" animBg="1"/>
      <p:bldP spid="29" grpId="0" animBg="1"/>
      <p:bldP spid="30" grpId="0" animBg="1"/>
      <p:bldP spid="31" grpId="0" animBg="1"/>
      <p:bldP spid="9" grpId="0"/>
      <p:bldP spid="34" grpId="0"/>
      <p:bldP spid="51" grpId="0"/>
      <p:bldP spid="52" grpId="0"/>
      <p:bldP spid="53"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392299C-10F8-48EA-8F44-CD2BF76912FB}"/>
              </a:ext>
            </a:extLst>
          </p:cNvPr>
          <p:cNvPicPr>
            <a:picLocks noChangeAspect="1"/>
          </p:cNvPicPr>
          <p:nvPr/>
        </p:nvPicPr>
        <p:blipFill>
          <a:blip r:embed="rId3"/>
          <a:stretch>
            <a:fillRect/>
          </a:stretch>
        </p:blipFill>
        <p:spPr>
          <a:xfrm>
            <a:off x="8990293" y="1891434"/>
            <a:ext cx="2049563" cy="4438986"/>
          </a:xfrm>
          <a:prstGeom prst="rect">
            <a:avLst/>
          </a:prstGeom>
        </p:spPr>
      </p:pic>
      <p:pic>
        <p:nvPicPr>
          <p:cNvPr id="7" name="Grafik 6" descr="Smartphone mit einfarbiger Füllung">
            <a:extLst>
              <a:ext uri="{FF2B5EF4-FFF2-40B4-BE49-F238E27FC236}">
                <a16:creationId xmlns:a16="http://schemas.microsoft.com/office/drawing/2014/main" id="{2CF3FDAC-CA62-4AF2-BE2B-08BB88003C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95677" y="965423"/>
            <a:ext cx="5402199" cy="5670424"/>
          </a:xfrm>
          <a:prstGeom prst="rect">
            <a:avLst/>
          </a:prstGeom>
        </p:spPr>
      </p:pic>
      <p:pic>
        <p:nvPicPr>
          <p:cNvPr id="10" name="Grafik 9" descr="Monitor mit einfarbiger Füllung">
            <a:extLst>
              <a:ext uri="{FF2B5EF4-FFF2-40B4-BE49-F238E27FC236}">
                <a16:creationId xmlns:a16="http://schemas.microsoft.com/office/drawing/2014/main" id="{060F9850-9FDD-48FF-8D5C-C19B721178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7351" y="642869"/>
            <a:ext cx="6108100" cy="6108100"/>
          </a:xfrm>
          <a:prstGeom prst="rect">
            <a:avLst/>
          </a:prstGeom>
        </p:spPr>
      </p:pic>
      <p:graphicFrame>
        <p:nvGraphicFramePr>
          <p:cNvPr id="5" name="Objekt 4" hidden="1">
            <a:extLst>
              <a:ext uri="{FF2B5EF4-FFF2-40B4-BE49-F238E27FC236}">
                <a16:creationId xmlns:a16="http://schemas.microsoft.com/office/drawing/2014/main" id="{05311D86-1346-4DD5-A31B-779BC9D5751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06" imgH="306" progId="TCLayout.ActiveDocument.1">
                  <p:embed/>
                </p:oleObj>
              </mc:Choice>
              <mc:Fallback>
                <p:oleObj name="think-cell Slide" r:id="rId8" imgW="306" imgH="306" progId="TCLayout.ActiveDocument.1">
                  <p:embed/>
                  <p:pic>
                    <p:nvPicPr>
                      <p:cNvPr id="5" name="Objekt 4" hidden="1">
                        <a:extLst>
                          <a:ext uri="{FF2B5EF4-FFF2-40B4-BE49-F238E27FC236}">
                            <a16:creationId xmlns:a16="http://schemas.microsoft.com/office/drawing/2014/main" id="{05311D86-1346-4DD5-A31B-779BC9D575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CC92168A-932F-4281-BF46-DCAC37AA34DC}"/>
              </a:ext>
            </a:extLst>
          </p:cNvPr>
          <p:cNvSpPr>
            <a:spLocks noGrp="1"/>
          </p:cNvSpPr>
          <p:nvPr>
            <p:ph type="sldNum" sz="quarter" idx="12"/>
          </p:nvPr>
        </p:nvSpPr>
        <p:spPr/>
        <p:txBody>
          <a:bodyPr/>
          <a:lstStyle/>
          <a:p>
            <a:fld id="{E4E86D05-C121-4A60-9A22-18C5549D6ECB}" type="slidenum">
              <a:rPr lang="de-DE" smtClean="0"/>
              <a:pPr/>
              <a:t>15</a:t>
            </a:fld>
            <a:endParaRPr lang="de-DE" dirty="0"/>
          </a:p>
        </p:txBody>
      </p:sp>
      <p:sp>
        <p:nvSpPr>
          <p:cNvPr id="3" name="Titel 2">
            <a:extLst>
              <a:ext uri="{FF2B5EF4-FFF2-40B4-BE49-F238E27FC236}">
                <a16:creationId xmlns:a16="http://schemas.microsoft.com/office/drawing/2014/main" id="{83B3685C-3A5D-4689-A43A-99DA42AE8AB9}"/>
              </a:ext>
            </a:extLst>
          </p:cNvPr>
          <p:cNvSpPr>
            <a:spLocks noGrp="1"/>
          </p:cNvSpPr>
          <p:nvPr>
            <p:ph type="title"/>
          </p:nvPr>
        </p:nvSpPr>
        <p:spPr/>
        <p:txBody>
          <a:bodyPr vert="horz"/>
          <a:lstStyle/>
          <a:p>
            <a:r>
              <a:rPr lang="de-DE" dirty="0"/>
              <a:t>IMX - </a:t>
            </a:r>
            <a:r>
              <a:rPr lang="de-DE" dirty="0" err="1"/>
              <a:t>Get</a:t>
            </a:r>
            <a:r>
              <a:rPr lang="de-DE" dirty="0"/>
              <a:t> in </a:t>
            </a:r>
            <a:r>
              <a:rPr lang="de-DE" dirty="0" err="1"/>
              <a:t>touch</a:t>
            </a:r>
            <a:endParaRPr lang="de-DE" dirty="0"/>
          </a:p>
        </p:txBody>
      </p:sp>
      <p:sp>
        <p:nvSpPr>
          <p:cNvPr id="11" name="Rechteck: abgerundete Ecken 10">
            <a:extLst>
              <a:ext uri="{FF2B5EF4-FFF2-40B4-BE49-F238E27FC236}">
                <a16:creationId xmlns:a16="http://schemas.microsoft.com/office/drawing/2014/main" id="{31BEF721-E3B7-4DE3-AC96-B8A986CB1FCE}"/>
              </a:ext>
            </a:extLst>
          </p:cNvPr>
          <p:cNvSpPr/>
          <p:nvPr/>
        </p:nvSpPr>
        <p:spPr>
          <a:xfrm>
            <a:off x="9076944" y="3767329"/>
            <a:ext cx="542544" cy="17068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500" b="1" dirty="0">
                <a:latin typeface="Arial" panose="020B0604020202020204" pitchFamily="34" charset="0"/>
                <a:cs typeface="Arial" panose="020B0604020202020204" pitchFamily="34" charset="0"/>
              </a:rPr>
              <a:t>Folgen</a:t>
            </a:r>
          </a:p>
        </p:txBody>
      </p:sp>
      <p:pic>
        <p:nvPicPr>
          <p:cNvPr id="15" name="Grafik 14">
            <a:extLst>
              <a:ext uri="{FF2B5EF4-FFF2-40B4-BE49-F238E27FC236}">
                <a16:creationId xmlns:a16="http://schemas.microsoft.com/office/drawing/2014/main" id="{80E5DF1B-0F3F-4AE8-AEB5-A8ABD957D13B}"/>
              </a:ext>
            </a:extLst>
          </p:cNvPr>
          <p:cNvPicPr>
            <a:picLocks noChangeAspect="1"/>
          </p:cNvPicPr>
          <p:nvPr/>
        </p:nvPicPr>
        <p:blipFill>
          <a:blip r:embed="rId10"/>
          <a:stretch>
            <a:fillRect/>
          </a:stretch>
        </p:blipFill>
        <p:spPr>
          <a:xfrm>
            <a:off x="906713" y="1903626"/>
            <a:ext cx="4508450" cy="2808612"/>
          </a:xfrm>
          <a:prstGeom prst="rect">
            <a:avLst/>
          </a:prstGeom>
        </p:spPr>
      </p:pic>
      <p:pic>
        <p:nvPicPr>
          <p:cNvPr id="17" name="Grafik 16">
            <a:extLst>
              <a:ext uri="{FF2B5EF4-FFF2-40B4-BE49-F238E27FC236}">
                <a16:creationId xmlns:a16="http://schemas.microsoft.com/office/drawing/2014/main" id="{DD3B950A-B0B8-40A5-9CAD-D0A8394F55DB}"/>
              </a:ext>
            </a:extLst>
          </p:cNvPr>
          <p:cNvPicPr>
            <a:picLocks noChangeAspect="1"/>
          </p:cNvPicPr>
          <p:nvPr/>
        </p:nvPicPr>
        <p:blipFill>
          <a:blip r:embed="rId11"/>
          <a:stretch>
            <a:fillRect/>
          </a:stretch>
        </p:blipFill>
        <p:spPr>
          <a:xfrm>
            <a:off x="4289603" y="2170176"/>
            <a:ext cx="1046443" cy="2523774"/>
          </a:xfrm>
          <a:prstGeom prst="rect">
            <a:avLst/>
          </a:prstGeom>
        </p:spPr>
      </p:pic>
      <p:grpSp>
        <p:nvGrpSpPr>
          <p:cNvPr id="38" name="Gruppieren 37">
            <a:extLst>
              <a:ext uri="{FF2B5EF4-FFF2-40B4-BE49-F238E27FC236}">
                <a16:creationId xmlns:a16="http://schemas.microsoft.com/office/drawing/2014/main" id="{21B15DDE-46D5-4978-9B4F-BC80F8D22066}"/>
              </a:ext>
            </a:extLst>
          </p:cNvPr>
          <p:cNvGrpSpPr/>
          <p:nvPr/>
        </p:nvGrpSpPr>
        <p:grpSpPr>
          <a:xfrm>
            <a:off x="4289603" y="164592"/>
            <a:ext cx="3868152" cy="6586377"/>
            <a:chOff x="4289603" y="164592"/>
            <a:chExt cx="3868152" cy="6586377"/>
          </a:xfrm>
        </p:grpSpPr>
        <p:cxnSp>
          <p:nvCxnSpPr>
            <p:cNvPr id="19" name="Gerader Verbinder 18">
              <a:extLst>
                <a:ext uri="{FF2B5EF4-FFF2-40B4-BE49-F238E27FC236}">
                  <a16:creationId xmlns:a16="http://schemas.microsoft.com/office/drawing/2014/main" id="{118A059A-C15B-4FA9-8F83-76C2FF3D625F}"/>
                </a:ext>
              </a:extLst>
            </p:cNvPr>
            <p:cNvCxnSpPr>
              <a:cxnSpLocks/>
            </p:cNvCxnSpPr>
            <p:nvPr/>
          </p:nvCxnSpPr>
          <p:spPr>
            <a:xfrm flipV="1">
              <a:off x="4289603" y="164592"/>
              <a:ext cx="1718658" cy="2005585"/>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1CA6591F-4855-434A-9123-D29619699B97}"/>
                </a:ext>
              </a:extLst>
            </p:cNvPr>
            <p:cNvCxnSpPr>
              <a:cxnSpLocks/>
            </p:cNvCxnSpPr>
            <p:nvPr/>
          </p:nvCxnSpPr>
          <p:spPr>
            <a:xfrm>
              <a:off x="4289603" y="4712238"/>
              <a:ext cx="1731589" cy="1999458"/>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25" name="Rechteck 24">
              <a:extLst>
                <a:ext uri="{FF2B5EF4-FFF2-40B4-BE49-F238E27FC236}">
                  <a16:creationId xmlns:a16="http://schemas.microsoft.com/office/drawing/2014/main" id="{E1952474-6787-45CA-93B0-FF6D114CD03C}"/>
                </a:ext>
              </a:extLst>
            </p:cNvPr>
            <p:cNvSpPr/>
            <p:nvPr/>
          </p:nvSpPr>
          <p:spPr>
            <a:xfrm>
              <a:off x="4289603" y="2170176"/>
              <a:ext cx="1046443" cy="254206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cxnSp>
          <p:nvCxnSpPr>
            <p:cNvPr id="35" name="Gerader Verbinder 34">
              <a:extLst>
                <a:ext uri="{FF2B5EF4-FFF2-40B4-BE49-F238E27FC236}">
                  <a16:creationId xmlns:a16="http://schemas.microsoft.com/office/drawing/2014/main" id="{CB9B8808-1168-48C8-8D0F-42D24575ED74}"/>
                </a:ext>
              </a:extLst>
            </p:cNvPr>
            <p:cNvCxnSpPr>
              <a:cxnSpLocks/>
            </p:cNvCxnSpPr>
            <p:nvPr/>
          </p:nvCxnSpPr>
          <p:spPr>
            <a:xfrm flipV="1">
              <a:off x="5348977" y="222153"/>
              <a:ext cx="2691647" cy="1948024"/>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Gerader Verbinder 41">
              <a:extLst>
                <a:ext uri="{FF2B5EF4-FFF2-40B4-BE49-F238E27FC236}">
                  <a16:creationId xmlns:a16="http://schemas.microsoft.com/office/drawing/2014/main" id="{5D907D70-6E87-45B9-863E-E1F164775E08}"/>
                </a:ext>
              </a:extLst>
            </p:cNvPr>
            <p:cNvCxnSpPr>
              <a:cxnSpLocks/>
            </p:cNvCxnSpPr>
            <p:nvPr/>
          </p:nvCxnSpPr>
          <p:spPr>
            <a:xfrm>
              <a:off x="5336046" y="4687824"/>
              <a:ext cx="2747250" cy="1948023"/>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3D8E28A3-343E-495D-BE89-93D888DCEF33}"/>
                </a:ext>
              </a:extLst>
            </p:cNvPr>
            <p:cNvPicPr>
              <a:picLocks noChangeAspect="1"/>
            </p:cNvPicPr>
            <p:nvPr/>
          </p:nvPicPr>
          <p:blipFill>
            <a:blip r:embed="rId12"/>
            <a:stretch>
              <a:fillRect/>
            </a:stretch>
          </p:blipFill>
          <p:spPr>
            <a:xfrm>
              <a:off x="6021192" y="222153"/>
              <a:ext cx="2114197" cy="6528816"/>
            </a:xfrm>
            <a:prstGeom prst="rect">
              <a:avLst/>
            </a:prstGeom>
          </p:spPr>
        </p:pic>
        <p:sp>
          <p:nvSpPr>
            <p:cNvPr id="34" name="Rechteck 33">
              <a:extLst>
                <a:ext uri="{FF2B5EF4-FFF2-40B4-BE49-F238E27FC236}">
                  <a16:creationId xmlns:a16="http://schemas.microsoft.com/office/drawing/2014/main" id="{4DB4DE16-51CB-4EA5-BB43-F40343971EF4}"/>
                </a:ext>
              </a:extLst>
            </p:cNvPr>
            <p:cNvSpPr/>
            <p:nvPr/>
          </p:nvSpPr>
          <p:spPr>
            <a:xfrm>
              <a:off x="6008261" y="164592"/>
              <a:ext cx="2149494" cy="6547104"/>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pic>
        <p:nvPicPr>
          <p:cNvPr id="47" name="Picture 2">
            <a:extLst>
              <a:ext uri="{FF2B5EF4-FFF2-40B4-BE49-F238E27FC236}">
                <a16:creationId xmlns:a16="http://schemas.microsoft.com/office/drawing/2014/main" id="{58C492A8-F609-41E0-B1AF-E12590896A0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12189" y="164591"/>
            <a:ext cx="1153124" cy="1153124"/>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uppieren 62">
            <a:extLst>
              <a:ext uri="{FF2B5EF4-FFF2-40B4-BE49-F238E27FC236}">
                <a16:creationId xmlns:a16="http://schemas.microsoft.com/office/drawing/2014/main" id="{544796B7-EC36-4F6A-81AF-708F290FAA7B}"/>
              </a:ext>
            </a:extLst>
          </p:cNvPr>
          <p:cNvGrpSpPr/>
          <p:nvPr/>
        </p:nvGrpSpPr>
        <p:grpSpPr>
          <a:xfrm>
            <a:off x="9348216" y="3654417"/>
            <a:ext cx="790523" cy="852476"/>
            <a:chOff x="561088" y="5189688"/>
            <a:chExt cx="932986" cy="979479"/>
          </a:xfrm>
        </p:grpSpPr>
        <p:pic>
          <p:nvPicPr>
            <p:cNvPr id="64" name="Grafik 63" descr="Nach rechts zeigender Finger, Handrücken mit einfarbiger Füllung">
              <a:extLst>
                <a:ext uri="{FF2B5EF4-FFF2-40B4-BE49-F238E27FC236}">
                  <a16:creationId xmlns:a16="http://schemas.microsoft.com/office/drawing/2014/main" id="{5BD61389-7956-417F-86DA-8A5F1362D77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4736376">
              <a:off x="579674" y="5254767"/>
              <a:ext cx="914400" cy="914400"/>
            </a:xfrm>
            <a:prstGeom prst="rect">
              <a:avLst/>
            </a:prstGeom>
          </p:spPr>
        </p:pic>
        <p:cxnSp>
          <p:nvCxnSpPr>
            <p:cNvPr id="65" name="Gerader Verbinder 64">
              <a:extLst>
                <a:ext uri="{FF2B5EF4-FFF2-40B4-BE49-F238E27FC236}">
                  <a16:creationId xmlns:a16="http://schemas.microsoft.com/office/drawing/2014/main" id="{168DE204-4DED-473F-8AA9-98754EE6E526}"/>
                </a:ext>
              </a:extLst>
            </p:cNvPr>
            <p:cNvCxnSpPr>
              <a:cxnSpLocks/>
            </p:cNvCxnSpPr>
            <p:nvPr/>
          </p:nvCxnSpPr>
          <p:spPr>
            <a:xfrm flipH="1">
              <a:off x="652400" y="5482191"/>
              <a:ext cx="69744" cy="1266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Gerader Verbinder 65">
              <a:extLst>
                <a:ext uri="{FF2B5EF4-FFF2-40B4-BE49-F238E27FC236}">
                  <a16:creationId xmlns:a16="http://schemas.microsoft.com/office/drawing/2014/main" id="{0FCDE53D-00EB-46B7-BF00-B21C6D18ADD0}"/>
                </a:ext>
              </a:extLst>
            </p:cNvPr>
            <p:cNvCxnSpPr>
              <a:cxnSpLocks/>
            </p:cNvCxnSpPr>
            <p:nvPr/>
          </p:nvCxnSpPr>
          <p:spPr>
            <a:xfrm>
              <a:off x="561088" y="5379926"/>
              <a:ext cx="126184" cy="4985"/>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Gerader Verbinder 66">
              <a:extLst>
                <a:ext uri="{FF2B5EF4-FFF2-40B4-BE49-F238E27FC236}">
                  <a16:creationId xmlns:a16="http://schemas.microsoft.com/office/drawing/2014/main" id="{0A3BB426-8667-4332-BA47-AEA98E0D1A9E}"/>
                </a:ext>
              </a:extLst>
            </p:cNvPr>
            <p:cNvCxnSpPr/>
            <p:nvPr/>
          </p:nvCxnSpPr>
          <p:spPr>
            <a:xfrm>
              <a:off x="687272" y="5194513"/>
              <a:ext cx="60960" cy="13411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Gerader Verbinder 67">
              <a:extLst>
                <a:ext uri="{FF2B5EF4-FFF2-40B4-BE49-F238E27FC236}">
                  <a16:creationId xmlns:a16="http://schemas.microsoft.com/office/drawing/2014/main" id="{65405831-3C51-4EA5-85E7-7422BDD0D1BD}"/>
                </a:ext>
              </a:extLst>
            </p:cNvPr>
            <p:cNvCxnSpPr>
              <a:cxnSpLocks/>
            </p:cNvCxnSpPr>
            <p:nvPr/>
          </p:nvCxnSpPr>
          <p:spPr>
            <a:xfrm flipH="1">
              <a:off x="851785" y="5189688"/>
              <a:ext cx="49828" cy="1332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Gerader Verbinder 68">
              <a:extLst>
                <a:ext uri="{FF2B5EF4-FFF2-40B4-BE49-F238E27FC236}">
                  <a16:creationId xmlns:a16="http://schemas.microsoft.com/office/drawing/2014/main" id="{168D3BCB-C72E-4BA7-A17E-78F9A656230A}"/>
                </a:ext>
              </a:extLst>
            </p:cNvPr>
            <p:cNvCxnSpPr>
              <a:cxnSpLocks/>
            </p:cNvCxnSpPr>
            <p:nvPr/>
          </p:nvCxnSpPr>
          <p:spPr>
            <a:xfrm flipH="1" flipV="1">
              <a:off x="906713" y="5379926"/>
              <a:ext cx="133200" cy="725"/>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0" name="Gruppieren 69">
            <a:extLst>
              <a:ext uri="{FF2B5EF4-FFF2-40B4-BE49-F238E27FC236}">
                <a16:creationId xmlns:a16="http://schemas.microsoft.com/office/drawing/2014/main" id="{30B38384-900F-4076-AFD9-0FEBAD04AD9B}"/>
              </a:ext>
            </a:extLst>
          </p:cNvPr>
          <p:cNvGrpSpPr/>
          <p:nvPr/>
        </p:nvGrpSpPr>
        <p:grpSpPr>
          <a:xfrm>
            <a:off x="2236321" y="4433253"/>
            <a:ext cx="790523" cy="852476"/>
            <a:chOff x="561088" y="5189688"/>
            <a:chExt cx="932986" cy="979479"/>
          </a:xfrm>
        </p:grpSpPr>
        <p:pic>
          <p:nvPicPr>
            <p:cNvPr id="71" name="Grafik 70" descr="Nach rechts zeigender Finger, Handrücken mit einfarbiger Füllung">
              <a:extLst>
                <a:ext uri="{FF2B5EF4-FFF2-40B4-BE49-F238E27FC236}">
                  <a16:creationId xmlns:a16="http://schemas.microsoft.com/office/drawing/2014/main" id="{0EA00BCE-DC3A-45CB-AF40-4768AB7FCD2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4736376">
              <a:off x="579674" y="5254767"/>
              <a:ext cx="914400" cy="914400"/>
            </a:xfrm>
            <a:prstGeom prst="rect">
              <a:avLst/>
            </a:prstGeom>
          </p:spPr>
        </p:pic>
        <p:cxnSp>
          <p:nvCxnSpPr>
            <p:cNvPr id="72" name="Gerader Verbinder 71">
              <a:extLst>
                <a:ext uri="{FF2B5EF4-FFF2-40B4-BE49-F238E27FC236}">
                  <a16:creationId xmlns:a16="http://schemas.microsoft.com/office/drawing/2014/main" id="{DAEA318D-891E-4877-BC57-95A6436A831B}"/>
                </a:ext>
              </a:extLst>
            </p:cNvPr>
            <p:cNvCxnSpPr>
              <a:cxnSpLocks/>
            </p:cNvCxnSpPr>
            <p:nvPr/>
          </p:nvCxnSpPr>
          <p:spPr>
            <a:xfrm flipH="1">
              <a:off x="652400" y="5482191"/>
              <a:ext cx="69744" cy="1266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Gerader Verbinder 72">
              <a:extLst>
                <a:ext uri="{FF2B5EF4-FFF2-40B4-BE49-F238E27FC236}">
                  <a16:creationId xmlns:a16="http://schemas.microsoft.com/office/drawing/2014/main" id="{5380D321-045E-486A-92F8-0FD68967392B}"/>
                </a:ext>
              </a:extLst>
            </p:cNvPr>
            <p:cNvCxnSpPr>
              <a:cxnSpLocks/>
            </p:cNvCxnSpPr>
            <p:nvPr/>
          </p:nvCxnSpPr>
          <p:spPr>
            <a:xfrm>
              <a:off x="561088" y="5379926"/>
              <a:ext cx="126184" cy="4985"/>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Gerader Verbinder 73">
              <a:extLst>
                <a:ext uri="{FF2B5EF4-FFF2-40B4-BE49-F238E27FC236}">
                  <a16:creationId xmlns:a16="http://schemas.microsoft.com/office/drawing/2014/main" id="{AF68AABD-A223-4BB8-802E-3F43E23C05C1}"/>
                </a:ext>
              </a:extLst>
            </p:cNvPr>
            <p:cNvCxnSpPr/>
            <p:nvPr/>
          </p:nvCxnSpPr>
          <p:spPr>
            <a:xfrm>
              <a:off x="687272" y="5194513"/>
              <a:ext cx="60960" cy="134112"/>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Gerader Verbinder 74">
              <a:extLst>
                <a:ext uri="{FF2B5EF4-FFF2-40B4-BE49-F238E27FC236}">
                  <a16:creationId xmlns:a16="http://schemas.microsoft.com/office/drawing/2014/main" id="{F89C786D-3751-4FD5-8D59-393954370280}"/>
                </a:ext>
              </a:extLst>
            </p:cNvPr>
            <p:cNvCxnSpPr>
              <a:cxnSpLocks/>
            </p:cNvCxnSpPr>
            <p:nvPr/>
          </p:nvCxnSpPr>
          <p:spPr>
            <a:xfrm flipH="1">
              <a:off x="851785" y="5189688"/>
              <a:ext cx="49828" cy="13320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Gerader Verbinder 75">
              <a:extLst>
                <a:ext uri="{FF2B5EF4-FFF2-40B4-BE49-F238E27FC236}">
                  <a16:creationId xmlns:a16="http://schemas.microsoft.com/office/drawing/2014/main" id="{A6B7FA2B-E0E7-4887-9D51-13D005C33F2E}"/>
                </a:ext>
              </a:extLst>
            </p:cNvPr>
            <p:cNvCxnSpPr>
              <a:cxnSpLocks/>
            </p:cNvCxnSpPr>
            <p:nvPr/>
          </p:nvCxnSpPr>
          <p:spPr>
            <a:xfrm flipH="1" flipV="1">
              <a:off x="906713" y="5379926"/>
              <a:ext cx="133200" cy="725"/>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Ellipse 3">
            <a:extLst>
              <a:ext uri="{FF2B5EF4-FFF2-40B4-BE49-F238E27FC236}">
                <a16:creationId xmlns:a16="http://schemas.microsoft.com/office/drawing/2014/main" id="{81F9A970-9AE9-4D58-9064-FC1B60AFE41A}"/>
              </a:ext>
            </a:extLst>
          </p:cNvPr>
          <p:cNvSpPr/>
          <p:nvPr/>
        </p:nvSpPr>
        <p:spPr>
          <a:xfrm>
            <a:off x="8644538" y="445674"/>
            <a:ext cx="1525975" cy="635015"/>
          </a:xfrm>
          <a:prstGeom prst="ellipse">
            <a:avLst/>
          </a:prstGeom>
          <a:gradFill flip="none" rotWithShape="1">
            <a:gsLst>
              <a:gs pos="0">
                <a:srgbClr val="12235B"/>
              </a:gs>
              <a:gs pos="100000">
                <a:srgbClr val="0B72B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dirty="0" err="1"/>
              <a:t>esb_imx</a:t>
            </a:r>
            <a:endParaRPr lang="de-DE" dirty="0"/>
          </a:p>
        </p:txBody>
      </p:sp>
      <p:cxnSp>
        <p:nvCxnSpPr>
          <p:cNvPr id="9" name="Gerader Verbinder 8">
            <a:extLst>
              <a:ext uri="{FF2B5EF4-FFF2-40B4-BE49-F238E27FC236}">
                <a16:creationId xmlns:a16="http://schemas.microsoft.com/office/drawing/2014/main" id="{7098C834-B4C5-4146-835B-7BDD756F1A66}"/>
              </a:ext>
            </a:extLst>
          </p:cNvPr>
          <p:cNvCxnSpPr>
            <a:stCxn id="4" idx="2"/>
          </p:cNvCxnSpPr>
          <p:nvPr/>
        </p:nvCxnSpPr>
        <p:spPr>
          <a:xfrm>
            <a:off x="8644538" y="763182"/>
            <a:ext cx="1183341" cy="147287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325433C-E67E-48DD-AC32-8FF8EF56F3AE}"/>
              </a:ext>
            </a:extLst>
          </p:cNvPr>
          <p:cNvCxnSpPr>
            <a:stCxn id="4" idx="6"/>
          </p:cNvCxnSpPr>
          <p:nvPr/>
        </p:nvCxnSpPr>
        <p:spPr>
          <a:xfrm>
            <a:off x="10170513" y="763182"/>
            <a:ext cx="0" cy="147287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894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3DEF58E-89CE-4F1C-9279-0F5FBA5A5FA1}"/>
              </a:ext>
            </a:extLst>
          </p:cNvPr>
          <p:cNvSpPr>
            <a:spLocks noGrp="1"/>
          </p:cNvSpPr>
          <p:nvPr>
            <p:ph type="title"/>
          </p:nvPr>
        </p:nvSpPr>
        <p:spPr>
          <a:xfrm>
            <a:off x="587376" y="620713"/>
            <a:ext cx="7021512" cy="689420"/>
          </a:xfrm>
        </p:spPr>
        <p:txBody>
          <a:bodyPr/>
          <a:lstStyle/>
          <a:p>
            <a:r>
              <a:rPr lang="de-DE" dirty="0"/>
              <a:t>IMX Infosession – Wie habt ihr uns gefunden?</a:t>
            </a:r>
          </a:p>
        </p:txBody>
      </p:sp>
      <p:sp>
        <p:nvSpPr>
          <p:cNvPr id="6" name="Inhaltsplatzhalter 5">
            <a:extLst>
              <a:ext uri="{FF2B5EF4-FFF2-40B4-BE49-F238E27FC236}">
                <a16:creationId xmlns:a16="http://schemas.microsoft.com/office/drawing/2014/main" id="{7169CA52-0BBA-407B-8851-FEF0854C144C}"/>
              </a:ext>
            </a:extLst>
          </p:cNvPr>
          <p:cNvSpPr>
            <a:spLocks noGrp="1"/>
          </p:cNvSpPr>
          <p:nvPr>
            <p:ph sz="half" idx="1"/>
          </p:nvPr>
        </p:nvSpPr>
        <p:spPr/>
        <p:txBody>
          <a:bodyPr/>
          <a:lstStyle/>
          <a:p>
            <a:r>
              <a:rPr lang="de-DE" sz="1800" u="sng" dirty="0">
                <a:solidFill>
                  <a:srgbClr val="0563C1"/>
                </a:solidFill>
                <a:effectLst/>
                <a:latin typeface="Calibri" panose="020F0502020204030204" pitchFamily="34" charset="0"/>
                <a:ea typeface="Calibri" panose="020F0502020204030204" pitchFamily="34" charset="0"/>
                <a:hlinkClick r:id="rId2"/>
              </a:rPr>
              <a:t>An der Umfrage teilnehmen</a:t>
            </a:r>
            <a:r>
              <a:rPr lang="de-DE" sz="1800" u="sng" dirty="0">
                <a:solidFill>
                  <a:srgbClr val="0563C1"/>
                </a:solidFill>
                <a:effectLst/>
                <a:latin typeface="Calibri" panose="020F0502020204030204" pitchFamily="34" charset="0"/>
                <a:ea typeface="Calibri" panose="020F0502020204030204" pitchFamily="34" charset="0"/>
              </a:rPr>
              <a:t> </a:t>
            </a:r>
          </a:p>
        </p:txBody>
      </p:sp>
      <p:sp>
        <p:nvSpPr>
          <p:cNvPr id="4" name="Foliennummernplatzhalter 3">
            <a:extLst>
              <a:ext uri="{FF2B5EF4-FFF2-40B4-BE49-F238E27FC236}">
                <a16:creationId xmlns:a16="http://schemas.microsoft.com/office/drawing/2014/main" id="{F17CD602-A4D3-42C2-92DE-6B5BE919161A}"/>
              </a:ext>
            </a:extLst>
          </p:cNvPr>
          <p:cNvSpPr>
            <a:spLocks noGrp="1"/>
          </p:cNvSpPr>
          <p:nvPr>
            <p:ph type="sldNum" sz="quarter" idx="10"/>
          </p:nvPr>
        </p:nvSpPr>
        <p:spPr/>
        <p:txBody>
          <a:bodyPr/>
          <a:lstStyle/>
          <a:p>
            <a:fld id="{E4E86D05-C121-4A60-9A22-18C5549D6ECB}" type="slidenum">
              <a:rPr lang="en-US" smtClean="0"/>
              <a:pPr/>
              <a:t>16</a:t>
            </a:fld>
            <a:endParaRPr lang="en-US"/>
          </a:p>
        </p:txBody>
      </p:sp>
      <p:sp>
        <p:nvSpPr>
          <p:cNvPr id="8" name="Textplatzhalter 7">
            <a:extLst>
              <a:ext uri="{FF2B5EF4-FFF2-40B4-BE49-F238E27FC236}">
                <a16:creationId xmlns:a16="http://schemas.microsoft.com/office/drawing/2014/main" id="{C043BDEC-FA46-4693-9CE2-BE3F1F73FDCA}"/>
              </a:ext>
            </a:extLst>
          </p:cNvPr>
          <p:cNvSpPr>
            <a:spLocks noGrp="1"/>
          </p:cNvSpPr>
          <p:nvPr>
            <p:ph type="body" sz="quarter" idx="12"/>
          </p:nvPr>
        </p:nvSpPr>
        <p:spPr/>
        <p:txBody>
          <a:bodyPr/>
          <a:lstStyle/>
          <a:p>
            <a:endParaRPr lang="de-DE"/>
          </a:p>
        </p:txBody>
      </p:sp>
      <p:sp>
        <p:nvSpPr>
          <p:cNvPr id="9" name="Inhaltsplatzhalter 8">
            <a:extLst>
              <a:ext uri="{FF2B5EF4-FFF2-40B4-BE49-F238E27FC236}">
                <a16:creationId xmlns:a16="http://schemas.microsoft.com/office/drawing/2014/main" id="{53CC5FF0-E14F-46BC-AF0C-CB3B708DF6D8}"/>
              </a:ext>
            </a:extLst>
          </p:cNvPr>
          <p:cNvSpPr>
            <a:spLocks noGrp="1"/>
          </p:cNvSpPr>
          <p:nvPr>
            <p:ph sz="quarter" idx="13"/>
          </p:nvPr>
        </p:nvSpPr>
        <p:spPr/>
        <p:txBody>
          <a:bodyPr/>
          <a:lstStyle/>
          <a:p>
            <a:endParaRPr lang="de-DE"/>
          </a:p>
        </p:txBody>
      </p:sp>
    </p:spTree>
    <p:extLst>
      <p:ext uri="{BB962C8B-B14F-4D97-AF65-F5344CB8AC3E}">
        <p14:creationId xmlns:p14="http://schemas.microsoft.com/office/powerpoint/2010/main" val="2014503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DDDAF0F9-E9BB-4B04-B0B3-9B28D0D24CFB}"/>
              </a:ext>
            </a:extLst>
          </p:cNvPr>
          <p:cNvGraphicFramePr>
            <a:graphicFrameLocks noChangeAspect="1"/>
          </p:cNvGraphicFramePr>
          <p:nvPr>
            <p:custDataLst>
              <p:tags r:id="rId1"/>
            </p:custDataLst>
            <p:extLst>
              <p:ext uri="{D42A27DB-BD31-4B8C-83A1-F6EECF244321}">
                <p14:modId xmlns:p14="http://schemas.microsoft.com/office/powerpoint/2010/main" val="3607578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Objekt 7" hidden="1">
                        <a:extLst>
                          <a:ext uri="{FF2B5EF4-FFF2-40B4-BE49-F238E27FC236}">
                            <a16:creationId xmlns:a16="http://schemas.microsoft.com/office/drawing/2014/main" id="{DDDAF0F9-E9BB-4B04-B0B3-9B28D0D24C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4">
            <a:extLst>
              <a:ext uri="{FF2B5EF4-FFF2-40B4-BE49-F238E27FC236}">
                <a16:creationId xmlns:a16="http://schemas.microsoft.com/office/drawing/2014/main" id="{098F0669-EA44-479B-93EB-29E6CF6E3537}"/>
              </a:ext>
            </a:extLst>
          </p:cNvPr>
          <p:cNvSpPr>
            <a:spLocks noGrp="1"/>
          </p:cNvSpPr>
          <p:nvPr>
            <p:ph type="title"/>
          </p:nvPr>
        </p:nvSpPr>
        <p:spPr>
          <a:xfrm>
            <a:off x="1055687" y="3776028"/>
            <a:ext cx="10548937" cy="984885"/>
          </a:xfrm>
        </p:spPr>
        <p:txBody>
          <a:bodyPr vert="horz"/>
          <a:lstStyle/>
          <a:p>
            <a:r>
              <a:rPr lang="de-DE" dirty="0"/>
              <a:t>Vielen Dank!</a:t>
            </a:r>
            <a:endParaRPr lang="en-US" dirty="0"/>
          </a:p>
        </p:txBody>
      </p:sp>
      <p:sp>
        <p:nvSpPr>
          <p:cNvPr id="3" name="Textplatzhalter 2">
            <a:extLst>
              <a:ext uri="{FF2B5EF4-FFF2-40B4-BE49-F238E27FC236}">
                <a16:creationId xmlns:a16="http://schemas.microsoft.com/office/drawing/2014/main" id="{CAD7C5B8-F29B-49EA-88B6-3F30F14759B7}"/>
              </a:ext>
            </a:extLst>
          </p:cNvPr>
          <p:cNvSpPr>
            <a:spLocks noGrp="1"/>
          </p:cNvSpPr>
          <p:nvPr>
            <p:ph type="body" sz="quarter" idx="10"/>
          </p:nvPr>
        </p:nvSpPr>
        <p:spPr/>
        <p:txBody>
          <a:bodyPr/>
          <a:lstStyle/>
          <a:p>
            <a:r>
              <a:rPr lang="de-DE" dirty="0"/>
              <a:t>ESB Business School</a:t>
            </a:r>
            <a:endParaRPr lang="en-US" dirty="0"/>
          </a:p>
        </p:txBody>
      </p:sp>
      <p:sp>
        <p:nvSpPr>
          <p:cNvPr id="6" name="Inhaltsplatzhalter 5">
            <a:extLst>
              <a:ext uri="{FF2B5EF4-FFF2-40B4-BE49-F238E27FC236}">
                <a16:creationId xmlns:a16="http://schemas.microsoft.com/office/drawing/2014/main" id="{5ED75638-3421-4F36-9A31-BF5047879285}"/>
              </a:ext>
            </a:extLst>
          </p:cNvPr>
          <p:cNvSpPr>
            <a:spLocks noGrp="1"/>
          </p:cNvSpPr>
          <p:nvPr>
            <p:ph type="body" sz="quarter" idx="12"/>
          </p:nvPr>
        </p:nvSpPr>
        <p:spPr/>
        <p:txBody>
          <a:bodyPr/>
          <a:lstStyle/>
          <a:p>
            <a:r>
              <a:rPr lang="de-DE" dirty="0"/>
              <a:t>Petra Greiner</a:t>
            </a:r>
            <a:endParaRPr lang="en-US" dirty="0"/>
          </a:p>
        </p:txBody>
      </p:sp>
      <p:sp>
        <p:nvSpPr>
          <p:cNvPr id="12" name="Textplatzhalter 11"/>
          <p:cNvSpPr>
            <a:spLocks noGrp="1"/>
          </p:cNvSpPr>
          <p:nvPr>
            <p:ph type="body" sz="quarter" idx="15"/>
          </p:nvPr>
        </p:nvSpPr>
        <p:spPr>
          <a:xfrm>
            <a:off x="3659187" y="5662166"/>
            <a:ext cx="4470296" cy="512762"/>
          </a:xfrm>
        </p:spPr>
        <p:txBody>
          <a:bodyPr/>
          <a:lstStyle/>
          <a:p>
            <a:r>
              <a:rPr lang="de-DE" dirty="0" err="1"/>
              <a:t>Studiengangsreferentin</a:t>
            </a:r>
            <a:r>
              <a:rPr lang="de-DE" dirty="0"/>
              <a:t> </a:t>
            </a:r>
            <a:r>
              <a:rPr lang="de-DE" dirty="0" err="1"/>
              <a:t>BSc</a:t>
            </a:r>
            <a:r>
              <a:rPr lang="de-DE" dirty="0"/>
              <a:t> International Management Double Degree (IMX)</a:t>
            </a:r>
          </a:p>
        </p:txBody>
      </p:sp>
    </p:spTree>
    <p:extLst>
      <p:ext uri="{BB962C8B-B14F-4D97-AF65-F5344CB8AC3E}">
        <p14:creationId xmlns:p14="http://schemas.microsoft.com/office/powerpoint/2010/main" val="40218959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NS9rCkDUzU60zVXHk.aes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73P81AQWB0SMTti26kJY1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npkuTgrxu0CPlqd964WME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eOwbyPoVqEiHR6.Hz19X7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GUsn_9i0fkC_GWvCGb5Gz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2LFEIZqcv0ek13V60TceM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Vr9FjpVp_kC6.EJDSFGId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RUAuWpSWEOrLPmuhSTb5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DZQRQt3SqEShWnPpK1z8w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etMtLXcXR0yxXN7w4Ew.9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etMtLXcXR0yxXN7w4Ew.9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KCNqB0eMrkKjsJIiXTAqh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jE2bVhNn1UeNAH3w8piEE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7EMMFaf6sU6dRg3DYtTh9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56AhPE.hV0Wtmgqb.3H5X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dttKKGx3gkyXPXnmWcZPU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rSMVijocDUeUEYeq7f2Aa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KCNqB0eMrkKjsJIiXTAqh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ODNGk06RsEG.9vxxn1vRd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yhwv4Pr4OUyJdDPa5iLz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QZ9UVHAkLEGVJbqHUuViB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eOwbyPoVqEiHR6.Hz19X7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npkuTgrxu0CPlqd964WME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KmXLhErVUmhCYmmD8vGt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SB Template">
  <a:themeElements>
    <a:clrScheme name="ESB Farben">
      <a:dk1>
        <a:sysClr val="windowText" lastClr="000000"/>
      </a:dk1>
      <a:lt1>
        <a:sysClr val="window" lastClr="FFFFFF"/>
      </a:lt1>
      <a:dk2>
        <a:srgbClr val="E6E6E6"/>
      </a:dk2>
      <a:lt2>
        <a:srgbClr val="12235B"/>
      </a:lt2>
      <a:accent1>
        <a:srgbClr val="12235B"/>
      </a:accent1>
      <a:accent2>
        <a:srgbClr val="0B72B5"/>
      </a:accent2>
      <a:accent3>
        <a:srgbClr val="8D99B0"/>
      </a:accent3>
      <a:accent4>
        <a:srgbClr val="4F6D5F"/>
      </a:accent4>
      <a:accent5>
        <a:srgbClr val="9B3A48"/>
      </a:accent5>
      <a:accent6>
        <a:srgbClr val="EBE13C"/>
      </a:accent6>
      <a:hlink>
        <a:srgbClr val="0B72B5"/>
      </a:hlink>
      <a:folHlink>
        <a:srgbClr val="8D99B0"/>
      </a:folHlink>
    </a:clrScheme>
    <a:fontScheme name="ESB Schriften">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12235B"/>
            </a:gs>
            <a:gs pos="100000">
              <a:srgbClr val="0B72B5"/>
            </a:gs>
          </a:gsLst>
          <a:lin ang="0" scaled="1"/>
          <a:tileRect/>
        </a:gra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ESB Farben">
      <a:dk1>
        <a:sysClr val="windowText" lastClr="000000"/>
      </a:dk1>
      <a:lt1>
        <a:sysClr val="window" lastClr="FFFFFF"/>
      </a:lt1>
      <a:dk2>
        <a:srgbClr val="E6E6E6"/>
      </a:dk2>
      <a:lt2>
        <a:srgbClr val="12235B"/>
      </a:lt2>
      <a:accent1>
        <a:srgbClr val="12235B"/>
      </a:accent1>
      <a:accent2>
        <a:srgbClr val="0B72B5"/>
      </a:accent2>
      <a:accent3>
        <a:srgbClr val="8D99B0"/>
      </a:accent3>
      <a:accent4>
        <a:srgbClr val="4F6D5F"/>
      </a:accent4>
      <a:accent5>
        <a:srgbClr val="9B3A48"/>
      </a:accent5>
      <a:accent6>
        <a:srgbClr val="EBE13C"/>
      </a:accent6>
      <a:hlink>
        <a:srgbClr val="0B72B5"/>
      </a:hlink>
      <a:folHlink>
        <a:srgbClr val="8D99B0"/>
      </a:folHlink>
    </a:clrScheme>
    <a:fontScheme name="ESB Schriften">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ESB Farben">
      <a:dk1>
        <a:sysClr val="windowText" lastClr="000000"/>
      </a:dk1>
      <a:lt1>
        <a:sysClr val="window" lastClr="FFFFFF"/>
      </a:lt1>
      <a:dk2>
        <a:srgbClr val="E6E6E6"/>
      </a:dk2>
      <a:lt2>
        <a:srgbClr val="12235B"/>
      </a:lt2>
      <a:accent1>
        <a:srgbClr val="12235B"/>
      </a:accent1>
      <a:accent2>
        <a:srgbClr val="0B72B5"/>
      </a:accent2>
      <a:accent3>
        <a:srgbClr val="8D99B0"/>
      </a:accent3>
      <a:accent4>
        <a:srgbClr val="4F6D5F"/>
      </a:accent4>
      <a:accent5>
        <a:srgbClr val="9B3A48"/>
      </a:accent5>
      <a:accent6>
        <a:srgbClr val="EBE13C"/>
      </a:accent6>
      <a:hlink>
        <a:srgbClr val="0B72B5"/>
      </a:hlink>
      <a:folHlink>
        <a:srgbClr val="8D99B0"/>
      </a:folHlink>
    </a:clrScheme>
    <a:fontScheme name="ESB Schriften">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1700</Words>
  <Application>Microsoft Macintosh PowerPoint</Application>
  <PresentationFormat>Breitbild</PresentationFormat>
  <Paragraphs>344</Paragraphs>
  <Slides>17</Slides>
  <Notes>1</Notes>
  <HiddenSlides>1</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17</vt:i4>
      </vt:variant>
    </vt:vector>
  </HeadingPairs>
  <TitlesOfParts>
    <vt:vector size="27" baseType="lpstr">
      <vt:lpstr>MS PGothic</vt:lpstr>
      <vt:lpstr>Arial</vt:lpstr>
      <vt:lpstr>Calibri</vt:lpstr>
      <vt:lpstr>Franklin Gothic Book</vt:lpstr>
      <vt:lpstr>Franklin Gothic Medium</vt:lpstr>
      <vt:lpstr>Symbol</vt:lpstr>
      <vt:lpstr>Verdana</vt:lpstr>
      <vt:lpstr>Wingdings</vt:lpstr>
      <vt:lpstr>ESB Template</vt:lpstr>
      <vt:lpstr>think-cell Slide</vt:lpstr>
      <vt:lpstr>BSc International Management Double Degree (IMX)</vt:lpstr>
      <vt:lpstr>BSc International Management Double Degree (IMX) - Studienstruktur</vt:lpstr>
      <vt:lpstr>International Management Double Degree (IMX) BSc der Hochschule Reutlingen + Abschluss der Partnerhochschule</vt:lpstr>
      <vt:lpstr>Studienbeginn nach Ländern</vt:lpstr>
      <vt:lpstr>Studieninhalte - Beispiele</vt:lpstr>
      <vt:lpstr>Die IMX-Studiengänge bilden Generalisten mit vielen Berufsmöglichkeiten aus</vt:lpstr>
      <vt:lpstr>Berufseinstieg unserer IMX-Absolvent:innen </vt:lpstr>
      <vt:lpstr>Aktuelle Positionen unserer Alumni (Beispiele)</vt:lpstr>
      <vt:lpstr>Praxisorientierung. Bei uns Programm.</vt:lpstr>
      <vt:lpstr>Studierende engagieren sich</vt:lpstr>
      <vt:lpstr>Das Bewerbungsverfahren berücksichtigt alle Fähigkeiten der Bewerber</vt:lpstr>
      <vt:lpstr>Aktuelle Info zum Bewerbungsverfahren 2024</vt:lpstr>
      <vt:lpstr>Die IMX-Aufnahmeprüfung – Verbessern Sie Ihre Chancen auf einen Studienplatz</vt:lpstr>
      <vt:lpstr>Das Bewerbungsverfahren im Überblick</vt:lpstr>
      <vt:lpstr>IMX - Get in touch</vt:lpstr>
      <vt:lpstr>IMX Infosession – Wie habt ihr uns gefunden?</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support | i-pointing</dc:creator>
  <cp:lastModifiedBy>Höfer, Stephan</cp:lastModifiedBy>
  <cp:revision>237</cp:revision>
  <dcterms:created xsi:type="dcterms:W3CDTF">2022-08-08T14:01:37Z</dcterms:created>
  <dcterms:modified xsi:type="dcterms:W3CDTF">2024-03-01T17:56:07Z</dcterms:modified>
</cp:coreProperties>
</file>