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4" r:id="rId9"/>
    <p:sldId id="265" r:id="rId10"/>
    <p:sldId id="263" r:id="rId11"/>
    <p:sldId id="266" r:id="rId12"/>
    <p:sldId id="267" r:id="rId13"/>
    <p:sldId id="268" r:id="rId14"/>
    <p:sldId id="271" r:id="rId15"/>
    <p:sldId id="272" r:id="rId16"/>
    <p:sldId id="273" r:id="rId17"/>
    <p:sldId id="277" r:id="rId18"/>
    <p:sldId id="274" r:id="rId19"/>
    <p:sldId id="278" r:id="rId20"/>
    <p:sldId id="275" r:id="rId21"/>
    <p:sldId id="276"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F64A1D-AEE7-4D8D-AADB-9E8AE07D4318}" v="7" dt="2024-01-23T20:32:27.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107" d="100"/>
          <a:sy n="107" d="100"/>
        </p:scale>
        <p:origin x="75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ka Bujak" userId="b9873a7d20eb2318" providerId="LiveId" clId="{AEF64A1D-AEE7-4D8D-AADB-9E8AE07D4318}"/>
    <pc:docChg chg="undo custSel addSld delSld modSld sldOrd">
      <pc:chgData name="Monika Bujak" userId="b9873a7d20eb2318" providerId="LiveId" clId="{AEF64A1D-AEE7-4D8D-AADB-9E8AE07D4318}" dt="2024-01-25T16:23:47.293" v="840" actId="20577"/>
      <pc:docMkLst>
        <pc:docMk/>
      </pc:docMkLst>
      <pc:sldChg chg="addSp delSp modSp mod modMedia setBg addAnim delAnim">
        <pc:chgData name="Monika Bujak" userId="b9873a7d20eb2318" providerId="LiveId" clId="{AEF64A1D-AEE7-4D8D-AADB-9E8AE07D4318}" dt="2024-01-23T20:35:58.369" v="369" actId="1076"/>
        <pc:sldMkLst>
          <pc:docMk/>
          <pc:sldMk cId="3826359139" sldId="256"/>
        </pc:sldMkLst>
        <pc:spChg chg="mod">
          <ac:chgData name="Monika Bujak" userId="b9873a7d20eb2318" providerId="LiveId" clId="{AEF64A1D-AEE7-4D8D-AADB-9E8AE07D4318}" dt="2024-01-23T20:35:58.369" v="369" actId="1076"/>
          <ac:spMkLst>
            <pc:docMk/>
            <pc:sldMk cId="3826359139" sldId="256"/>
            <ac:spMk id="2" creationId="{A0E7BB03-ABAF-AEE5-DF7E-AF5E69D671DA}"/>
          </ac:spMkLst>
        </pc:spChg>
        <pc:spChg chg="mod">
          <ac:chgData name="Monika Bujak" userId="b9873a7d20eb2318" providerId="LiveId" clId="{AEF64A1D-AEE7-4D8D-AADB-9E8AE07D4318}" dt="2024-01-23T20:35:53.488" v="368" actId="1076"/>
          <ac:spMkLst>
            <pc:docMk/>
            <pc:sldMk cId="3826359139" sldId="256"/>
            <ac:spMk id="3" creationId="{448C805C-9E9A-A588-9A76-F054D71DB5F8}"/>
          </ac:spMkLst>
        </pc:spChg>
        <pc:spChg chg="add">
          <ac:chgData name="Monika Bujak" userId="b9873a7d20eb2318" providerId="LiveId" clId="{AEF64A1D-AEE7-4D8D-AADB-9E8AE07D4318}" dt="2024-01-23T20:33:15.548" v="345" actId="26606"/>
          <ac:spMkLst>
            <pc:docMk/>
            <pc:sldMk cId="3826359139" sldId="256"/>
            <ac:spMk id="8" creationId="{FFD48BC7-DC40-47DE-87EE-9F4B6ECB9ABB}"/>
          </ac:spMkLst>
        </pc:spChg>
        <pc:spChg chg="add del">
          <ac:chgData name="Monika Bujak" userId="b9873a7d20eb2318" providerId="LiveId" clId="{AEF64A1D-AEE7-4D8D-AADB-9E8AE07D4318}" dt="2024-01-23T20:33:11.277" v="340" actId="26606"/>
          <ac:spMkLst>
            <pc:docMk/>
            <pc:sldMk cId="3826359139" sldId="256"/>
            <ac:spMk id="9" creationId="{C1DD1A8A-57D5-4A81-AD04-532B043C5611}"/>
          </ac:spMkLst>
        </pc:spChg>
        <pc:spChg chg="add del">
          <ac:chgData name="Monika Bujak" userId="b9873a7d20eb2318" providerId="LiveId" clId="{AEF64A1D-AEE7-4D8D-AADB-9E8AE07D4318}" dt="2024-01-23T20:33:11.277" v="340" actId="26606"/>
          <ac:spMkLst>
            <pc:docMk/>
            <pc:sldMk cId="3826359139" sldId="256"/>
            <ac:spMk id="11" creationId="{007891EC-4501-44ED-A8C8-B11B6DB767AB}"/>
          </ac:spMkLst>
        </pc:spChg>
        <pc:spChg chg="add">
          <ac:chgData name="Monika Bujak" userId="b9873a7d20eb2318" providerId="LiveId" clId="{AEF64A1D-AEE7-4D8D-AADB-9E8AE07D4318}" dt="2024-01-23T20:33:15.548" v="345" actId="26606"/>
          <ac:spMkLst>
            <pc:docMk/>
            <pc:sldMk cId="3826359139" sldId="256"/>
            <ac:spMk id="12" creationId="{C7F28D52-2A5F-4D23-81AE-7CB8B591C7AF}"/>
          </ac:spMkLst>
        </pc:spChg>
        <pc:spChg chg="add">
          <ac:chgData name="Monika Bujak" userId="b9873a7d20eb2318" providerId="LiveId" clId="{AEF64A1D-AEE7-4D8D-AADB-9E8AE07D4318}" dt="2024-01-23T20:33:15.548" v="345" actId="26606"/>
          <ac:spMkLst>
            <pc:docMk/>
            <pc:sldMk cId="3826359139" sldId="256"/>
            <ac:spMk id="17" creationId="{E502BBC7-2C76-46F3-BC24-5985BC13DB88}"/>
          </ac:spMkLst>
        </pc:spChg>
        <pc:spChg chg="add">
          <ac:chgData name="Monika Bujak" userId="b9873a7d20eb2318" providerId="LiveId" clId="{AEF64A1D-AEE7-4D8D-AADB-9E8AE07D4318}" dt="2024-01-23T20:33:15.548" v="345" actId="26606"/>
          <ac:spMkLst>
            <pc:docMk/>
            <pc:sldMk cId="3826359139" sldId="256"/>
            <ac:spMk id="18" creationId="{3629484E-3792-4B3D-89AD-7C8A1ED0E0D4}"/>
          </ac:spMkLst>
        </pc:spChg>
        <pc:grpChg chg="add del">
          <ac:chgData name="Monika Bujak" userId="b9873a7d20eb2318" providerId="LiveId" clId="{AEF64A1D-AEE7-4D8D-AADB-9E8AE07D4318}" dt="2024-01-23T20:33:15.539" v="344" actId="26606"/>
          <ac:grpSpMkLst>
            <pc:docMk/>
            <pc:sldMk cId="3826359139" sldId="256"/>
            <ac:grpSpMk id="14" creationId="{780C4553-5AA5-ABAD-A86E-A9DB53A55466}"/>
          </ac:grpSpMkLst>
        </pc:grpChg>
        <pc:picChg chg="add del mod">
          <ac:chgData name="Monika Bujak" userId="b9873a7d20eb2318" providerId="LiveId" clId="{AEF64A1D-AEE7-4D8D-AADB-9E8AE07D4318}" dt="2024-01-23T20:33:11.277" v="340" actId="26606"/>
          <ac:picMkLst>
            <pc:docMk/>
            <pc:sldMk cId="3826359139" sldId="256"/>
            <ac:picMk id="5" creationId="{9233ABA3-F94D-A91C-0A75-1FF097E846A8}"/>
          </ac:picMkLst>
        </pc:picChg>
        <pc:picChg chg="add del">
          <ac:chgData name="Monika Bujak" userId="b9873a7d20eb2318" providerId="LiveId" clId="{AEF64A1D-AEE7-4D8D-AADB-9E8AE07D4318}" dt="2024-01-23T20:33:15.539" v="344" actId="26606"/>
          <ac:picMkLst>
            <pc:docMk/>
            <pc:sldMk cId="3826359139" sldId="256"/>
            <ac:picMk id="13" creationId="{80EECB91-BAE6-7C2E-F46C-E3CA8A3FF5A2}"/>
          </ac:picMkLst>
        </pc:picChg>
      </pc:sldChg>
      <pc:sldChg chg="addSp modSp mod setBg">
        <pc:chgData name="Monika Bujak" userId="b9873a7d20eb2318" providerId="LiveId" clId="{AEF64A1D-AEE7-4D8D-AADB-9E8AE07D4318}" dt="2024-01-23T20:33:33.318" v="348" actId="5793"/>
        <pc:sldMkLst>
          <pc:docMk/>
          <pc:sldMk cId="2530684438" sldId="257"/>
        </pc:sldMkLst>
        <pc:spChg chg="mod">
          <ac:chgData name="Monika Bujak" userId="b9873a7d20eb2318" providerId="LiveId" clId="{AEF64A1D-AEE7-4D8D-AADB-9E8AE07D4318}" dt="2024-01-23T20:33:33.318" v="348" actId="5793"/>
          <ac:spMkLst>
            <pc:docMk/>
            <pc:sldMk cId="2530684438" sldId="257"/>
            <ac:spMk id="3" creationId="{595EF135-C519-A865-D029-9D5E4E4FC161}"/>
          </ac:spMkLst>
        </pc:spChg>
        <pc:spChg chg="add">
          <ac:chgData name="Monika Bujak" userId="b9873a7d20eb2318" providerId="LiveId" clId="{AEF64A1D-AEE7-4D8D-AADB-9E8AE07D4318}" dt="2024-01-23T20:33:28.738" v="347" actId="26606"/>
          <ac:spMkLst>
            <pc:docMk/>
            <pc:sldMk cId="2530684438" sldId="257"/>
            <ac:spMk id="9" creationId="{8108D317-7CBD-4897-BD1F-959436D2A3BE}"/>
          </ac:spMkLst>
        </pc:spChg>
        <pc:spChg chg="add">
          <ac:chgData name="Monika Bujak" userId="b9873a7d20eb2318" providerId="LiveId" clId="{AEF64A1D-AEE7-4D8D-AADB-9E8AE07D4318}" dt="2024-01-23T20:33:28.738" v="347" actId="26606"/>
          <ac:spMkLst>
            <pc:docMk/>
            <pc:sldMk cId="2530684438" sldId="257"/>
            <ac:spMk id="11" creationId="{D6297641-8B9F-4767-9606-8A11313227BF}"/>
          </ac:spMkLst>
        </pc:spChg>
        <pc:spChg chg="add">
          <ac:chgData name="Monika Bujak" userId="b9873a7d20eb2318" providerId="LiveId" clId="{AEF64A1D-AEE7-4D8D-AADB-9E8AE07D4318}" dt="2024-01-23T20:33:28.738" v="347" actId="26606"/>
          <ac:spMkLst>
            <pc:docMk/>
            <pc:sldMk cId="2530684438" sldId="257"/>
            <ac:spMk id="13" creationId="{D8F3CA65-EA00-46B4-9616-39E6853F7BED}"/>
          </ac:spMkLst>
        </pc:spChg>
        <pc:picChg chg="add">
          <ac:chgData name="Monika Bujak" userId="b9873a7d20eb2318" providerId="LiveId" clId="{AEF64A1D-AEE7-4D8D-AADB-9E8AE07D4318}" dt="2024-01-23T20:33:28.738" v="347" actId="26606"/>
          <ac:picMkLst>
            <pc:docMk/>
            <pc:sldMk cId="2530684438" sldId="257"/>
            <ac:picMk id="5" creationId="{888B2CDC-CBB6-68E9-6663-C8896EBC8561}"/>
          </ac:picMkLst>
        </pc:picChg>
      </pc:sldChg>
      <pc:sldChg chg="addSp delSp modSp mod setBg">
        <pc:chgData name="Monika Bujak" userId="b9873a7d20eb2318" providerId="LiveId" clId="{AEF64A1D-AEE7-4D8D-AADB-9E8AE07D4318}" dt="2024-01-23T20:33:22.648" v="346" actId="26606"/>
        <pc:sldMkLst>
          <pc:docMk/>
          <pc:sldMk cId="126983519" sldId="258"/>
        </pc:sldMkLst>
        <pc:spChg chg="mod">
          <ac:chgData name="Monika Bujak" userId="b9873a7d20eb2318" providerId="LiveId" clId="{AEF64A1D-AEE7-4D8D-AADB-9E8AE07D4318}" dt="2024-01-23T20:33:22.648" v="346" actId="26606"/>
          <ac:spMkLst>
            <pc:docMk/>
            <pc:sldMk cId="126983519" sldId="258"/>
            <ac:spMk id="2" creationId="{18E7D42D-522A-BD20-8C3A-CD9FB3DD1E70}"/>
          </ac:spMkLst>
        </pc:spChg>
        <pc:spChg chg="del">
          <ac:chgData name="Monika Bujak" userId="b9873a7d20eb2318" providerId="LiveId" clId="{AEF64A1D-AEE7-4D8D-AADB-9E8AE07D4318}" dt="2024-01-23T20:33:22.648" v="346" actId="26606"/>
          <ac:spMkLst>
            <pc:docMk/>
            <pc:sldMk cId="126983519" sldId="258"/>
            <ac:spMk id="3" creationId="{7701BF31-2003-265B-6F9A-8DA11D8D17DC}"/>
          </ac:spMkLst>
        </pc:spChg>
        <pc:spChg chg="add">
          <ac:chgData name="Monika Bujak" userId="b9873a7d20eb2318" providerId="LiveId" clId="{AEF64A1D-AEE7-4D8D-AADB-9E8AE07D4318}" dt="2024-01-23T20:33:22.648" v="346" actId="26606"/>
          <ac:spMkLst>
            <pc:docMk/>
            <pc:sldMk cId="126983519" sldId="258"/>
            <ac:spMk id="10" creationId="{4F7EBAE4-9945-4473-9E34-B2C66EA0F03D}"/>
          </ac:spMkLst>
        </pc:spChg>
        <pc:spChg chg="add">
          <ac:chgData name="Monika Bujak" userId="b9873a7d20eb2318" providerId="LiveId" clId="{AEF64A1D-AEE7-4D8D-AADB-9E8AE07D4318}" dt="2024-01-23T20:33:22.648" v="346" actId="26606"/>
          <ac:spMkLst>
            <pc:docMk/>
            <pc:sldMk cId="126983519" sldId="258"/>
            <ac:spMk id="12" creationId="{70BEB1E7-2F88-40BC-B73D-42E5B6F80BFC}"/>
          </ac:spMkLst>
        </pc:spChg>
        <pc:spChg chg="add">
          <ac:chgData name="Monika Bujak" userId="b9873a7d20eb2318" providerId="LiveId" clId="{AEF64A1D-AEE7-4D8D-AADB-9E8AE07D4318}" dt="2024-01-23T20:33:22.648" v="346" actId="26606"/>
          <ac:spMkLst>
            <pc:docMk/>
            <pc:sldMk cId="126983519" sldId="258"/>
            <ac:spMk id="14" creationId="{A7B99495-F43F-4D80-A44F-2CB4764EB90B}"/>
          </ac:spMkLst>
        </pc:spChg>
        <pc:graphicFrameChg chg="add">
          <ac:chgData name="Monika Bujak" userId="b9873a7d20eb2318" providerId="LiveId" clId="{AEF64A1D-AEE7-4D8D-AADB-9E8AE07D4318}" dt="2024-01-23T20:33:22.648" v="346" actId="26606"/>
          <ac:graphicFrameMkLst>
            <pc:docMk/>
            <pc:sldMk cId="126983519" sldId="258"/>
            <ac:graphicFrameMk id="5" creationId="{1D93031A-D0C2-CEA6-A12A-8763DAE8CA5E}"/>
          </ac:graphicFrameMkLst>
        </pc:graphicFrameChg>
        <pc:picChg chg="add">
          <ac:chgData name="Monika Bujak" userId="b9873a7d20eb2318" providerId="LiveId" clId="{AEF64A1D-AEE7-4D8D-AADB-9E8AE07D4318}" dt="2024-01-23T20:33:22.648" v="346" actId="26606"/>
          <ac:picMkLst>
            <pc:docMk/>
            <pc:sldMk cId="126983519" sldId="258"/>
            <ac:picMk id="6" creationId="{B20D6307-097B-F357-5338-8E06BC32D2E4}"/>
          </ac:picMkLst>
        </pc:picChg>
      </pc:sldChg>
      <pc:sldChg chg="addSp modSp mod setBg">
        <pc:chgData name="Monika Bujak" userId="b9873a7d20eb2318" providerId="LiveId" clId="{AEF64A1D-AEE7-4D8D-AADB-9E8AE07D4318}" dt="2024-01-23T20:33:39.098" v="349" actId="26606"/>
        <pc:sldMkLst>
          <pc:docMk/>
          <pc:sldMk cId="3119110581" sldId="259"/>
        </pc:sldMkLst>
        <pc:spChg chg="mod">
          <ac:chgData name="Monika Bujak" userId="b9873a7d20eb2318" providerId="LiveId" clId="{AEF64A1D-AEE7-4D8D-AADB-9E8AE07D4318}" dt="2024-01-23T20:33:39.098" v="349" actId="26606"/>
          <ac:spMkLst>
            <pc:docMk/>
            <pc:sldMk cId="3119110581" sldId="259"/>
            <ac:spMk id="2" creationId="{B7178D17-6172-33CB-B563-7EB2804C1F31}"/>
          </ac:spMkLst>
        </pc:spChg>
        <pc:spChg chg="mod">
          <ac:chgData name="Monika Bujak" userId="b9873a7d20eb2318" providerId="LiveId" clId="{AEF64A1D-AEE7-4D8D-AADB-9E8AE07D4318}" dt="2024-01-23T20:33:39.098" v="349" actId="26606"/>
          <ac:spMkLst>
            <pc:docMk/>
            <pc:sldMk cId="3119110581" sldId="259"/>
            <ac:spMk id="3" creationId="{16521809-2D8E-0FDF-74B6-8FFF69E97210}"/>
          </ac:spMkLst>
        </pc:spChg>
        <pc:spChg chg="add">
          <ac:chgData name="Monika Bujak" userId="b9873a7d20eb2318" providerId="LiveId" clId="{AEF64A1D-AEE7-4D8D-AADB-9E8AE07D4318}" dt="2024-01-23T20:33:39.098" v="349" actId="26606"/>
          <ac:spMkLst>
            <pc:docMk/>
            <pc:sldMk cId="3119110581" sldId="259"/>
            <ac:spMk id="9" creationId="{F94AA2BD-2E3F-4B1D-8127-5744B8115311}"/>
          </ac:spMkLst>
        </pc:spChg>
        <pc:spChg chg="add">
          <ac:chgData name="Monika Bujak" userId="b9873a7d20eb2318" providerId="LiveId" clId="{AEF64A1D-AEE7-4D8D-AADB-9E8AE07D4318}" dt="2024-01-23T20:33:39.098" v="349" actId="26606"/>
          <ac:spMkLst>
            <pc:docMk/>
            <pc:sldMk cId="3119110581" sldId="259"/>
            <ac:spMk id="11" creationId="{4BD02261-2DC8-4AA8-9E16-7751AE892445}"/>
          </ac:spMkLst>
        </pc:spChg>
        <pc:spChg chg="add">
          <ac:chgData name="Monika Bujak" userId="b9873a7d20eb2318" providerId="LiveId" clId="{AEF64A1D-AEE7-4D8D-AADB-9E8AE07D4318}" dt="2024-01-23T20:33:39.098" v="349" actId="26606"/>
          <ac:spMkLst>
            <pc:docMk/>
            <pc:sldMk cId="3119110581" sldId="259"/>
            <ac:spMk id="13" creationId="{3D752CF2-2291-40B5-B462-C17B174C10BC}"/>
          </ac:spMkLst>
        </pc:spChg>
        <pc:picChg chg="add">
          <ac:chgData name="Monika Bujak" userId="b9873a7d20eb2318" providerId="LiveId" clId="{AEF64A1D-AEE7-4D8D-AADB-9E8AE07D4318}" dt="2024-01-23T20:33:39.098" v="349" actId="26606"/>
          <ac:picMkLst>
            <pc:docMk/>
            <pc:sldMk cId="3119110581" sldId="259"/>
            <ac:picMk id="5" creationId="{EC5976D7-DB10-BEA4-2DB2-84FFE11BA5E2}"/>
          </ac:picMkLst>
        </pc:picChg>
      </pc:sldChg>
      <pc:sldChg chg="addSp delSp modSp mod setBg">
        <pc:chgData name="Monika Bujak" userId="b9873a7d20eb2318" providerId="LiveId" clId="{AEF64A1D-AEE7-4D8D-AADB-9E8AE07D4318}" dt="2024-01-23T20:33:49.138" v="350" actId="26606"/>
        <pc:sldMkLst>
          <pc:docMk/>
          <pc:sldMk cId="3789700777" sldId="260"/>
        </pc:sldMkLst>
        <pc:spChg chg="mod">
          <ac:chgData name="Monika Bujak" userId="b9873a7d20eb2318" providerId="LiveId" clId="{AEF64A1D-AEE7-4D8D-AADB-9E8AE07D4318}" dt="2024-01-23T20:33:49.138" v="350" actId="26606"/>
          <ac:spMkLst>
            <pc:docMk/>
            <pc:sldMk cId="3789700777" sldId="260"/>
            <ac:spMk id="2" creationId="{6440166B-5839-203B-6ED3-45099AA1F1E2}"/>
          </ac:spMkLst>
        </pc:spChg>
        <pc:spChg chg="mod">
          <ac:chgData name="Monika Bujak" userId="b9873a7d20eb2318" providerId="LiveId" clId="{AEF64A1D-AEE7-4D8D-AADB-9E8AE07D4318}" dt="2024-01-23T20:33:49.138" v="350" actId="26606"/>
          <ac:spMkLst>
            <pc:docMk/>
            <pc:sldMk cId="3789700777" sldId="260"/>
            <ac:spMk id="3" creationId="{98ECFAF3-1592-3977-3312-3A895019D313}"/>
          </ac:spMkLst>
        </pc:spChg>
        <pc:spChg chg="add del">
          <ac:chgData name="Monika Bujak" userId="b9873a7d20eb2318" providerId="LiveId" clId="{AEF64A1D-AEE7-4D8D-AADB-9E8AE07D4318}" dt="2024-01-22T15:50:17.172" v="50" actId="22"/>
          <ac:spMkLst>
            <pc:docMk/>
            <pc:sldMk cId="3789700777" sldId="260"/>
            <ac:spMk id="5" creationId="{D0AACC2F-F8AF-275A-C292-369CA4CB3091}"/>
          </ac:spMkLst>
        </pc:spChg>
        <pc:spChg chg="add">
          <ac:chgData name="Monika Bujak" userId="b9873a7d20eb2318" providerId="LiveId" clId="{AEF64A1D-AEE7-4D8D-AADB-9E8AE07D4318}" dt="2024-01-23T20:33:49.138" v="350" actId="26606"/>
          <ac:spMkLst>
            <pc:docMk/>
            <pc:sldMk cId="3789700777" sldId="260"/>
            <ac:spMk id="9" creationId="{8380AD67-C5CA-4918-B4BB-C359BB03EEDD}"/>
          </ac:spMkLst>
        </pc:spChg>
        <pc:spChg chg="add">
          <ac:chgData name="Monika Bujak" userId="b9873a7d20eb2318" providerId="LiveId" clId="{AEF64A1D-AEE7-4D8D-AADB-9E8AE07D4318}" dt="2024-01-23T20:33:49.138" v="350" actId="26606"/>
          <ac:spMkLst>
            <pc:docMk/>
            <pc:sldMk cId="3789700777" sldId="260"/>
            <ac:spMk id="11" creationId="{EABAD4DA-87BA-4F70-9EF0-45C6BCF17823}"/>
          </ac:spMkLst>
        </pc:spChg>
        <pc:spChg chg="add">
          <ac:chgData name="Monika Bujak" userId="b9873a7d20eb2318" providerId="LiveId" clId="{AEF64A1D-AEE7-4D8D-AADB-9E8AE07D4318}" dt="2024-01-23T20:33:49.138" v="350" actId="26606"/>
          <ac:spMkLst>
            <pc:docMk/>
            <pc:sldMk cId="3789700777" sldId="260"/>
            <ac:spMk id="13" creationId="{915128D9-2797-47FA-B6FE-EC24E6B8437A}"/>
          </ac:spMkLst>
        </pc:spChg>
        <pc:picChg chg="add">
          <ac:chgData name="Monika Bujak" userId="b9873a7d20eb2318" providerId="LiveId" clId="{AEF64A1D-AEE7-4D8D-AADB-9E8AE07D4318}" dt="2024-01-23T20:33:49.138" v="350" actId="26606"/>
          <ac:picMkLst>
            <pc:docMk/>
            <pc:sldMk cId="3789700777" sldId="260"/>
            <ac:picMk id="6" creationId="{5ED50167-6434-8241-D4C7-AD52A12CD166}"/>
          </ac:picMkLst>
        </pc:picChg>
      </pc:sldChg>
      <pc:sldChg chg="addSp delSp modSp mod setBg">
        <pc:chgData name="Monika Bujak" userId="b9873a7d20eb2318" providerId="LiveId" clId="{AEF64A1D-AEE7-4D8D-AADB-9E8AE07D4318}" dt="2024-01-23T20:33:55.366" v="351" actId="26606"/>
        <pc:sldMkLst>
          <pc:docMk/>
          <pc:sldMk cId="1537575766" sldId="261"/>
        </pc:sldMkLst>
        <pc:spChg chg="mod">
          <ac:chgData name="Monika Bujak" userId="b9873a7d20eb2318" providerId="LiveId" clId="{AEF64A1D-AEE7-4D8D-AADB-9E8AE07D4318}" dt="2024-01-23T20:33:55.366" v="351" actId="26606"/>
          <ac:spMkLst>
            <pc:docMk/>
            <pc:sldMk cId="1537575766" sldId="261"/>
            <ac:spMk id="2" creationId="{EB3CA90E-7DBA-B678-63C5-DF760FC91166}"/>
          </ac:spMkLst>
        </pc:spChg>
        <pc:spChg chg="del">
          <ac:chgData name="Monika Bujak" userId="b9873a7d20eb2318" providerId="LiveId" clId="{AEF64A1D-AEE7-4D8D-AADB-9E8AE07D4318}" dt="2024-01-23T20:33:55.366" v="351" actId="26606"/>
          <ac:spMkLst>
            <pc:docMk/>
            <pc:sldMk cId="1537575766" sldId="261"/>
            <ac:spMk id="3" creationId="{01B50929-46A9-0197-AC79-05971696F255}"/>
          </ac:spMkLst>
        </pc:spChg>
        <pc:spChg chg="add">
          <ac:chgData name="Monika Bujak" userId="b9873a7d20eb2318" providerId="LiveId" clId="{AEF64A1D-AEE7-4D8D-AADB-9E8AE07D4318}" dt="2024-01-23T20:33:55.366" v="351" actId="26606"/>
          <ac:spMkLst>
            <pc:docMk/>
            <pc:sldMk cId="1537575766" sldId="261"/>
            <ac:spMk id="9" creationId="{56E9B3E6-E277-4D68-BA48-9CB43FFBD6E2}"/>
          </ac:spMkLst>
        </pc:spChg>
        <pc:spChg chg="add">
          <ac:chgData name="Monika Bujak" userId="b9873a7d20eb2318" providerId="LiveId" clId="{AEF64A1D-AEE7-4D8D-AADB-9E8AE07D4318}" dt="2024-01-23T20:33:55.366" v="351" actId="26606"/>
          <ac:spMkLst>
            <pc:docMk/>
            <pc:sldMk cId="1537575766" sldId="261"/>
            <ac:spMk id="16" creationId="{D5B0017B-2ECA-49AF-B397-DC140825DF8D}"/>
          </ac:spMkLst>
        </pc:spChg>
        <pc:grpChg chg="add">
          <ac:chgData name="Monika Bujak" userId="b9873a7d20eb2318" providerId="LiveId" clId="{AEF64A1D-AEE7-4D8D-AADB-9E8AE07D4318}" dt="2024-01-23T20:33:55.366" v="351" actId="26606"/>
          <ac:grpSpMkLst>
            <pc:docMk/>
            <pc:sldMk cId="1537575766" sldId="261"/>
            <ac:grpSpMk id="11" creationId="{AE1C45F0-260A-458C-96ED-C1F6D2151219}"/>
          </ac:grpSpMkLst>
        </pc:grpChg>
        <pc:graphicFrameChg chg="add">
          <ac:chgData name="Monika Bujak" userId="b9873a7d20eb2318" providerId="LiveId" clId="{AEF64A1D-AEE7-4D8D-AADB-9E8AE07D4318}" dt="2024-01-23T20:33:55.366" v="351" actId="26606"/>
          <ac:graphicFrameMkLst>
            <pc:docMk/>
            <pc:sldMk cId="1537575766" sldId="261"/>
            <ac:graphicFrameMk id="5" creationId="{F9D064EB-264A-2BAF-1922-7F6E793FD26E}"/>
          </ac:graphicFrameMkLst>
        </pc:graphicFrameChg>
        <pc:cxnChg chg="add">
          <ac:chgData name="Monika Bujak" userId="b9873a7d20eb2318" providerId="LiveId" clId="{AEF64A1D-AEE7-4D8D-AADB-9E8AE07D4318}" dt="2024-01-23T20:33:55.366" v="351" actId="26606"/>
          <ac:cxnSpMkLst>
            <pc:docMk/>
            <pc:sldMk cId="1537575766" sldId="261"/>
            <ac:cxnSpMk id="18" creationId="{6CF1BAF6-AD41-4082-B212-8A1F9A2E8779}"/>
          </ac:cxnSpMkLst>
        </pc:cxnChg>
      </pc:sldChg>
      <pc:sldChg chg="addSp modSp mod setBg">
        <pc:chgData name="Monika Bujak" userId="b9873a7d20eb2318" providerId="LiveId" clId="{AEF64A1D-AEE7-4D8D-AADB-9E8AE07D4318}" dt="2024-01-23T20:34:01.900" v="352" actId="26606"/>
        <pc:sldMkLst>
          <pc:docMk/>
          <pc:sldMk cId="1699808604" sldId="262"/>
        </pc:sldMkLst>
        <pc:spChg chg="mod">
          <ac:chgData name="Monika Bujak" userId="b9873a7d20eb2318" providerId="LiveId" clId="{AEF64A1D-AEE7-4D8D-AADB-9E8AE07D4318}" dt="2024-01-23T20:34:01.900" v="352" actId="26606"/>
          <ac:spMkLst>
            <pc:docMk/>
            <pc:sldMk cId="1699808604" sldId="262"/>
            <ac:spMk id="2" creationId="{837706CD-4418-4C9C-CA7E-03C41B04DEC6}"/>
          </ac:spMkLst>
        </pc:spChg>
        <pc:spChg chg="mod">
          <ac:chgData name="Monika Bujak" userId="b9873a7d20eb2318" providerId="LiveId" clId="{AEF64A1D-AEE7-4D8D-AADB-9E8AE07D4318}" dt="2024-01-23T20:34:01.900" v="352" actId="26606"/>
          <ac:spMkLst>
            <pc:docMk/>
            <pc:sldMk cId="1699808604" sldId="262"/>
            <ac:spMk id="3" creationId="{C4DEBBD0-A1B4-9F48-D429-CD2B2AD75391}"/>
          </ac:spMkLst>
        </pc:spChg>
        <pc:spChg chg="add">
          <ac:chgData name="Monika Bujak" userId="b9873a7d20eb2318" providerId="LiveId" clId="{AEF64A1D-AEE7-4D8D-AADB-9E8AE07D4318}" dt="2024-01-23T20:34:01.900" v="352" actId="26606"/>
          <ac:spMkLst>
            <pc:docMk/>
            <pc:sldMk cId="1699808604" sldId="262"/>
            <ac:spMk id="8" creationId="{DBF61EA3-B236-439E-9C0B-340980D56BEE}"/>
          </ac:spMkLst>
        </pc:spChg>
        <pc:spChg chg="add">
          <ac:chgData name="Monika Bujak" userId="b9873a7d20eb2318" providerId="LiveId" clId="{AEF64A1D-AEE7-4D8D-AADB-9E8AE07D4318}" dt="2024-01-23T20:34:01.900" v="352" actId="26606"/>
          <ac:spMkLst>
            <pc:docMk/>
            <pc:sldMk cId="1699808604" sldId="262"/>
            <ac:spMk id="14" creationId="{E659831F-0D9A-4C63-9EBB-8435B85A440F}"/>
          </ac:spMkLst>
        </pc:spChg>
        <pc:grpChg chg="add">
          <ac:chgData name="Monika Bujak" userId="b9873a7d20eb2318" providerId="LiveId" clId="{AEF64A1D-AEE7-4D8D-AADB-9E8AE07D4318}" dt="2024-01-23T20:34:01.900" v="352" actId="26606"/>
          <ac:grpSpMkLst>
            <pc:docMk/>
            <pc:sldMk cId="1699808604" sldId="262"/>
            <ac:grpSpMk id="10" creationId="{28FAF094-D087-493F-8DF9-A486C2D6BBAA}"/>
          </ac:grpSpMkLst>
        </pc:grpChg>
      </pc:sldChg>
      <pc:sldChg chg="addSp modSp mod setBg">
        <pc:chgData name="Monika Bujak" userId="b9873a7d20eb2318" providerId="LiveId" clId="{AEF64A1D-AEE7-4D8D-AADB-9E8AE07D4318}" dt="2024-01-23T20:34:16.702" v="355" actId="26606"/>
        <pc:sldMkLst>
          <pc:docMk/>
          <pc:sldMk cId="1222346130" sldId="263"/>
        </pc:sldMkLst>
        <pc:spChg chg="mod">
          <ac:chgData name="Monika Bujak" userId="b9873a7d20eb2318" providerId="LiveId" clId="{AEF64A1D-AEE7-4D8D-AADB-9E8AE07D4318}" dt="2024-01-23T20:34:16.702" v="355" actId="26606"/>
          <ac:spMkLst>
            <pc:docMk/>
            <pc:sldMk cId="1222346130" sldId="263"/>
            <ac:spMk id="3" creationId="{ECFF5049-EC10-D422-D36E-CECB23959626}"/>
          </ac:spMkLst>
        </pc:spChg>
        <pc:spChg chg="add">
          <ac:chgData name="Monika Bujak" userId="b9873a7d20eb2318" providerId="LiveId" clId="{AEF64A1D-AEE7-4D8D-AADB-9E8AE07D4318}" dt="2024-01-23T20:34:16.702" v="355" actId="26606"/>
          <ac:spMkLst>
            <pc:docMk/>
            <pc:sldMk cId="1222346130" sldId="263"/>
            <ac:spMk id="8" creationId="{3AD318CC-E2A8-4E27-9548-A047A78999B1}"/>
          </ac:spMkLst>
        </pc:spChg>
        <pc:spChg chg="add">
          <ac:chgData name="Monika Bujak" userId="b9873a7d20eb2318" providerId="LiveId" clId="{AEF64A1D-AEE7-4D8D-AADB-9E8AE07D4318}" dt="2024-01-23T20:34:16.702" v="355" actId="26606"/>
          <ac:spMkLst>
            <pc:docMk/>
            <pc:sldMk cId="1222346130" sldId="263"/>
            <ac:spMk id="14" creationId="{2C1BBA94-3F40-40AA-8BB9-E69E25E537C1}"/>
          </ac:spMkLst>
        </pc:spChg>
        <pc:grpChg chg="add">
          <ac:chgData name="Monika Bujak" userId="b9873a7d20eb2318" providerId="LiveId" clId="{AEF64A1D-AEE7-4D8D-AADB-9E8AE07D4318}" dt="2024-01-23T20:34:16.702" v="355" actId="26606"/>
          <ac:grpSpMkLst>
            <pc:docMk/>
            <pc:sldMk cId="1222346130" sldId="263"/>
            <ac:grpSpMk id="10" creationId="{B14B560F-9DD7-4302-A60B-EBD3EF59B073}"/>
          </ac:grpSpMkLst>
        </pc:grpChg>
      </pc:sldChg>
      <pc:sldChg chg="addSp modSp mod setBg">
        <pc:chgData name="Monika Bujak" userId="b9873a7d20eb2318" providerId="LiveId" clId="{AEF64A1D-AEE7-4D8D-AADB-9E8AE07D4318}" dt="2024-01-23T20:34:06.475" v="353" actId="26606"/>
        <pc:sldMkLst>
          <pc:docMk/>
          <pc:sldMk cId="19621482" sldId="264"/>
        </pc:sldMkLst>
        <pc:spChg chg="mod">
          <ac:chgData name="Monika Bujak" userId="b9873a7d20eb2318" providerId="LiveId" clId="{AEF64A1D-AEE7-4D8D-AADB-9E8AE07D4318}" dt="2024-01-23T20:34:06.475" v="353" actId="26606"/>
          <ac:spMkLst>
            <pc:docMk/>
            <pc:sldMk cId="19621482" sldId="264"/>
            <ac:spMk id="3" creationId="{39F81D80-96E7-1C07-B894-C5C44E953A6C}"/>
          </ac:spMkLst>
        </pc:spChg>
        <pc:spChg chg="mod">
          <ac:chgData name="Monika Bujak" userId="b9873a7d20eb2318" providerId="LiveId" clId="{AEF64A1D-AEE7-4D8D-AADB-9E8AE07D4318}" dt="2024-01-23T20:34:06.475" v="353" actId="26606"/>
          <ac:spMkLst>
            <pc:docMk/>
            <pc:sldMk cId="19621482" sldId="264"/>
            <ac:spMk id="5" creationId="{1AC49FB9-3784-9451-8804-61EBC2FD7063}"/>
          </ac:spMkLst>
        </pc:spChg>
        <pc:spChg chg="add">
          <ac:chgData name="Monika Bujak" userId="b9873a7d20eb2318" providerId="LiveId" clId="{AEF64A1D-AEE7-4D8D-AADB-9E8AE07D4318}" dt="2024-01-23T20:34:06.475" v="353" actId="26606"/>
          <ac:spMkLst>
            <pc:docMk/>
            <pc:sldMk cId="19621482" sldId="264"/>
            <ac:spMk id="10" creationId="{DBF61EA3-B236-439E-9C0B-340980D56BEE}"/>
          </ac:spMkLst>
        </pc:spChg>
        <pc:spChg chg="add">
          <ac:chgData name="Monika Bujak" userId="b9873a7d20eb2318" providerId="LiveId" clId="{AEF64A1D-AEE7-4D8D-AADB-9E8AE07D4318}" dt="2024-01-23T20:34:06.475" v="353" actId="26606"/>
          <ac:spMkLst>
            <pc:docMk/>
            <pc:sldMk cId="19621482" sldId="264"/>
            <ac:spMk id="16" creationId="{E659831F-0D9A-4C63-9EBB-8435B85A440F}"/>
          </ac:spMkLst>
        </pc:spChg>
        <pc:grpChg chg="add">
          <ac:chgData name="Monika Bujak" userId="b9873a7d20eb2318" providerId="LiveId" clId="{AEF64A1D-AEE7-4D8D-AADB-9E8AE07D4318}" dt="2024-01-23T20:34:06.475" v="353" actId="26606"/>
          <ac:grpSpMkLst>
            <pc:docMk/>
            <pc:sldMk cId="19621482" sldId="264"/>
            <ac:grpSpMk id="12" creationId="{28FAF094-D087-493F-8DF9-A486C2D6BBAA}"/>
          </ac:grpSpMkLst>
        </pc:grpChg>
      </pc:sldChg>
      <pc:sldChg chg="addSp modSp mod setBg">
        <pc:chgData name="Monika Bujak" userId="b9873a7d20eb2318" providerId="LiveId" clId="{AEF64A1D-AEE7-4D8D-AADB-9E8AE07D4318}" dt="2024-01-23T20:34:11.790" v="354" actId="26606"/>
        <pc:sldMkLst>
          <pc:docMk/>
          <pc:sldMk cId="525667661" sldId="265"/>
        </pc:sldMkLst>
        <pc:spChg chg="mod">
          <ac:chgData name="Monika Bujak" userId="b9873a7d20eb2318" providerId="LiveId" clId="{AEF64A1D-AEE7-4D8D-AADB-9E8AE07D4318}" dt="2024-01-23T20:34:11.790" v="354" actId="26606"/>
          <ac:spMkLst>
            <pc:docMk/>
            <pc:sldMk cId="525667661" sldId="265"/>
            <ac:spMk id="3" creationId="{990E366A-9063-3C71-A598-0368CAF8329A}"/>
          </ac:spMkLst>
        </pc:spChg>
        <pc:spChg chg="mod">
          <ac:chgData name="Monika Bujak" userId="b9873a7d20eb2318" providerId="LiveId" clId="{AEF64A1D-AEE7-4D8D-AADB-9E8AE07D4318}" dt="2024-01-23T20:34:11.790" v="354" actId="26606"/>
          <ac:spMkLst>
            <pc:docMk/>
            <pc:sldMk cId="525667661" sldId="265"/>
            <ac:spMk id="5" creationId="{87B7E86A-A32E-8F27-5350-42B08DBDAAB6}"/>
          </ac:spMkLst>
        </pc:spChg>
        <pc:spChg chg="add">
          <ac:chgData name="Monika Bujak" userId="b9873a7d20eb2318" providerId="LiveId" clId="{AEF64A1D-AEE7-4D8D-AADB-9E8AE07D4318}" dt="2024-01-23T20:34:11.790" v="354" actId="26606"/>
          <ac:spMkLst>
            <pc:docMk/>
            <pc:sldMk cId="525667661" sldId="265"/>
            <ac:spMk id="10" creationId="{4DA718D0-4865-4629-8134-44F68D41D574}"/>
          </ac:spMkLst>
        </pc:spChg>
        <pc:spChg chg="add">
          <ac:chgData name="Monika Bujak" userId="b9873a7d20eb2318" providerId="LiveId" clId="{AEF64A1D-AEE7-4D8D-AADB-9E8AE07D4318}" dt="2024-01-23T20:34:11.790" v="354" actId="26606"/>
          <ac:spMkLst>
            <pc:docMk/>
            <pc:sldMk cId="525667661" sldId="265"/>
            <ac:spMk id="16" creationId="{CBC4F608-B4B8-48C3-9572-C0F061B1CD99}"/>
          </ac:spMkLst>
        </pc:spChg>
        <pc:grpChg chg="add">
          <ac:chgData name="Monika Bujak" userId="b9873a7d20eb2318" providerId="LiveId" clId="{AEF64A1D-AEE7-4D8D-AADB-9E8AE07D4318}" dt="2024-01-23T20:34:11.790" v="354" actId="26606"/>
          <ac:grpSpMkLst>
            <pc:docMk/>
            <pc:sldMk cId="525667661" sldId="265"/>
            <ac:grpSpMk id="12" creationId="{65167ED7-6315-43AB-B1B6-C326D5FD8F84}"/>
          </ac:grpSpMkLst>
        </pc:grpChg>
      </pc:sldChg>
      <pc:sldChg chg="addSp modSp mod setBg">
        <pc:chgData name="Monika Bujak" userId="b9873a7d20eb2318" providerId="LiveId" clId="{AEF64A1D-AEE7-4D8D-AADB-9E8AE07D4318}" dt="2024-01-23T20:34:20.632" v="356" actId="26606"/>
        <pc:sldMkLst>
          <pc:docMk/>
          <pc:sldMk cId="1650112777" sldId="266"/>
        </pc:sldMkLst>
        <pc:spChg chg="mod">
          <ac:chgData name="Monika Bujak" userId="b9873a7d20eb2318" providerId="LiveId" clId="{AEF64A1D-AEE7-4D8D-AADB-9E8AE07D4318}" dt="2024-01-23T20:34:20.632" v="356" actId="26606"/>
          <ac:spMkLst>
            <pc:docMk/>
            <pc:sldMk cId="1650112777" sldId="266"/>
            <ac:spMk id="3" creationId="{875CC7B5-FD2F-4561-25CC-2AEEB4BA5383}"/>
          </ac:spMkLst>
        </pc:spChg>
        <pc:spChg chg="add">
          <ac:chgData name="Monika Bujak" userId="b9873a7d20eb2318" providerId="LiveId" clId="{AEF64A1D-AEE7-4D8D-AADB-9E8AE07D4318}" dt="2024-01-23T20:34:20.632" v="356" actId="26606"/>
          <ac:spMkLst>
            <pc:docMk/>
            <pc:sldMk cId="1650112777" sldId="266"/>
            <ac:spMk id="8" creationId="{DBF61EA3-B236-439E-9C0B-340980D56BEE}"/>
          </ac:spMkLst>
        </pc:spChg>
        <pc:spChg chg="add">
          <ac:chgData name="Monika Bujak" userId="b9873a7d20eb2318" providerId="LiveId" clId="{AEF64A1D-AEE7-4D8D-AADB-9E8AE07D4318}" dt="2024-01-23T20:34:20.632" v="356" actId="26606"/>
          <ac:spMkLst>
            <pc:docMk/>
            <pc:sldMk cId="1650112777" sldId="266"/>
            <ac:spMk id="14" creationId="{E659831F-0D9A-4C63-9EBB-8435B85A440F}"/>
          </ac:spMkLst>
        </pc:spChg>
        <pc:grpChg chg="add">
          <ac:chgData name="Monika Bujak" userId="b9873a7d20eb2318" providerId="LiveId" clId="{AEF64A1D-AEE7-4D8D-AADB-9E8AE07D4318}" dt="2024-01-23T20:34:20.632" v="356" actId="26606"/>
          <ac:grpSpMkLst>
            <pc:docMk/>
            <pc:sldMk cId="1650112777" sldId="266"/>
            <ac:grpSpMk id="10" creationId="{28FAF094-D087-493F-8DF9-A486C2D6BBAA}"/>
          </ac:grpSpMkLst>
        </pc:grpChg>
      </pc:sldChg>
      <pc:sldChg chg="addSp modSp mod setBg">
        <pc:chgData name="Monika Bujak" userId="b9873a7d20eb2318" providerId="LiveId" clId="{AEF64A1D-AEE7-4D8D-AADB-9E8AE07D4318}" dt="2024-01-23T20:34:27.456" v="357" actId="26606"/>
        <pc:sldMkLst>
          <pc:docMk/>
          <pc:sldMk cId="481532372" sldId="267"/>
        </pc:sldMkLst>
        <pc:spChg chg="mod">
          <ac:chgData name="Monika Bujak" userId="b9873a7d20eb2318" providerId="LiveId" clId="{AEF64A1D-AEE7-4D8D-AADB-9E8AE07D4318}" dt="2024-01-23T20:34:27.456" v="357" actId="26606"/>
          <ac:spMkLst>
            <pc:docMk/>
            <pc:sldMk cId="481532372" sldId="267"/>
            <ac:spMk id="3" creationId="{1E684C9C-F8CA-EF5E-99F8-3AB0E3C3EF2D}"/>
          </ac:spMkLst>
        </pc:spChg>
        <pc:spChg chg="mod">
          <ac:chgData name="Monika Bujak" userId="b9873a7d20eb2318" providerId="LiveId" clId="{AEF64A1D-AEE7-4D8D-AADB-9E8AE07D4318}" dt="2024-01-23T20:34:27.456" v="357" actId="26606"/>
          <ac:spMkLst>
            <pc:docMk/>
            <pc:sldMk cId="481532372" sldId="267"/>
            <ac:spMk id="5" creationId="{7270B88A-2C76-B9DF-C714-F426A95BF7DF}"/>
          </ac:spMkLst>
        </pc:spChg>
        <pc:spChg chg="add">
          <ac:chgData name="Monika Bujak" userId="b9873a7d20eb2318" providerId="LiveId" clId="{AEF64A1D-AEE7-4D8D-AADB-9E8AE07D4318}" dt="2024-01-23T20:34:27.456" v="357" actId="26606"/>
          <ac:spMkLst>
            <pc:docMk/>
            <pc:sldMk cId="481532372" sldId="267"/>
            <ac:spMk id="10" creationId="{B6CDA21F-E7AF-4C75-8395-33F58D5B0E45}"/>
          </ac:spMkLst>
        </pc:spChg>
        <pc:spChg chg="add">
          <ac:chgData name="Monika Bujak" userId="b9873a7d20eb2318" providerId="LiveId" clId="{AEF64A1D-AEE7-4D8D-AADB-9E8AE07D4318}" dt="2024-01-23T20:34:27.456" v="357" actId="26606"/>
          <ac:spMkLst>
            <pc:docMk/>
            <pc:sldMk cId="481532372" sldId="267"/>
            <ac:spMk id="17" creationId="{D5B0017B-2ECA-49AF-B397-DC140825DF8D}"/>
          </ac:spMkLst>
        </pc:spChg>
        <pc:grpChg chg="add">
          <ac:chgData name="Monika Bujak" userId="b9873a7d20eb2318" providerId="LiveId" clId="{AEF64A1D-AEE7-4D8D-AADB-9E8AE07D4318}" dt="2024-01-23T20:34:27.456" v="357" actId="26606"/>
          <ac:grpSpMkLst>
            <pc:docMk/>
            <pc:sldMk cId="481532372" sldId="267"/>
            <ac:grpSpMk id="12" creationId="{AE1C45F0-260A-458C-96ED-C1F6D2151219}"/>
          </ac:grpSpMkLst>
        </pc:grpChg>
        <pc:cxnChg chg="add">
          <ac:chgData name="Monika Bujak" userId="b9873a7d20eb2318" providerId="LiveId" clId="{AEF64A1D-AEE7-4D8D-AADB-9E8AE07D4318}" dt="2024-01-23T20:34:27.456" v="357" actId="26606"/>
          <ac:cxnSpMkLst>
            <pc:docMk/>
            <pc:sldMk cId="481532372" sldId="267"/>
            <ac:cxnSpMk id="19" creationId="{6CF1BAF6-AD41-4082-B212-8A1F9A2E8779}"/>
          </ac:cxnSpMkLst>
        </pc:cxnChg>
      </pc:sldChg>
      <pc:sldChg chg="addSp modSp mod setBg">
        <pc:chgData name="Monika Bujak" userId="b9873a7d20eb2318" providerId="LiveId" clId="{AEF64A1D-AEE7-4D8D-AADB-9E8AE07D4318}" dt="2024-01-23T20:34:33.781" v="358" actId="26606"/>
        <pc:sldMkLst>
          <pc:docMk/>
          <pc:sldMk cId="4055292875" sldId="268"/>
        </pc:sldMkLst>
        <pc:spChg chg="mod">
          <ac:chgData name="Monika Bujak" userId="b9873a7d20eb2318" providerId="LiveId" clId="{AEF64A1D-AEE7-4D8D-AADB-9E8AE07D4318}" dt="2024-01-23T20:34:33.781" v="358" actId="26606"/>
          <ac:spMkLst>
            <pc:docMk/>
            <pc:sldMk cId="4055292875" sldId="268"/>
            <ac:spMk id="3" creationId="{02025260-6ED7-4C67-050D-02E30EA9544F}"/>
          </ac:spMkLst>
        </pc:spChg>
        <pc:spChg chg="add">
          <ac:chgData name="Monika Bujak" userId="b9873a7d20eb2318" providerId="LiveId" clId="{AEF64A1D-AEE7-4D8D-AADB-9E8AE07D4318}" dt="2024-01-23T20:34:33.781" v="358" actId="26606"/>
          <ac:spMkLst>
            <pc:docMk/>
            <pc:sldMk cId="4055292875" sldId="268"/>
            <ac:spMk id="8" creationId="{8B9AA7C6-5E5A-498E-A6DF-A943376E09BC}"/>
          </ac:spMkLst>
        </pc:spChg>
        <pc:spChg chg="add">
          <ac:chgData name="Monika Bujak" userId="b9873a7d20eb2318" providerId="LiveId" clId="{AEF64A1D-AEE7-4D8D-AADB-9E8AE07D4318}" dt="2024-01-23T20:34:33.781" v="358" actId="26606"/>
          <ac:spMkLst>
            <pc:docMk/>
            <pc:sldMk cId="4055292875" sldId="268"/>
            <ac:spMk id="14" creationId="{81E140AE-0ABF-47C8-BF32-7D2F0CF2BA44}"/>
          </ac:spMkLst>
        </pc:spChg>
        <pc:spChg chg="add">
          <ac:chgData name="Monika Bujak" userId="b9873a7d20eb2318" providerId="LiveId" clId="{AEF64A1D-AEE7-4D8D-AADB-9E8AE07D4318}" dt="2024-01-23T20:34:33.781" v="358" actId="26606"/>
          <ac:spMkLst>
            <pc:docMk/>
            <pc:sldMk cId="4055292875" sldId="268"/>
            <ac:spMk id="16" creationId="{CBC4F608-B4B8-48C3-9572-C0F061B1CD99}"/>
          </ac:spMkLst>
        </pc:spChg>
        <pc:grpChg chg="add">
          <ac:chgData name="Monika Bujak" userId="b9873a7d20eb2318" providerId="LiveId" clId="{AEF64A1D-AEE7-4D8D-AADB-9E8AE07D4318}" dt="2024-01-23T20:34:33.781" v="358" actId="26606"/>
          <ac:grpSpMkLst>
            <pc:docMk/>
            <pc:sldMk cId="4055292875" sldId="268"/>
            <ac:grpSpMk id="10" creationId="{83EAB11A-76F7-48F4-9B4F-5BFDF4BF9670}"/>
          </ac:grpSpMkLst>
        </pc:grpChg>
      </pc:sldChg>
      <pc:sldChg chg="modSp new del mod">
        <pc:chgData name="Monika Bujak" userId="b9873a7d20eb2318" providerId="LiveId" clId="{AEF64A1D-AEE7-4D8D-AADB-9E8AE07D4318}" dt="2024-01-22T20:18:23.789" v="287" actId="2696"/>
        <pc:sldMkLst>
          <pc:docMk/>
          <pc:sldMk cId="3413535705" sldId="269"/>
        </pc:sldMkLst>
        <pc:spChg chg="mod">
          <ac:chgData name="Monika Bujak" userId="b9873a7d20eb2318" providerId="LiveId" clId="{AEF64A1D-AEE7-4D8D-AADB-9E8AE07D4318}" dt="2024-01-22T19:48:03.911" v="260" actId="20577"/>
          <ac:spMkLst>
            <pc:docMk/>
            <pc:sldMk cId="3413535705" sldId="269"/>
            <ac:spMk id="2" creationId="{91C83319-4265-BC00-82A8-B69F6ABE513C}"/>
          </ac:spMkLst>
        </pc:spChg>
        <pc:spChg chg="mod">
          <ac:chgData name="Monika Bujak" userId="b9873a7d20eb2318" providerId="LiveId" clId="{AEF64A1D-AEE7-4D8D-AADB-9E8AE07D4318}" dt="2024-01-22T20:17:21.643" v="285" actId="27636"/>
          <ac:spMkLst>
            <pc:docMk/>
            <pc:sldMk cId="3413535705" sldId="269"/>
            <ac:spMk id="3" creationId="{4478C142-F27A-469C-2E01-C50CB51DBBF2}"/>
          </ac:spMkLst>
        </pc:spChg>
      </pc:sldChg>
      <pc:sldChg chg="modSp new del mod">
        <pc:chgData name="Monika Bujak" userId="b9873a7d20eb2318" providerId="LiveId" clId="{AEF64A1D-AEE7-4D8D-AADB-9E8AE07D4318}" dt="2024-01-22T20:16:59.788" v="279" actId="2696"/>
        <pc:sldMkLst>
          <pc:docMk/>
          <pc:sldMk cId="4142615119" sldId="270"/>
        </pc:sldMkLst>
        <pc:spChg chg="mod">
          <ac:chgData name="Monika Bujak" userId="b9873a7d20eb2318" providerId="LiveId" clId="{AEF64A1D-AEE7-4D8D-AADB-9E8AE07D4318}" dt="2024-01-22T15:51:30.841" v="80" actId="20577"/>
          <ac:spMkLst>
            <pc:docMk/>
            <pc:sldMk cId="4142615119" sldId="270"/>
            <ac:spMk id="2" creationId="{B658E30C-2D8A-1EC5-4FD2-6902E3C40F27}"/>
          </ac:spMkLst>
        </pc:spChg>
        <pc:spChg chg="mod">
          <ac:chgData name="Monika Bujak" userId="b9873a7d20eb2318" providerId="LiveId" clId="{AEF64A1D-AEE7-4D8D-AADB-9E8AE07D4318}" dt="2024-01-22T15:54:38.705" v="126" actId="27636"/>
          <ac:spMkLst>
            <pc:docMk/>
            <pc:sldMk cId="4142615119" sldId="270"/>
            <ac:spMk id="3" creationId="{64CB0EC3-EB7B-B4C7-A49D-08714782F1B0}"/>
          </ac:spMkLst>
        </pc:spChg>
      </pc:sldChg>
      <pc:sldChg chg="addSp delSp modSp new mod setBg">
        <pc:chgData name="Monika Bujak" userId="b9873a7d20eb2318" providerId="LiveId" clId="{AEF64A1D-AEE7-4D8D-AADB-9E8AE07D4318}" dt="2024-01-23T20:34:45.198" v="359" actId="26606"/>
        <pc:sldMkLst>
          <pc:docMk/>
          <pc:sldMk cId="607068571" sldId="271"/>
        </pc:sldMkLst>
        <pc:spChg chg="add mod">
          <ac:chgData name="Monika Bujak" userId="b9873a7d20eb2318" providerId="LiveId" clId="{AEF64A1D-AEE7-4D8D-AADB-9E8AE07D4318}" dt="2024-01-23T20:34:45.198" v="359" actId="26606"/>
          <ac:spMkLst>
            <pc:docMk/>
            <pc:sldMk cId="607068571" sldId="271"/>
            <ac:spMk id="3" creationId="{4B3125DC-585D-4FA0-54A4-6808475D9BB4}"/>
          </ac:spMkLst>
        </pc:spChg>
        <pc:spChg chg="add del">
          <ac:chgData name="Monika Bujak" userId="b9873a7d20eb2318" providerId="LiveId" clId="{AEF64A1D-AEE7-4D8D-AADB-9E8AE07D4318}" dt="2024-01-23T20:34:45.198" v="359" actId="26606"/>
          <ac:spMkLst>
            <pc:docMk/>
            <pc:sldMk cId="607068571" sldId="271"/>
            <ac:spMk id="11" creationId="{DC39DE25-0E4E-0AA7-0932-1D78C2372786}"/>
          </ac:spMkLst>
        </pc:spChg>
        <pc:spChg chg="add del">
          <ac:chgData name="Monika Bujak" userId="b9873a7d20eb2318" providerId="LiveId" clId="{AEF64A1D-AEE7-4D8D-AADB-9E8AE07D4318}" dt="2024-01-23T20:34:45.198" v="359" actId="26606"/>
          <ac:spMkLst>
            <pc:docMk/>
            <pc:sldMk cId="607068571" sldId="271"/>
            <ac:spMk id="13" creationId="{8D6EA299-0840-6DEA-E670-C49AEBC87E89}"/>
          </ac:spMkLst>
        </pc:spChg>
        <pc:spChg chg="add del">
          <ac:chgData name="Monika Bujak" userId="b9873a7d20eb2318" providerId="LiveId" clId="{AEF64A1D-AEE7-4D8D-AADB-9E8AE07D4318}" dt="2024-01-23T20:34:45.198" v="359" actId="26606"/>
          <ac:spMkLst>
            <pc:docMk/>
            <pc:sldMk cId="607068571" sldId="271"/>
            <ac:spMk id="14" creationId="{AE3A741D-C19B-960A-5803-1C5887147820}"/>
          </ac:spMkLst>
        </pc:spChg>
        <pc:spChg chg="add">
          <ac:chgData name="Monika Bujak" userId="b9873a7d20eb2318" providerId="LiveId" clId="{AEF64A1D-AEE7-4D8D-AADB-9E8AE07D4318}" dt="2024-01-23T20:34:45.198" v="359" actId="26606"/>
          <ac:spMkLst>
            <pc:docMk/>
            <pc:sldMk cId="607068571" sldId="271"/>
            <ac:spMk id="19" creationId="{9A724DBA-D2D9-471E-8ED7-2015DDD950DF}"/>
          </ac:spMkLst>
        </pc:spChg>
        <pc:spChg chg="add">
          <ac:chgData name="Monika Bujak" userId="b9873a7d20eb2318" providerId="LiveId" clId="{AEF64A1D-AEE7-4D8D-AADB-9E8AE07D4318}" dt="2024-01-23T20:34:45.198" v="359" actId="26606"/>
          <ac:spMkLst>
            <pc:docMk/>
            <pc:sldMk cId="607068571" sldId="271"/>
            <ac:spMk id="21" creationId="{08980754-6F4B-43C9-B9BE-127B6BED6586}"/>
          </ac:spMkLst>
        </pc:spChg>
        <pc:spChg chg="add">
          <ac:chgData name="Monika Bujak" userId="b9873a7d20eb2318" providerId="LiveId" clId="{AEF64A1D-AEE7-4D8D-AADB-9E8AE07D4318}" dt="2024-01-23T20:34:45.198" v="359" actId="26606"/>
          <ac:spMkLst>
            <pc:docMk/>
            <pc:sldMk cId="607068571" sldId="271"/>
            <ac:spMk id="23" creationId="{2C1BBA94-3F40-40AA-8BB9-E69E25E537C1}"/>
          </ac:spMkLst>
        </pc:spChg>
        <pc:spChg chg="add">
          <ac:chgData name="Monika Bujak" userId="b9873a7d20eb2318" providerId="LiveId" clId="{AEF64A1D-AEE7-4D8D-AADB-9E8AE07D4318}" dt="2024-01-23T20:34:45.198" v="359" actId="26606"/>
          <ac:spMkLst>
            <pc:docMk/>
            <pc:sldMk cId="607068571" sldId="271"/>
            <ac:spMk id="25" creationId="{169CC832-2974-4E8D-90ED-3E2941BA7336}"/>
          </ac:spMkLst>
        </pc:spChg>
        <pc:spChg chg="add">
          <ac:chgData name="Monika Bujak" userId="b9873a7d20eb2318" providerId="LiveId" clId="{AEF64A1D-AEE7-4D8D-AADB-9E8AE07D4318}" dt="2024-01-23T20:34:45.198" v="359" actId="26606"/>
          <ac:spMkLst>
            <pc:docMk/>
            <pc:sldMk cId="607068571" sldId="271"/>
            <ac:spMk id="27" creationId="{55222F96-971A-4F90-B841-6BAB416C7AC1}"/>
          </ac:spMkLst>
        </pc:spChg>
        <pc:picChg chg="add del">
          <ac:chgData name="Monika Bujak" userId="b9873a7d20eb2318" providerId="LiveId" clId="{AEF64A1D-AEE7-4D8D-AADB-9E8AE07D4318}" dt="2024-01-23T20:32:58.598" v="335" actId="26606"/>
          <ac:picMkLst>
            <pc:docMk/>
            <pc:sldMk cId="607068571" sldId="271"/>
            <ac:picMk id="5" creationId="{94D79E0A-D191-52CC-AE4A-9C8D48E308F1}"/>
          </ac:picMkLst>
        </pc:picChg>
        <pc:picChg chg="add mod">
          <ac:chgData name="Monika Bujak" userId="b9873a7d20eb2318" providerId="LiveId" clId="{AEF64A1D-AEE7-4D8D-AADB-9E8AE07D4318}" dt="2024-01-23T20:34:45.198" v="359" actId="26606"/>
          <ac:picMkLst>
            <pc:docMk/>
            <pc:sldMk cId="607068571" sldId="271"/>
            <ac:picMk id="12" creationId="{3EE3741F-F580-3CFE-C1FC-3F459E9E5810}"/>
          </ac:picMkLst>
        </pc:picChg>
        <pc:cxnChg chg="add del">
          <ac:chgData name="Monika Bujak" userId="b9873a7d20eb2318" providerId="LiveId" clId="{AEF64A1D-AEE7-4D8D-AADB-9E8AE07D4318}" dt="2024-01-23T20:32:58.598" v="335" actId="26606"/>
          <ac:cxnSpMkLst>
            <pc:docMk/>
            <pc:sldMk cId="607068571" sldId="271"/>
            <ac:cxnSpMk id="9" creationId="{249EDD1B-F94D-B4E6-ACAA-566B9A26FDE3}"/>
          </ac:cxnSpMkLst>
        </pc:cxnChg>
      </pc:sldChg>
      <pc:sldChg chg="addSp delSp new del mod">
        <pc:chgData name="Monika Bujak" userId="b9873a7d20eb2318" providerId="LiveId" clId="{AEF64A1D-AEE7-4D8D-AADB-9E8AE07D4318}" dt="2024-01-22T15:45:56.322" v="21" actId="680"/>
        <pc:sldMkLst>
          <pc:docMk/>
          <pc:sldMk cId="1917279392" sldId="271"/>
        </pc:sldMkLst>
        <pc:spChg chg="add del">
          <ac:chgData name="Monika Bujak" userId="b9873a7d20eb2318" providerId="LiveId" clId="{AEF64A1D-AEE7-4D8D-AADB-9E8AE07D4318}" dt="2024-01-22T15:45:55.714" v="20" actId="22"/>
          <ac:spMkLst>
            <pc:docMk/>
            <pc:sldMk cId="1917279392" sldId="271"/>
            <ac:spMk id="3" creationId="{CAC77961-53E6-350D-3DC1-ADE5ADC1419D}"/>
          </ac:spMkLst>
        </pc:spChg>
      </pc:sldChg>
      <pc:sldChg chg="addSp delSp modSp new mod setBg">
        <pc:chgData name="Monika Bujak" userId="b9873a7d20eb2318" providerId="LiveId" clId="{AEF64A1D-AEE7-4D8D-AADB-9E8AE07D4318}" dt="2024-01-23T20:34:55.404" v="362" actId="26606"/>
        <pc:sldMkLst>
          <pc:docMk/>
          <pc:sldMk cId="3618260997" sldId="272"/>
        </pc:sldMkLst>
        <pc:spChg chg="add del">
          <ac:chgData name="Monika Bujak" userId="b9873a7d20eb2318" providerId="LiveId" clId="{AEF64A1D-AEE7-4D8D-AADB-9E8AE07D4318}" dt="2024-01-22T15:46:43.502" v="27" actId="478"/>
          <ac:spMkLst>
            <pc:docMk/>
            <pc:sldMk cId="3618260997" sldId="272"/>
            <ac:spMk id="3" creationId="{3BC7FEFE-80BE-19BE-1046-FF632A74298C}"/>
          </ac:spMkLst>
        </pc:spChg>
        <pc:spChg chg="add mod">
          <ac:chgData name="Monika Bujak" userId="b9873a7d20eb2318" providerId="LiveId" clId="{AEF64A1D-AEE7-4D8D-AADB-9E8AE07D4318}" dt="2024-01-23T20:34:55.404" v="362" actId="26606"/>
          <ac:spMkLst>
            <pc:docMk/>
            <pc:sldMk cId="3618260997" sldId="272"/>
            <ac:spMk id="5" creationId="{09D182D7-72CC-9311-8D07-0C53979A4B5A}"/>
          </ac:spMkLst>
        </pc:spChg>
        <pc:spChg chg="add">
          <ac:chgData name="Monika Bujak" userId="b9873a7d20eb2318" providerId="LiveId" clId="{AEF64A1D-AEE7-4D8D-AADB-9E8AE07D4318}" dt="2024-01-23T20:34:55.404" v="362" actId="26606"/>
          <ac:spMkLst>
            <pc:docMk/>
            <pc:sldMk cId="3618260997" sldId="272"/>
            <ac:spMk id="10" creationId="{DBF61EA3-B236-439E-9C0B-340980D56BEE}"/>
          </ac:spMkLst>
        </pc:spChg>
        <pc:spChg chg="add del">
          <ac:chgData name="Monika Bujak" userId="b9873a7d20eb2318" providerId="LiveId" clId="{AEF64A1D-AEE7-4D8D-AADB-9E8AE07D4318}" dt="2024-01-23T20:34:55.392" v="361" actId="26606"/>
          <ac:spMkLst>
            <pc:docMk/>
            <pc:sldMk cId="3618260997" sldId="272"/>
            <ac:spMk id="11" creationId="{560AFAAC-EA6C-45A9-9E03-C9C9F0193B4F}"/>
          </ac:spMkLst>
        </pc:spChg>
        <pc:spChg chg="add del">
          <ac:chgData name="Monika Bujak" userId="b9873a7d20eb2318" providerId="LiveId" clId="{AEF64A1D-AEE7-4D8D-AADB-9E8AE07D4318}" dt="2024-01-23T20:34:55.392" v="361" actId="26606"/>
          <ac:spMkLst>
            <pc:docMk/>
            <pc:sldMk cId="3618260997" sldId="272"/>
            <ac:spMk id="13" creationId="{83549E37-C86B-4401-90BD-D8BF83859F14}"/>
          </ac:spMkLst>
        </pc:spChg>
        <pc:spChg chg="add del">
          <ac:chgData name="Monika Bujak" userId="b9873a7d20eb2318" providerId="LiveId" clId="{AEF64A1D-AEE7-4D8D-AADB-9E8AE07D4318}" dt="2024-01-23T20:34:55.392" v="361" actId="26606"/>
          <ac:spMkLst>
            <pc:docMk/>
            <pc:sldMk cId="3618260997" sldId="272"/>
            <ac:spMk id="15" creationId="{8A17784E-76D8-4521-A77D-0D2EBB923004}"/>
          </ac:spMkLst>
        </pc:spChg>
        <pc:spChg chg="add">
          <ac:chgData name="Monika Bujak" userId="b9873a7d20eb2318" providerId="LiveId" clId="{AEF64A1D-AEE7-4D8D-AADB-9E8AE07D4318}" dt="2024-01-23T20:34:55.404" v="362" actId="26606"/>
          <ac:spMkLst>
            <pc:docMk/>
            <pc:sldMk cId="3618260997" sldId="272"/>
            <ac:spMk id="16" creationId="{E659831F-0D9A-4C63-9EBB-8435B85A440F}"/>
          </ac:spMkLst>
        </pc:spChg>
        <pc:spChg chg="add del">
          <ac:chgData name="Monika Bujak" userId="b9873a7d20eb2318" providerId="LiveId" clId="{AEF64A1D-AEE7-4D8D-AADB-9E8AE07D4318}" dt="2024-01-23T20:34:55.392" v="361" actId="26606"/>
          <ac:spMkLst>
            <pc:docMk/>
            <pc:sldMk cId="3618260997" sldId="272"/>
            <ac:spMk id="17" creationId="{C0036C6B-F09C-4EAB-AE02-8D056EE74856}"/>
          </ac:spMkLst>
        </pc:spChg>
        <pc:spChg chg="add del">
          <ac:chgData name="Monika Bujak" userId="b9873a7d20eb2318" providerId="LiveId" clId="{AEF64A1D-AEE7-4D8D-AADB-9E8AE07D4318}" dt="2024-01-23T20:34:55.392" v="361" actId="26606"/>
          <ac:spMkLst>
            <pc:docMk/>
            <pc:sldMk cId="3618260997" sldId="272"/>
            <ac:spMk id="19" creationId="{FC8D5885-2804-4D3C-BE31-902E4D3279B0}"/>
          </ac:spMkLst>
        </pc:spChg>
        <pc:grpChg chg="add">
          <ac:chgData name="Monika Bujak" userId="b9873a7d20eb2318" providerId="LiveId" clId="{AEF64A1D-AEE7-4D8D-AADB-9E8AE07D4318}" dt="2024-01-23T20:34:55.404" v="362" actId="26606"/>
          <ac:grpSpMkLst>
            <pc:docMk/>
            <pc:sldMk cId="3618260997" sldId="272"/>
            <ac:grpSpMk id="12" creationId="{28FAF094-D087-493F-8DF9-A486C2D6BBAA}"/>
          </ac:grpSpMkLst>
        </pc:grpChg>
        <pc:picChg chg="add del">
          <ac:chgData name="Monika Bujak" userId="b9873a7d20eb2318" providerId="LiveId" clId="{AEF64A1D-AEE7-4D8D-AADB-9E8AE07D4318}" dt="2024-01-23T20:34:55.392" v="361" actId="26606"/>
          <ac:picMkLst>
            <pc:docMk/>
            <pc:sldMk cId="3618260997" sldId="272"/>
            <ac:picMk id="7" creationId="{52E135DF-EE18-A8C9-E6B3-E4BB4DD746E8}"/>
          </ac:picMkLst>
        </pc:picChg>
      </pc:sldChg>
      <pc:sldChg chg="addSp delSp modSp new mod setBg">
        <pc:chgData name="Monika Bujak" userId="b9873a7d20eb2318" providerId="LiveId" clId="{AEF64A1D-AEE7-4D8D-AADB-9E8AE07D4318}" dt="2024-01-23T20:35:08.320" v="364" actId="26606"/>
        <pc:sldMkLst>
          <pc:docMk/>
          <pc:sldMk cId="2333454676" sldId="273"/>
        </pc:sldMkLst>
        <pc:spChg chg="add mod">
          <ac:chgData name="Monika Bujak" userId="b9873a7d20eb2318" providerId="LiveId" clId="{AEF64A1D-AEE7-4D8D-AADB-9E8AE07D4318}" dt="2024-01-23T20:35:08.320" v="364" actId="26606"/>
          <ac:spMkLst>
            <pc:docMk/>
            <pc:sldMk cId="2333454676" sldId="273"/>
            <ac:spMk id="3" creationId="{2927469E-8BD2-C08C-75AC-093B84828E04}"/>
          </ac:spMkLst>
        </pc:spChg>
        <pc:spChg chg="add del">
          <ac:chgData name="Monika Bujak" userId="b9873a7d20eb2318" providerId="LiveId" clId="{AEF64A1D-AEE7-4D8D-AADB-9E8AE07D4318}" dt="2024-01-23T20:35:08.320" v="364" actId="26606"/>
          <ac:spMkLst>
            <pc:docMk/>
            <pc:sldMk cId="2333454676" sldId="273"/>
            <ac:spMk id="8" creationId="{DBF61EA3-B236-439E-9C0B-340980D56BEE}"/>
          </ac:spMkLst>
        </pc:spChg>
        <pc:spChg chg="add del">
          <ac:chgData name="Monika Bujak" userId="b9873a7d20eb2318" providerId="LiveId" clId="{AEF64A1D-AEE7-4D8D-AADB-9E8AE07D4318}" dt="2024-01-23T20:35:08.320" v="364" actId="26606"/>
          <ac:spMkLst>
            <pc:docMk/>
            <pc:sldMk cId="2333454676" sldId="273"/>
            <ac:spMk id="14" creationId="{E659831F-0D9A-4C63-9EBB-8435B85A440F}"/>
          </ac:spMkLst>
        </pc:spChg>
        <pc:spChg chg="add">
          <ac:chgData name="Monika Bujak" userId="b9873a7d20eb2318" providerId="LiveId" clId="{AEF64A1D-AEE7-4D8D-AADB-9E8AE07D4318}" dt="2024-01-23T20:35:08.320" v="364" actId="26606"/>
          <ac:spMkLst>
            <pc:docMk/>
            <pc:sldMk cId="2333454676" sldId="273"/>
            <ac:spMk id="19" creationId="{B6CDA21F-E7AF-4C75-8395-33F58D5B0E45}"/>
          </ac:spMkLst>
        </pc:spChg>
        <pc:spChg chg="add">
          <ac:chgData name="Monika Bujak" userId="b9873a7d20eb2318" providerId="LiveId" clId="{AEF64A1D-AEE7-4D8D-AADB-9E8AE07D4318}" dt="2024-01-23T20:35:08.320" v="364" actId="26606"/>
          <ac:spMkLst>
            <pc:docMk/>
            <pc:sldMk cId="2333454676" sldId="273"/>
            <ac:spMk id="26" creationId="{D5B0017B-2ECA-49AF-B397-DC140825DF8D}"/>
          </ac:spMkLst>
        </pc:spChg>
        <pc:grpChg chg="add del">
          <ac:chgData name="Monika Bujak" userId="b9873a7d20eb2318" providerId="LiveId" clId="{AEF64A1D-AEE7-4D8D-AADB-9E8AE07D4318}" dt="2024-01-23T20:35:08.320" v="364" actId="26606"/>
          <ac:grpSpMkLst>
            <pc:docMk/>
            <pc:sldMk cId="2333454676" sldId="273"/>
            <ac:grpSpMk id="10" creationId="{28FAF094-D087-493F-8DF9-A486C2D6BBAA}"/>
          </ac:grpSpMkLst>
        </pc:grpChg>
        <pc:grpChg chg="add">
          <ac:chgData name="Monika Bujak" userId="b9873a7d20eb2318" providerId="LiveId" clId="{AEF64A1D-AEE7-4D8D-AADB-9E8AE07D4318}" dt="2024-01-23T20:35:08.320" v="364" actId="26606"/>
          <ac:grpSpMkLst>
            <pc:docMk/>
            <pc:sldMk cId="2333454676" sldId="273"/>
            <ac:grpSpMk id="21" creationId="{AE1C45F0-260A-458C-96ED-C1F6D2151219}"/>
          </ac:grpSpMkLst>
        </pc:grpChg>
        <pc:cxnChg chg="add">
          <ac:chgData name="Monika Bujak" userId="b9873a7d20eb2318" providerId="LiveId" clId="{AEF64A1D-AEE7-4D8D-AADB-9E8AE07D4318}" dt="2024-01-23T20:35:08.320" v="364" actId="26606"/>
          <ac:cxnSpMkLst>
            <pc:docMk/>
            <pc:sldMk cId="2333454676" sldId="273"/>
            <ac:cxnSpMk id="28" creationId="{6CF1BAF6-AD41-4082-B212-8A1F9A2E8779}"/>
          </ac:cxnSpMkLst>
        </pc:cxnChg>
      </pc:sldChg>
      <pc:sldChg chg="addSp modSp new mod setBg">
        <pc:chgData name="Monika Bujak" userId="b9873a7d20eb2318" providerId="LiveId" clId="{AEF64A1D-AEE7-4D8D-AADB-9E8AE07D4318}" dt="2024-01-23T20:35:14.530" v="365" actId="26606"/>
        <pc:sldMkLst>
          <pc:docMk/>
          <pc:sldMk cId="2831886750" sldId="274"/>
        </pc:sldMkLst>
        <pc:spChg chg="add mod">
          <ac:chgData name="Monika Bujak" userId="b9873a7d20eb2318" providerId="LiveId" clId="{AEF64A1D-AEE7-4D8D-AADB-9E8AE07D4318}" dt="2024-01-23T20:35:14.530" v="365" actId="26606"/>
          <ac:spMkLst>
            <pc:docMk/>
            <pc:sldMk cId="2831886750" sldId="274"/>
            <ac:spMk id="3" creationId="{9BA8D274-A27E-0D93-1C2C-028B079CC397}"/>
          </ac:spMkLst>
        </pc:spChg>
        <pc:spChg chg="add">
          <ac:chgData name="Monika Bujak" userId="b9873a7d20eb2318" providerId="LiveId" clId="{AEF64A1D-AEE7-4D8D-AADB-9E8AE07D4318}" dt="2024-01-23T20:35:14.530" v="365" actId="26606"/>
          <ac:spMkLst>
            <pc:docMk/>
            <pc:sldMk cId="2831886750" sldId="274"/>
            <ac:spMk id="8" creationId="{DBF61EA3-B236-439E-9C0B-340980D56BEE}"/>
          </ac:spMkLst>
        </pc:spChg>
        <pc:spChg chg="add">
          <ac:chgData name="Monika Bujak" userId="b9873a7d20eb2318" providerId="LiveId" clId="{AEF64A1D-AEE7-4D8D-AADB-9E8AE07D4318}" dt="2024-01-23T20:35:14.530" v="365" actId="26606"/>
          <ac:spMkLst>
            <pc:docMk/>
            <pc:sldMk cId="2831886750" sldId="274"/>
            <ac:spMk id="14" creationId="{E659831F-0D9A-4C63-9EBB-8435B85A440F}"/>
          </ac:spMkLst>
        </pc:spChg>
        <pc:grpChg chg="add">
          <ac:chgData name="Monika Bujak" userId="b9873a7d20eb2318" providerId="LiveId" clId="{AEF64A1D-AEE7-4D8D-AADB-9E8AE07D4318}" dt="2024-01-23T20:35:14.530" v="365" actId="26606"/>
          <ac:grpSpMkLst>
            <pc:docMk/>
            <pc:sldMk cId="2831886750" sldId="274"/>
            <ac:grpSpMk id="10" creationId="{28FAF094-D087-493F-8DF9-A486C2D6BBAA}"/>
          </ac:grpSpMkLst>
        </pc:grpChg>
      </pc:sldChg>
      <pc:sldChg chg="addSp modSp new del mod">
        <pc:chgData name="Monika Bujak" userId="b9873a7d20eb2318" providerId="LiveId" clId="{AEF64A1D-AEE7-4D8D-AADB-9E8AE07D4318}" dt="2024-01-22T20:18:19.939" v="286" actId="2696"/>
        <pc:sldMkLst>
          <pc:docMk/>
          <pc:sldMk cId="2686792187" sldId="275"/>
        </pc:sldMkLst>
        <pc:spChg chg="mod">
          <ac:chgData name="Monika Bujak" userId="b9873a7d20eb2318" providerId="LiveId" clId="{AEF64A1D-AEE7-4D8D-AADB-9E8AE07D4318}" dt="2024-01-22T15:53:06.844" v="114" actId="20577"/>
          <ac:spMkLst>
            <pc:docMk/>
            <pc:sldMk cId="2686792187" sldId="275"/>
            <ac:spMk id="2" creationId="{96A8FFBE-457E-E0E9-5AD9-D86C1D0953D0}"/>
          </ac:spMkLst>
        </pc:spChg>
        <pc:spChg chg="mod">
          <ac:chgData name="Monika Bujak" userId="b9873a7d20eb2318" providerId="LiveId" clId="{AEF64A1D-AEE7-4D8D-AADB-9E8AE07D4318}" dt="2024-01-22T20:16:36.838" v="278" actId="5793"/>
          <ac:spMkLst>
            <pc:docMk/>
            <pc:sldMk cId="2686792187" sldId="275"/>
            <ac:spMk id="3" creationId="{9448FF50-14D4-844F-C1AA-453F947DA597}"/>
          </ac:spMkLst>
        </pc:spChg>
        <pc:spChg chg="add mod">
          <ac:chgData name="Monika Bujak" userId="b9873a7d20eb2318" providerId="LiveId" clId="{AEF64A1D-AEE7-4D8D-AADB-9E8AE07D4318}" dt="2024-01-22T20:16:34.426" v="277" actId="255"/>
          <ac:spMkLst>
            <pc:docMk/>
            <pc:sldMk cId="2686792187" sldId="275"/>
            <ac:spMk id="5" creationId="{6AF9AC19-046A-3E5E-3119-697173D7B530}"/>
          </ac:spMkLst>
        </pc:spChg>
      </pc:sldChg>
      <pc:sldChg chg="addSp delSp modSp new mod setBg">
        <pc:chgData name="Monika Bujak" userId="b9873a7d20eb2318" providerId="LiveId" clId="{AEF64A1D-AEE7-4D8D-AADB-9E8AE07D4318}" dt="2024-01-24T14:32:49.394" v="388" actId="14100"/>
        <pc:sldMkLst>
          <pc:docMk/>
          <pc:sldMk cId="2877098387" sldId="275"/>
        </pc:sldMkLst>
        <pc:spChg chg="add del">
          <ac:chgData name="Monika Bujak" userId="b9873a7d20eb2318" providerId="LiveId" clId="{AEF64A1D-AEE7-4D8D-AADB-9E8AE07D4318}" dt="2024-01-23T20:35:19.728" v="366" actId="26606"/>
          <ac:spMkLst>
            <pc:docMk/>
            <pc:sldMk cId="2877098387" sldId="275"/>
            <ac:spMk id="8" creationId="{11BE3FA7-0D70-4431-814F-D8C40576EA93}"/>
          </ac:spMkLst>
        </pc:spChg>
        <pc:spChg chg="add">
          <ac:chgData name="Monika Bujak" userId="b9873a7d20eb2318" providerId="LiveId" clId="{AEF64A1D-AEE7-4D8D-AADB-9E8AE07D4318}" dt="2024-01-23T20:35:19.728" v="366" actId="26606"/>
          <ac:spMkLst>
            <pc:docMk/>
            <pc:sldMk cId="2877098387" sldId="275"/>
            <ac:spMk id="13" creationId="{0205D939-00C4-4F2E-9797-3170DD040D90}"/>
          </ac:spMkLst>
        </pc:spChg>
        <pc:spChg chg="add">
          <ac:chgData name="Monika Bujak" userId="b9873a7d20eb2318" providerId="LiveId" clId="{AEF64A1D-AEE7-4D8D-AADB-9E8AE07D4318}" dt="2024-01-23T20:35:19.728" v="366" actId="26606"/>
          <ac:spMkLst>
            <pc:docMk/>
            <pc:sldMk cId="2877098387" sldId="275"/>
            <ac:spMk id="15" creationId="{38EE4E44-1403-472B-8C01-D354CB8F5AE7}"/>
          </ac:spMkLst>
        </pc:spChg>
        <pc:spChg chg="add">
          <ac:chgData name="Monika Bujak" userId="b9873a7d20eb2318" providerId="LiveId" clId="{AEF64A1D-AEE7-4D8D-AADB-9E8AE07D4318}" dt="2024-01-23T20:35:19.728" v="366" actId="26606"/>
          <ac:spMkLst>
            <pc:docMk/>
            <pc:sldMk cId="2877098387" sldId="275"/>
            <ac:spMk id="17" creationId="{583CCE40-4C5F-42D3-86D9-7892AD1E98E3}"/>
          </ac:spMkLst>
        </pc:spChg>
        <pc:picChg chg="add mod">
          <ac:chgData name="Monika Bujak" userId="b9873a7d20eb2318" providerId="LiveId" clId="{AEF64A1D-AEE7-4D8D-AADB-9E8AE07D4318}" dt="2024-01-24T14:32:46.988" v="387" actId="14100"/>
          <ac:picMkLst>
            <pc:docMk/>
            <pc:sldMk cId="2877098387" sldId="275"/>
            <ac:picMk id="2" creationId="{C70B3B06-2BE0-84D3-C3D2-23BDC1F92998}"/>
          </ac:picMkLst>
        </pc:picChg>
        <pc:picChg chg="add mod ord">
          <ac:chgData name="Monika Bujak" userId="b9873a7d20eb2318" providerId="LiveId" clId="{AEF64A1D-AEE7-4D8D-AADB-9E8AE07D4318}" dt="2024-01-24T14:32:49.394" v="388" actId="14100"/>
          <ac:picMkLst>
            <pc:docMk/>
            <pc:sldMk cId="2877098387" sldId="275"/>
            <ac:picMk id="3" creationId="{9F268FBA-8DC6-0643-CF93-860A68EAE739}"/>
          </ac:picMkLst>
        </pc:picChg>
      </pc:sldChg>
      <pc:sldChg chg="addSp delSp modSp new mod ord setBg">
        <pc:chgData name="Monika Bujak" userId="b9873a7d20eb2318" providerId="LiveId" clId="{AEF64A1D-AEE7-4D8D-AADB-9E8AE07D4318}" dt="2024-01-23T20:35:24.729" v="367" actId="26606"/>
        <pc:sldMkLst>
          <pc:docMk/>
          <pc:sldMk cId="3540986053" sldId="276"/>
        </pc:sldMkLst>
        <pc:spChg chg="add">
          <ac:chgData name="Monika Bujak" userId="b9873a7d20eb2318" providerId="LiveId" clId="{AEF64A1D-AEE7-4D8D-AADB-9E8AE07D4318}" dt="2024-01-23T20:35:24.729" v="367" actId="26606"/>
          <ac:spMkLst>
            <pc:docMk/>
            <pc:sldMk cId="3540986053" sldId="276"/>
            <ac:spMk id="11" creationId="{D99D2C73-08B0-4F6B-A8E9-4651E6BDBE48}"/>
          </ac:spMkLst>
        </pc:spChg>
        <pc:spChg chg="add">
          <ac:chgData name="Monika Bujak" userId="b9873a7d20eb2318" providerId="LiveId" clId="{AEF64A1D-AEE7-4D8D-AADB-9E8AE07D4318}" dt="2024-01-23T20:35:24.729" v="367" actId="26606"/>
          <ac:spMkLst>
            <pc:docMk/>
            <pc:sldMk cId="3540986053" sldId="276"/>
            <ac:spMk id="13" creationId="{968DB88C-7EF2-487C-85D1-848F61F13E3F}"/>
          </ac:spMkLst>
        </pc:spChg>
        <pc:graphicFrameChg chg="add del mod modGraphic">
          <ac:chgData name="Monika Bujak" userId="b9873a7d20eb2318" providerId="LiveId" clId="{AEF64A1D-AEE7-4D8D-AADB-9E8AE07D4318}" dt="2024-01-22T20:24:05.049" v="319" actId="27309"/>
          <ac:graphicFrameMkLst>
            <pc:docMk/>
            <pc:sldMk cId="3540986053" sldId="276"/>
            <ac:graphicFrameMk id="5" creationId="{D8913219-3914-1FC3-FB39-057D049FA689}"/>
          </ac:graphicFrameMkLst>
        </pc:graphicFrameChg>
        <pc:picChg chg="add del mod">
          <ac:chgData name="Monika Bujak" userId="b9873a7d20eb2318" providerId="LiveId" clId="{AEF64A1D-AEE7-4D8D-AADB-9E8AE07D4318}" dt="2024-01-23T20:26:07.708" v="323" actId="21"/>
          <ac:picMkLst>
            <pc:docMk/>
            <pc:sldMk cId="3540986053" sldId="276"/>
            <ac:picMk id="3" creationId="{C70B3B06-2BE0-84D3-C3D2-23BDC1F92998}"/>
          </ac:picMkLst>
        </pc:picChg>
        <pc:picChg chg="add mod ord">
          <ac:chgData name="Monika Bujak" userId="b9873a7d20eb2318" providerId="LiveId" clId="{AEF64A1D-AEE7-4D8D-AADB-9E8AE07D4318}" dt="2024-01-23T20:35:24.729" v="367" actId="26606"/>
          <ac:picMkLst>
            <pc:docMk/>
            <pc:sldMk cId="3540986053" sldId="276"/>
            <ac:picMk id="4" creationId="{DB2896EE-D7F4-FC53-C97F-14E0EDC56192}"/>
          </ac:picMkLst>
        </pc:picChg>
        <pc:picChg chg="add mod">
          <ac:chgData name="Monika Bujak" userId="b9873a7d20eb2318" providerId="LiveId" clId="{AEF64A1D-AEE7-4D8D-AADB-9E8AE07D4318}" dt="2024-01-23T20:35:24.729" v="367" actId="26606"/>
          <ac:picMkLst>
            <pc:docMk/>
            <pc:sldMk cId="3540986053" sldId="276"/>
            <ac:picMk id="6" creationId="{9C8DEC20-FE60-895A-5A09-338710E8D803}"/>
          </ac:picMkLst>
        </pc:picChg>
      </pc:sldChg>
      <pc:sldChg chg="addSp delSp modSp new mod setBg modClrScheme chgLayout">
        <pc:chgData name="Monika Bujak" userId="b9873a7d20eb2318" providerId="LiveId" clId="{AEF64A1D-AEE7-4D8D-AADB-9E8AE07D4318}" dt="2024-01-25T16:23:47.293" v="840" actId="20577"/>
        <pc:sldMkLst>
          <pc:docMk/>
          <pc:sldMk cId="2152580424" sldId="277"/>
        </pc:sldMkLst>
        <pc:spChg chg="add mod">
          <ac:chgData name="Monika Bujak" userId="b9873a7d20eb2318" providerId="LiveId" clId="{AEF64A1D-AEE7-4D8D-AADB-9E8AE07D4318}" dt="2024-01-25T16:23:47.293" v="840" actId="20577"/>
          <ac:spMkLst>
            <pc:docMk/>
            <pc:sldMk cId="2152580424" sldId="277"/>
            <ac:spMk id="3" creationId="{DC8E0C73-E9F4-1204-0A95-79F0D7483CB9}"/>
          </ac:spMkLst>
        </pc:spChg>
        <pc:spChg chg="add del mod ord">
          <ac:chgData name="Monika Bujak" userId="b9873a7d20eb2318" providerId="LiveId" clId="{AEF64A1D-AEE7-4D8D-AADB-9E8AE07D4318}" dt="2024-01-24T14:31:42.482" v="383" actId="26606"/>
          <ac:spMkLst>
            <pc:docMk/>
            <pc:sldMk cId="2152580424" sldId="277"/>
            <ac:spMk id="4" creationId="{2D6B9D6D-FC0A-EEE2-7C74-8DE265874EEF}"/>
          </ac:spMkLst>
        </pc:spChg>
        <pc:spChg chg="add del mod ord">
          <ac:chgData name="Monika Bujak" userId="b9873a7d20eb2318" providerId="LiveId" clId="{AEF64A1D-AEE7-4D8D-AADB-9E8AE07D4318}" dt="2024-01-24T14:31:42.482" v="383" actId="26606"/>
          <ac:spMkLst>
            <pc:docMk/>
            <pc:sldMk cId="2152580424" sldId="277"/>
            <ac:spMk id="5" creationId="{DBC5B1AA-D709-89B3-587B-5CFC25D3395A}"/>
          </ac:spMkLst>
        </pc:spChg>
        <pc:spChg chg="add del">
          <ac:chgData name="Monika Bujak" userId="b9873a7d20eb2318" providerId="LiveId" clId="{AEF64A1D-AEE7-4D8D-AADB-9E8AE07D4318}" dt="2024-01-24T14:31:35.435" v="378" actId="26606"/>
          <ac:spMkLst>
            <pc:docMk/>
            <pc:sldMk cId="2152580424" sldId="277"/>
            <ac:spMk id="7" creationId="{32BC26D8-82FB-445E-AA49-62A77D7C1EE0}"/>
          </ac:spMkLst>
        </pc:spChg>
        <pc:spChg chg="add del">
          <ac:chgData name="Monika Bujak" userId="b9873a7d20eb2318" providerId="LiveId" clId="{AEF64A1D-AEE7-4D8D-AADB-9E8AE07D4318}" dt="2024-01-24T14:31:35.435" v="378" actId="26606"/>
          <ac:spMkLst>
            <pc:docMk/>
            <pc:sldMk cId="2152580424" sldId="277"/>
            <ac:spMk id="8" creationId="{CB44330D-EA18-4254-AA95-EB49948539B8}"/>
          </ac:spMkLst>
        </pc:spChg>
        <pc:spChg chg="add del">
          <ac:chgData name="Monika Bujak" userId="b9873a7d20eb2318" providerId="LiveId" clId="{AEF64A1D-AEE7-4D8D-AADB-9E8AE07D4318}" dt="2024-01-24T14:31:32.676" v="374" actId="26606"/>
          <ac:spMkLst>
            <pc:docMk/>
            <pc:sldMk cId="2152580424" sldId="277"/>
            <ac:spMk id="10" creationId="{86FF76B9-219D-4469-AF87-0236D29032F1}"/>
          </ac:spMkLst>
        </pc:spChg>
        <pc:spChg chg="add del">
          <ac:chgData name="Monika Bujak" userId="b9873a7d20eb2318" providerId="LiveId" clId="{AEF64A1D-AEE7-4D8D-AADB-9E8AE07D4318}" dt="2024-01-24T14:31:38.972" v="380" actId="26606"/>
          <ac:spMkLst>
            <pc:docMk/>
            <pc:sldMk cId="2152580424" sldId="277"/>
            <ac:spMk id="11" creationId="{01D0AF59-99C3-4251-AB9A-C966C6AD4400}"/>
          </ac:spMkLst>
        </pc:spChg>
        <pc:spChg chg="add del">
          <ac:chgData name="Monika Bujak" userId="b9873a7d20eb2318" providerId="LiveId" clId="{AEF64A1D-AEE7-4D8D-AADB-9E8AE07D4318}" dt="2024-01-24T14:31:38.972" v="380" actId="26606"/>
          <ac:spMkLst>
            <pc:docMk/>
            <pc:sldMk cId="2152580424" sldId="277"/>
            <ac:spMk id="13" creationId="{1855405F-37A2-4869-9154-F8BE3BECE6C3}"/>
          </ac:spMkLst>
        </pc:spChg>
        <pc:spChg chg="add del">
          <ac:chgData name="Monika Bujak" userId="b9873a7d20eb2318" providerId="LiveId" clId="{AEF64A1D-AEE7-4D8D-AADB-9E8AE07D4318}" dt="2024-01-24T14:31:42.470" v="382" actId="26606"/>
          <ac:spMkLst>
            <pc:docMk/>
            <pc:sldMk cId="2152580424" sldId="277"/>
            <ac:spMk id="14" creationId="{864DE13E-58EB-4475-B79C-0D4FC651239B}"/>
          </ac:spMkLst>
        </pc:spChg>
        <pc:spChg chg="add del">
          <ac:chgData name="Monika Bujak" userId="b9873a7d20eb2318" providerId="LiveId" clId="{AEF64A1D-AEE7-4D8D-AADB-9E8AE07D4318}" dt="2024-01-24T14:31:42.470" v="382" actId="26606"/>
          <ac:spMkLst>
            <pc:docMk/>
            <pc:sldMk cId="2152580424" sldId="277"/>
            <ac:spMk id="15" creationId="{69D184B2-2226-4E31-BCCB-444330767440}"/>
          </ac:spMkLst>
        </pc:spChg>
        <pc:spChg chg="add del">
          <ac:chgData name="Monika Bujak" userId="b9873a7d20eb2318" providerId="LiveId" clId="{AEF64A1D-AEE7-4D8D-AADB-9E8AE07D4318}" dt="2024-01-24T14:31:32.676" v="374" actId="26606"/>
          <ac:spMkLst>
            <pc:docMk/>
            <pc:sldMk cId="2152580424" sldId="277"/>
            <ac:spMk id="16" creationId="{2E80C965-DB6D-4F81-9E9E-B027384D0BD6}"/>
          </ac:spMkLst>
        </pc:spChg>
        <pc:spChg chg="add del">
          <ac:chgData name="Monika Bujak" userId="b9873a7d20eb2318" providerId="LiveId" clId="{AEF64A1D-AEE7-4D8D-AADB-9E8AE07D4318}" dt="2024-01-24T14:31:42.470" v="382" actId="26606"/>
          <ac:spMkLst>
            <pc:docMk/>
            <pc:sldMk cId="2152580424" sldId="277"/>
            <ac:spMk id="17" creationId="{1AC4D4E3-486A-464A-8EC8-D44881097267}"/>
          </ac:spMkLst>
        </pc:spChg>
        <pc:spChg chg="add del">
          <ac:chgData name="Monika Bujak" userId="b9873a7d20eb2318" providerId="LiveId" clId="{AEF64A1D-AEE7-4D8D-AADB-9E8AE07D4318}" dt="2024-01-24T14:31:32.676" v="374" actId="26606"/>
          <ac:spMkLst>
            <pc:docMk/>
            <pc:sldMk cId="2152580424" sldId="277"/>
            <ac:spMk id="18" creationId="{633C5E46-DAC5-4661-9C87-22B08E2A512F}"/>
          </ac:spMkLst>
        </pc:spChg>
        <pc:spChg chg="add">
          <ac:chgData name="Monika Bujak" userId="b9873a7d20eb2318" providerId="LiveId" clId="{AEF64A1D-AEE7-4D8D-AADB-9E8AE07D4318}" dt="2024-01-24T14:31:42.482" v="383" actId="26606"/>
          <ac:spMkLst>
            <pc:docMk/>
            <pc:sldMk cId="2152580424" sldId="277"/>
            <ac:spMk id="19" creationId="{86FF76B9-219D-4469-AF87-0236D29032F1}"/>
          </ac:spMkLst>
        </pc:spChg>
        <pc:spChg chg="add">
          <ac:chgData name="Monika Bujak" userId="b9873a7d20eb2318" providerId="LiveId" clId="{AEF64A1D-AEE7-4D8D-AADB-9E8AE07D4318}" dt="2024-01-24T14:31:42.482" v="383" actId="26606"/>
          <ac:spMkLst>
            <pc:docMk/>
            <pc:sldMk cId="2152580424" sldId="277"/>
            <ac:spMk id="23" creationId="{2E80C965-DB6D-4F81-9E9E-B027384D0BD6}"/>
          </ac:spMkLst>
        </pc:spChg>
        <pc:spChg chg="add">
          <ac:chgData name="Monika Bujak" userId="b9873a7d20eb2318" providerId="LiveId" clId="{AEF64A1D-AEE7-4D8D-AADB-9E8AE07D4318}" dt="2024-01-24T14:31:42.482" v="383" actId="26606"/>
          <ac:spMkLst>
            <pc:docMk/>
            <pc:sldMk cId="2152580424" sldId="277"/>
            <ac:spMk id="24" creationId="{633C5E46-DAC5-4661-9C87-22B08E2A512F}"/>
          </ac:spMkLst>
        </pc:spChg>
        <pc:grpChg chg="add del">
          <ac:chgData name="Monika Bujak" userId="b9873a7d20eb2318" providerId="LiveId" clId="{AEF64A1D-AEE7-4D8D-AADB-9E8AE07D4318}" dt="2024-01-24T14:31:32.676" v="374" actId="26606"/>
          <ac:grpSpMkLst>
            <pc:docMk/>
            <pc:sldMk cId="2152580424" sldId="277"/>
            <ac:grpSpMk id="12" creationId="{DB88BD78-87E1-424D-B479-C37D8E41B12E}"/>
          </ac:grpSpMkLst>
        </pc:grpChg>
        <pc:grpChg chg="add">
          <ac:chgData name="Monika Bujak" userId="b9873a7d20eb2318" providerId="LiveId" clId="{AEF64A1D-AEE7-4D8D-AADB-9E8AE07D4318}" dt="2024-01-24T14:31:42.482" v="383" actId="26606"/>
          <ac:grpSpMkLst>
            <pc:docMk/>
            <pc:sldMk cId="2152580424" sldId="277"/>
            <ac:grpSpMk id="20" creationId="{DB88BD78-87E1-424D-B479-C37D8E41B12E}"/>
          </ac:grpSpMkLst>
        </pc:grpChg>
      </pc:sldChg>
      <pc:sldChg chg="modSp new del mod">
        <pc:chgData name="Monika Bujak" userId="b9873a7d20eb2318" providerId="LiveId" clId="{AEF64A1D-AEE7-4D8D-AADB-9E8AE07D4318}" dt="2024-01-25T16:10:58.914" v="464" actId="2696"/>
        <pc:sldMkLst>
          <pc:docMk/>
          <pc:sldMk cId="2245997272" sldId="278"/>
        </pc:sldMkLst>
        <pc:spChg chg="mod">
          <ac:chgData name="Monika Bujak" userId="b9873a7d20eb2318" providerId="LiveId" clId="{AEF64A1D-AEE7-4D8D-AADB-9E8AE07D4318}" dt="2024-01-25T16:10:47.673" v="463" actId="20577"/>
          <ac:spMkLst>
            <pc:docMk/>
            <pc:sldMk cId="2245997272" sldId="278"/>
            <ac:spMk id="2" creationId="{897C4B4E-4228-C04E-5868-4BDFF97A9DE6}"/>
          </ac:spMkLst>
        </pc:spChg>
        <pc:spChg chg="mod">
          <ac:chgData name="Monika Bujak" userId="b9873a7d20eb2318" providerId="LiveId" clId="{AEF64A1D-AEE7-4D8D-AADB-9E8AE07D4318}" dt="2024-01-25T16:10:43.562" v="445" actId="14100"/>
          <ac:spMkLst>
            <pc:docMk/>
            <pc:sldMk cId="2245997272" sldId="278"/>
            <ac:spMk id="3" creationId="{0673E17A-2EF2-3E4E-76F5-FBB94CD78B81}"/>
          </ac:spMkLst>
        </pc:spChg>
      </pc:sldChg>
      <pc:sldChg chg="addSp delSp modSp new mod modClrScheme chgLayout">
        <pc:chgData name="Monika Bujak" userId="b9873a7d20eb2318" providerId="LiveId" clId="{AEF64A1D-AEE7-4D8D-AADB-9E8AE07D4318}" dt="2024-01-25T16:20:24.210" v="826" actId="26606"/>
        <pc:sldMkLst>
          <pc:docMk/>
          <pc:sldMk cId="2431891623" sldId="278"/>
        </pc:sldMkLst>
        <pc:spChg chg="add mod">
          <ac:chgData name="Monika Bujak" userId="b9873a7d20eb2318" providerId="LiveId" clId="{AEF64A1D-AEE7-4D8D-AADB-9E8AE07D4318}" dt="2024-01-25T16:15:21.287" v="519" actId="20577"/>
          <ac:spMkLst>
            <pc:docMk/>
            <pc:sldMk cId="2431891623" sldId="278"/>
            <ac:spMk id="2" creationId="{407D6C6E-F049-9571-90CB-0397E1634BF1}"/>
          </ac:spMkLst>
        </pc:spChg>
        <pc:spChg chg="add del mod">
          <ac:chgData name="Monika Bujak" userId="b9873a7d20eb2318" providerId="LiveId" clId="{AEF64A1D-AEE7-4D8D-AADB-9E8AE07D4318}" dt="2024-01-25T16:20:24.210" v="826" actId="26606"/>
          <ac:spMkLst>
            <pc:docMk/>
            <pc:sldMk cId="2431891623" sldId="278"/>
            <ac:spMk id="3" creationId="{1B9D7541-46F3-0AFB-93AF-655BD720F3C1}"/>
          </ac:spMkLst>
        </pc:spChg>
        <pc:graphicFrameChg chg="add">
          <ac:chgData name="Monika Bujak" userId="b9873a7d20eb2318" providerId="LiveId" clId="{AEF64A1D-AEE7-4D8D-AADB-9E8AE07D4318}" dt="2024-01-25T16:20:24.210" v="826" actId="26606"/>
          <ac:graphicFrameMkLst>
            <pc:docMk/>
            <pc:sldMk cId="2431891623" sldId="278"/>
            <ac:graphicFrameMk id="5" creationId="{5C5ED564-9877-D60D-60FC-EAE6A0C814EF}"/>
          </ac:graphicFrameMkLst>
        </pc:graphicFrameChg>
      </pc:sldChg>
      <pc:sldChg chg="new del">
        <pc:chgData name="Monika Bujak" userId="b9873a7d20eb2318" providerId="LiveId" clId="{AEF64A1D-AEE7-4D8D-AADB-9E8AE07D4318}" dt="2024-01-25T16:11:14.747" v="467" actId="2696"/>
        <pc:sldMkLst>
          <pc:docMk/>
          <pc:sldMk cId="2955235140" sldId="279"/>
        </pc:sldMkLst>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F095F8-6ABD-417A-AE2D-87DA606FF08F}"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5F616541-EE8A-4808-B0D6-753B08105D66}">
      <dgm:prSet/>
      <dgm:spPr/>
      <dgm:t>
        <a:bodyPr/>
        <a:lstStyle/>
        <a:p>
          <a:r>
            <a:rPr lang="pl-PL"/>
            <a:t>Konkurs skierowany jest do dzieci i młodzieży polonijnej oraz dzieci Polaków mieszkających poza granicami Polski, w wieku 6-22 lat, pod warunkiem, że są uczniami lub studentami.    Nauka w polskiej szkole nie jest wymogiem uczestnictwa w Konkursie.</a:t>
          </a:r>
          <a:endParaRPr lang="en-US"/>
        </a:p>
      </dgm:t>
    </dgm:pt>
    <dgm:pt modelId="{49CE60C8-8917-412B-A591-33AD430F9982}" type="parTrans" cxnId="{54BC13C5-127B-43B2-8D40-D5FCF088F6E6}">
      <dgm:prSet/>
      <dgm:spPr/>
      <dgm:t>
        <a:bodyPr/>
        <a:lstStyle/>
        <a:p>
          <a:endParaRPr lang="en-US"/>
        </a:p>
      </dgm:t>
    </dgm:pt>
    <dgm:pt modelId="{CCE1D867-F754-4428-8A12-74D16AAF3427}" type="sibTrans" cxnId="{54BC13C5-127B-43B2-8D40-D5FCF088F6E6}">
      <dgm:prSet/>
      <dgm:spPr/>
      <dgm:t>
        <a:bodyPr/>
        <a:lstStyle/>
        <a:p>
          <a:endParaRPr lang="en-US"/>
        </a:p>
      </dgm:t>
    </dgm:pt>
    <dgm:pt modelId="{84FE8616-A469-448C-8DA9-2A5A874A626E}">
      <dgm:prSet/>
      <dgm:spPr/>
      <dgm:t>
        <a:bodyPr/>
        <a:lstStyle/>
        <a:p>
          <a:r>
            <a:rPr lang="pl-PL"/>
            <a:t>Konkurs skierowany jest do nauczycieli pracujących poza granicami Polski.</a:t>
          </a:r>
          <a:endParaRPr lang="en-US"/>
        </a:p>
      </dgm:t>
    </dgm:pt>
    <dgm:pt modelId="{6734A82F-48B2-410D-8FE3-86A8E42EC899}" type="parTrans" cxnId="{C3BD5064-21C3-4630-B710-24DFC3B99A94}">
      <dgm:prSet/>
      <dgm:spPr/>
      <dgm:t>
        <a:bodyPr/>
        <a:lstStyle/>
        <a:p>
          <a:endParaRPr lang="en-US"/>
        </a:p>
      </dgm:t>
    </dgm:pt>
    <dgm:pt modelId="{8B48D76C-E489-4801-BD77-99EE4DF995BE}" type="sibTrans" cxnId="{C3BD5064-21C3-4630-B710-24DFC3B99A94}">
      <dgm:prSet/>
      <dgm:spPr/>
      <dgm:t>
        <a:bodyPr/>
        <a:lstStyle/>
        <a:p>
          <a:endParaRPr lang="en-US"/>
        </a:p>
      </dgm:t>
    </dgm:pt>
    <dgm:pt modelId="{E9065DED-684C-4DC0-8726-7886AE981458}" type="pres">
      <dgm:prSet presAssocID="{22F095F8-6ABD-417A-AE2D-87DA606FF08F}" presName="hierChild1" presStyleCnt="0">
        <dgm:presLayoutVars>
          <dgm:chPref val="1"/>
          <dgm:dir/>
          <dgm:animOne val="branch"/>
          <dgm:animLvl val="lvl"/>
          <dgm:resizeHandles/>
        </dgm:presLayoutVars>
      </dgm:prSet>
      <dgm:spPr/>
    </dgm:pt>
    <dgm:pt modelId="{1035B994-E65A-4C3B-9A5D-20C8123CC559}" type="pres">
      <dgm:prSet presAssocID="{5F616541-EE8A-4808-B0D6-753B08105D66}" presName="hierRoot1" presStyleCnt="0"/>
      <dgm:spPr/>
    </dgm:pt>
    <dgm:pt modelId="{31F4F575-870D-4E20-8FCE-38353066452C}" type="pres">
      <dgm:prSet presAssocID="{5F616541-EE8A-4808-B0D6-753B08105D66}" presName="composite" presStyleCnt="0"/>
      <dgm:spPr/>
    </dgm:pt>
    <dgm:pt modelId="{B7B46C14-FAF1-40E6-8689-2703C70D57A4}" type="pres">
      <dgm:prSet presAssocID="{5F616541-EE8A-4808-B0D6-753B08105D66}" presName="background" presStyleLbl="node0" presStyleIdx="0" presStyleCnt="2"/>
      <dgm:spPr/>
    </dgm:pt>
    <dgm:pt modelId="{811DF4EF-53A0-4138-BE00-0B2DBDDA80A2}" type="pres">
      <dgm:prSet presAssocID="{5F616541-EE8A-4808-B0D6-753B08105D66}" presName="text" presStyleLbl="fgAcc0" presStyleIdx="0" presStyleCnt="2">
        <dgm:presLayoutVars>
          <dgm:chPref val="3"/>
        </dgm:presLayoutVars>
      </dgm:prSet>
      <dgm:spPr/>
    </dgm:pt>
    <dgm:pt modelId="{570E1CE6-C356-476E-94AE-B2124E237C6B}" type="pres">
      <dgm:prSet presAssocID="{5F616541-EE8A-4808-B0D6-753B08105D66}" presName="hierChild2" presStyleCnt="0"/>
      <dgm:spPr/>
    </dgm:pt>
    <dgm:pt modelId="{9191D30F-C948-497A-BADB-548AE8301358}" type="pres">
      <dgm:prSet presAssocID="{84FE8616-A469-448C-8DA9-2A5A874A626E}" presName="hierRoot1" presStyleCnt="0"/>
      <dgm:spPr/>
    </dgm:pt>
    <dgm:pt modelId="{565A46CD-07D7-476A-9D1F-22FE0601E07D}" type="pres">
      <dgm:prSet presAssocID="{84FE8616-A469-448C-8DA9-2A5A874A626E}" presName="composite" presStyleCnt="0"/>
      <dgm:spPr/>
    </dgm:pt>
    <dgm:pt modelId="{2856F035-EEE8-4A5C-BA4A-A8BD344593D0}" type="pres">
      <dgm:prSet presAssocID="{84FE8616-A469-448C-8DA9-2A5A874A626E}" presName="background" presStyleLbl="node0" presStyleIdx="1" presStyleCnt="2"/>
      <dgm:spPr/>
    </dgm:pt>
    <dgm:pt modelId="{328B125B-BCA2-4F33-B918-592D421ADE8B}" type="pres">
      <dgm:prSet presAssocID="{84FE8616-A469-448C-8DA9-2A5A874A626E}" presName="text" presStyleLbl="fgAcc0" presStyleIdx="1" presStyleCnt="2">
        <dgm:presLayoutVars>
          <dgm:chPref val="3"/>
        </dgm:presLayoutVars>
      </dgm:prSet>
      <dgm:spPr/>
    </dgm:pt>
    <dgm:pt modelId="{F495A123-FBFE-414D-991B-286E3BF66956}" type="pres">
      <dgm:prSet presAssocID="{84FE8616-A469-448C-8DA9-2A5A874A626E}" presName="hierChild2" presStyleCnt="0"/>
      <dgm:spPr/>
    </dgm:pt>
  </dgm:ptLst>
  <dgm:cxnLst>
    <dgm:cxn modelId="{7594EF13-2856-4231-9808-B4578C159AFD}" type="presOf" srcId="{22F095F8-6ABD-417A-AE2D-87DA606FF08F}" destId="{E9065DED-684C-4DC0-8726-7886AE981458}" srcOrd="0" destOrd="0" presId="urn:microsoft.com/office/officeart/2005/8/layout/hierarchy1"/>
    <dgm:cxn modelId="{522A6616-C0C2-47F0-AE79-0CABB2E29FF3}" type="presOf" srcId="{5F616541-EE8A-4808-B0D6-753B08105D66}" destId="{811DF4EF-53A0-4138-BE00-0B2DBDDA80A2}" srcOrd="0" destOrd="0" presId="urn:microsoft.com/office/officeart/2005/8/layout/hierarchy1"/>
    <dgm:cxn modelId="{C3BD5064-21C3-4630-B710-24DFC3B99A94}" srcId="{22F095F8-6ABD-417A-AE2D-87DA606FF08F}" destId="{84FE8616-A469-448C-8DA9-2A5A874A626E}" srcOrd="1" destOrd="0" parTransId="{6734A82F-48B2-410D-8FE3-86A8E42EC899}" sibTransId="{8B48D76C-E489-4801-BD77-99EE4DF995BE}"/>
    <dgm:cxn modelId="{27A3A6BB-EBBA-4B1C-9611-DE08E34D592D}" type="presOf" srcId="{84FE8616-A469-448C-8DA9-2A5A874A626E}" destId="{328B125B-BCA2-4F33-B918-592D421ADE8B}" srcOrd="0" destOrd="0" presId="urn:microsoft.com/office/officeart/2005/8/layout/hierarchy1"/>
    <dgm:cxn modelId="{54BC13C5-127B-43B2-8D40-D5FCF088F6E6}" srcId="{22F095F8-6ABD-417A-AE2D-87DA606FF08F}" destId="{5F616541-EE8A-4808-B0D6-753B08105D66}" srcOrd="0" destOrd="0" parTransId="{49CE60C8-8917-412B-A591-33AD430F9982}" sibTransId="{CCE1D867-F754-4428-8A12-74D16AAF3427}"/>
    <dgm:cxn modelId="{A64FCCB1-F352-4D87-B887-2A683832EF04}" type="presParOf" srcId="{E9065DED-684C-4DC0-8726-7886AE981458}" destId="{1035B994-E65A-4C3B-9A5D-20C8123CC559}" srcOrd="0" destOrd="0" presId="urn:microsoft.com/office/officeart/2005/8/layout/hierarchy1"/>
    <dgm:cxn modelId="{C481E034-CFD7-47BD-BE77-2596C4726850}" type="presParOf" srcId="{1035B994-E65A-4C3B-9A5D-20C8123CC559}" destId="{31F4F575-870D-4E20-8FCE-38353066452C}" srcOrd="0" destOrd="0" presId="urn:microsoft.com/office/officeart/2005/8/layout/hierarchy1"/>
    <dgm:cxn modelId="{EF6C42B3-49BC-4628-8B0E-9F75C7F54253}" type="presParOf" srcId="{31F4F575-870D-4E20-8FCE-38353066452C}" destId="{B7B46C14-FAF1-40E6-8689-2703C70D57A4}" srcOrd="0" destOrd="0" presId="urn:microsoft.com/office/officeart/2005/8/layout/hierarchy1"/>
    <dgm:cxn modelId="{F91E06BE-8B94-482F-A9BA-6AEAD40776B0}" type="presParOf" srcId="{31F4F575-870D-4E20-8FCE-38353066452C}" destId="{811DF4EF-53A0-4138-BE00-0B2DBDDA80A2}" srcOrd="1" destOrd="0" presId="urn:microsoft.com/office/officeart/2005/8/layout/hierarchy1"/>
    <dgm:cxn modelId="{5FF37865-28C6-43A7-8960-C6D70751FEF3}" type="presParOf" srcId="{1035B994-E65A-4C3B-9A5D-20C8123CC559}" destId="{570E1CE6-C356-476E-94AE-B2124E237C6B}" srcOrd="1" destOrd="0" presId="urn:microsoft.com/office/officeart/2005/8/layout/hierarchy1"/>
    <dgm:cxn modelId="{8E84349C-03A3-451E-BBC1-E4E2DC095356}" type="presParOf" srcId="{E9065DED-684C-4DC0-8726-7886AE981458}" destId="{9191D30F-C948-497A-BADB-548AE8301358}" srcOrd="1" destOrd="0" presId="urn:microsoft.com/office/officeart/2005/8/layout/hierarchy1"/>
    <dgm:cxn modelId="{BDADDA86-C45C-4267-837B-40593DBE82D6}" type="presParOf" srcId="{9191D30F-C948-497A-BADB-548AE8301358}" destId="{565A46CD-07D7-476A-9D1F-22FE0601E07D}" srcOrd="0" destOrd="0" presId="urn:microsoft.com/office/officeart/2005/8/layout/hierarchy1"/>
    <dgm:cxn modelId="{98561BF9-9408-4A50-A413-E419CA45BAF7}" type="presParOf" srcId="{565A46CD-07D7-476A-9D1F-22FE0601E07D}" destId="{2856F035-EEE8-4A5C-BA4A-A8BD344593D0}" srcOrd="0" destOrd="0" presId="urn:microsoft.com/office/officeart/2005/8/layout/hierarchy1"/>
    <dgm:cxn modelId="{0D181389-0F25-404F-8E27-984AEAE31A3C}" type="presParOf" srcId="{565A46CD-07D7-476A-9D1F-22FE0601E07D}" destId="{328B125B-BCA2-4F33-B918-592D421ADE8B}" srcOrd="1" destOrd="0" presId="urn:microsoft.com/office/officeart/2005/8/layout/hierarchy1"/>
    <dgm:cxn modelId="{F8FE474B-07A3-4261-B17B-D80632D60DD8}" type="presParOf" srcId="{9191D30F-C948-497A-BADB-548AE8301358}" destId="{F495A123-FBFE-414D-991B-286E3BF6695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8857E9-9990-4CCE-8003-33138F83FBE3}"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A31F8CB0-8D7C-406B-817E-F570D3E096B5}">
      <dgm:prSet/>
      <dgm:spPr/>
      <dgm:t>
        <a:bodyPr/>
        <a:lstStyle/>
        <a:p>
          <a:r>
            <a:rPr lang="pl-PL"/>
            <a:t>• zgodność z przesłaniem ideowym Konkursu;</a:t>
          </a:r>
          <a:br>
            <a:rPr lang="pl-PL"/>
          </a:br>
          <a:r>
            <a:rPr lang="pl-PL"/>
            <a:t>• walory edukacyjne;</a:t>
          </a:r>
          <a:br>
            <a:rPr lang="pl-PL"/>
          </a:br>
          <a:r>
            <a:rPr lang="pl-PL"/>
            <a:t>• walory artystyczne;</a:t>
          </a:r>
          <a:br>
            <a:rPr lang="pl-PL"/>
          </a:br>
          <a:r>
            <a:rPr lang="pl-PL"/>
            <a:t>• oryginalność pomysłów;</a:t>
          </a:r>
          <a:br>
            <a:rPr lang="pl-PL"/>
          </a:br>
          <a:r>
            <a:rPr lang="pl-PL"/>
            <a:t>• zgodność z tematem.</a:t>
          </a:r>
          <a:endParaRPr lang="en-US"/>
        </a:p>
      </dgm:t>
    </dgm:pt>
    <dgm:pt modelId="{0D95370E-FFB9-48F5-9BE3-0E29FC5D59B8}" type="parTrans" cxnId="{97864243-6A31-405F-B614-74FAF239EE86}">
      <dgm:prSet/>
      <dgm:spPr/>
      <dgm:t>
        <a:bodyPr/>
        <a:lstStyle/>
        <a:p>
          <a:endParaRPr lang="en-US"/>
        </a:p>
      </dgm:t>
    </dgm:pt>
    <dgm:pt modelId="{267FAF59-548D-4DEE-A887-21E87EFE0312}" type="sibTrans" cxnId="{97864243-6A31-405F-B614-74FAF239EE86}">
      <dgm:prSet/>
      <dgm:spPr/>
      <dgm:t>
        <a:bodyPr/>
        <a:lstStyle/>
        <a:p>
          <a:endParaRPr lang="en-US"/>
        </a:p>
      </dgm:t>
    </dgm:pt>
    <dgm:pt modelId="{B6DB28A7-0195-40B9-A4A2-B91D6EAF3F45}">
      <dgm:prSet/>
      <dgm:spPr/>
      <dgm:t>
        <a:bodyPr/>
        <a:lstStyle/>
        <a:p>
          <a:r>
            <a:rPr lang="pl-PL"/>
            <a:t>Przy ocenie prac będą brane pod uwagę także:</a:t>
          </a:r>
          <a:br>
            <a:rPr lang="pl-PL"/>
          </a:br>
          <a:r>
            <a:rPr lang="pl-PL"/>
            <a:t>• zaangażowanie w przygotowanie pracy;</a:t>
          </a:r>
          <a:br>
            <a:rPr lang="pl-PL"/>
          </a:br>
          <a:r>
            <a:rPr lang="pl-PL"/>
            <a:t>• kreatywność;</a:t>
          </a:r>
          <a:br>
            <a:rPr lang="pl-PL"/>
          </a:br>
          <a:r>
            <a:rPr lang="pl-PL"/>
            <a:t>• poprawność językowa;</a:t>
          </a:r>
          <a:br>
            <a:rPr lang="pl-PL"/>
          </a:br>
          <a:r>
            <a:rPr lang="pl-PL"/>
            <a:t>• czas pobytu za granicą Polski.</a:t>
          </a:r>
          <a:endParaRPr lang="en-US"/>
        </a:p>
      </dgm:t>
    </dgm:pt>
    <dgm:pt modelId="{D3A41590-6DCD-45DA-ADC2-A6A8B3162187}" type="parTrans" cxnId="{ED6197F4-0D90-42CB-A9BE-12394AD08B65}">
      <dgm:prSet/>
      <dgm:spPr/>
      <dgm:t>
        <a:bodyPr/>
        <a:lstStyle/>
        <a:p>
          <a:endParaRPr lang="en-US"/>
        </a:p>
      </dgm:t>
    </dgm:pt>
    <dgm:pt modelId="{08B05419-9B0F-4E6C-8987-8E8C53966131}" type="sibTrans" cxnId="{ED6197F4-0D90-42CB-A9BE-12394AD08B65}">
      <dgm:prSet/>
      <dgm:spPr/>
      <dgm:t>
        <a:bodyPr/>
        <a:lstStyle/>
        <a:p>
          <a:endParaRPr lang="en-US"/>
        </a:p>
      </dgm:t>
    </dgm:pt>
    <dgm:pt modelId="{81AC10F0-FBB8-4215-B522-8C411B3CC496}" type="pres">
      <dgm:prSet presAssocID="{678857E9-9990-4CCE-8003-33138F83FBE3}" presName="hierChild1" presStyleCnt="0">
        <dgm:presLayoutVars>
          <dgm:chPref val="1"/>
          <dgm:dir/>
          <dgm:animOne val="branch"/>
          <dgm:animLvl val="lvl"/>
          <dgm:resizeHandles/>
        </dgm:presLayoutVars>
      </dgm:prSet>
      <dgm:spPr/>
    </dgm:pt>
    <dgm:pt modelId="{D67243E1-021B-48CB-B8F6-5973358ACE8B}" type="pres">
      <dgm:prSet presAssocID="{A31F8CB0-8D7C-406B-817E-F570D3E096B5}" presName="hierRoot1" presStyleCnt="0"/>
      <dgm:spPr/>
    </dgm:pt>
    <dgm:pt modelId="{7E60664E-CDC3-449F-B5D1-9E8FCBFE4D4B}" type="pres">
      <dgm:prSet presAssocID="{A31F8CB0-8D7C-406B-817E-F570D3E096B5}" presName="composite" presStyleCnt="0"/>
      <dgm:spPr/>
    </dgm:pt>
    <dgm:pt modelId="{13ABE265-19B6-4A9D-A728-21CE3B59F2DD}" type="pres">
      <dgm:prSet presAssocID="{A31F8CB0-8D7C-406B-817E-F570D3E096B5}" presName="background" presStyleLbl="node0" presStyleIdx="0" presStyleCnt="2"/>
      <dgm:spPr/>
    </dgm:pt>
    <dgm:pt modelId="{40697F1C-10F5-4AE1-87FD-149B517C68A0}" type="pres">
      <dgm:prSet presAssocID="{A31F8CB0-8D7C-406B-817E-F570D3E096B5}" presName="text" presStyleLbl="fgAcc0" presStyleIdx="0" presStyleCnt="2">
        <dgm:presLayoutVars>
          <dgm:chPref val="3"/>
        </dgm:presLayoutVars>
      </dgm:prSet>
      <dgm:spPr/>
    </dgm:pt>
    <dgm:pt modelId="{3475B7C1-FD4F-40E0-AF11-420A176B24AB}" type="pres">
      <dgm:prSet presAssocID="{A31F8CB0-8D7C-406B-817E-F570D3E096B5}" presName="hierChild2" presStyleCnt="0"/>
      <dgm:spPr/>
    </dgm:pt>
    <dgm:pt modelId="{B83E5C32-185F-4E1D-8F84-F02B1622F7D2}" type="pres">
      <dgm:prSet presAssocID="{B6DB28A7-0195-40B9-A4A2-B91D6EAF3F45}" presName="hierRoot1" presStyleCnt="0"/>
      <dgm:spPr/>
    </dgm:pt>
    <dgm:pt modelId="{4537A8B8-AC55-47E0-B058-8FABB4B0F5F0}" type="pres">
      <dgm:prSet presAssocID="{B6DB28A7-0195-40B9-A4A2-B91D6EAF3F45}" presName="composite" presStyleCnt="0"/>
      <dgm:spPr/>
    </dgm:pt>
    <dgm:pt modelId="{0540D4CC-A856-496B-AD30-92F5F027483C}" type="pres">
      <dgm:prSet presAssocID="{B6DB28A7-0195-40B9-A4A2-B91D6EAF3F45}" presName="background" presStyleLbl="node0" presStyleIdx="1" presStyleCnt="2"/>
      <dgm:spPr/>
    </dgm:pt>
    <dgm:pt modelId="{8890D326-3B7D-44D4-B59E-FF5D77CEE4E0}" type="pres">
      <dgm:prSet presAssocID="{B6DB28A7-0195-40B9-A4A2-B91D6EAF3F45}" presName="text" presStyleLbl="fgAcc0" presStyleIdx="1" presStyleCnt="2">
        <dgm:presLayoutVars>
          <dgm:chPref val="3"/>
        </dgm:presLayoutVars>
      </dgm:prSet>
      <dgm:spPr/>
    </dgm:pt>
    <dgm:pt modelId="{053D42F3-BB5F-4B4F-95EB-1649A11D9A5A}" type="pres">
      <dgm:prSet presAssocID="{B6DB28A7-0195-40B9-A4A2-B91D6EAF3F45}" presName="hierChild2" presStyleCnt="0"/>
      <dgm:spPr/>
    </dgm:pt>
  </dgm:ptLst>
  <dgm:cxnLst>
    <dgm:cxn modelId="{97864243-6A31-405F-B614-74FAF239EE86}" srcId="{678857E9-9990-4CCE-8003-33138F83FBE3}" destId="{A31F8CB0-8D7C-406B-817E-F570D3E096B5}" srcOrd="0" destOrd="0" parTransId="{0D95370E-FFB9-48F5-9BE3-0E29FC5D59B8}" sibTransId="{267FAF59-548D-4DEE-A887-21E87EFE0312}"/>
    <dgm:cxn modelId="{F528C3BA-F246-45F1-9EE5-9705007AD594}" type="presOf" srcId="{B6DB28A7-0195-40B9-A4A2-B91D6EAF3F45}" destId="{8890D326-3B7D-44D4-B59E-FF5D77CEE4E0}" srcOrd="0" destOrd="0" presId="urn:microsoft.com/office/officeart/2005/8/layout/hierarchy1"/>
    <dgm:cxn modelId="{8AC78BE3-C8DD-4549-883B-3EF162631690}" type="presOf" srcId="{A31F8CB0-8D7C-406B-817E-F570D3E096B5}" destId="{40697F1C-10F5-4AE1-87FD-149B517C68A0}" srcOrd="0" destOrd="0" presId="urn:microsoft.com/office/officeart/2005/8/layout/hierarchy1"/>
    <dgm:cxn modelId="{ED6197F4-0D90-42CB-A9BE-12394AD08B65}" srcId="{678857E9-9990-4CCE-8003-33138F83FBE3}" destId="{B6DB28A7-0195-40B9-A4A2-B91D6EAF3F45}" srcOrd="1" destOrd="0" parTransId="{D3A41590-6DCD-45DA-ADC2-A6A8B3162187}" sibTransId="{08B05419-9B0F-4E6C-8987-8E8C53966131}"/>
    <dgm:cxn modelId="{A5A119FD-6859-4AD7-950B-EC6D263B1807}" type="presOf" srcId="{678857E9-9990-4CCE-8003-33138F83FBE3}" destId="{81AC10F0-FBB8-4215-B522-8C411B3CC496}" srcOrd="0" destOrd="0" presId="urn:microsoft.com/office/officeart/2005/8/layout/hierarchy1"/>
    <dgm:cxn modelId="{CC5AE2A2-5FFB-4335-A1A9-094605324596}" type="presParOf" srcId="{81AC10F0-FBB8-4215-B522-8C411B3CC496}" destId="{D67243E1-021B-48CB-B8F6-5973358ACE8B}" srcOrd="0" destOrd="0" presId="urn:microsoft.com/office/officeart/2005/8/layout/hierarchy1"/>
    <dgm:cxn modelId="{560C56BB-AC60-4BF6-B9AC-687A2E55E8FF}" type="presParOf" srcId="{D67243E1-021B-48CB-B8F6-5973358ACE8B}" destId="{7E60664E-CDC3-449F-B5D1-9E8FCBFE4D4B}" srcOrd="0" destOrd="0" presId="urn:microsoft.com/office/officeart/2005/8/layout/hierarchy1"/>
    <dgm:cxn modelId="{F7E5D6AC-0C0E-4184-AA91-F278494B8823}" type="presParOf" srcId="{7E60664E-CDC3-449F-B5D1-9E8FCBFE4D4B}" destId="{13ABE265-19B6-4A9D-A728-21CE3B59F2DD}" srcOrd="0" destOrd="0" presId="urn:microsoft.com/office/officeart/2005/8/layout/hierarchy1"/>
    <dgm:cxn modelId="{F86ED272-8D1C-43F1-AB70-341EB6BC1688}" type="presParOf" srcId="{7E60664E-CDC3-449F-B5D1-9E8FCBFE4D4B}" destId="{40697F1C-10F5-4AE1-87FD-149B517C68A0}" srcOrd="1" destOrd="0" presId="urn:microsoft.com/office/officeart/2005/8/layout/hierarchy1"/>
    <dgm:cxn modelId="{8A37EB93-680D-449C-B214-25E515422480}" type="presParOf" srcId="{D67243E1-021B-48CB-B8F6-5973358ACE8B}" destId="{3475B7C1-FD4F-40E0-AF11-420A176B24AB}" srcOrd="1" destOrd="0" presId="urn:microsoft.com/office/officeart/2005/8/layout/hierarchy1"/>
    <dgm:cxn modelId="{713898DB-7BD7-4F06-9A56-14C5FD0C49FD}" type="presParOf" srcId="{81AC10F0-FBB8-4215-B522-8C411B3CC496}" destId="{B83E5C32-185F-4E1D-8F84-F02B1622F7D2}" srcOrd="1" destOrd="0" presId="urn:microsoft.com/office/officeart/2005/8/layout/hierarchy1"/>
    <dgm:cxn modelId="{5DF21AFA-8042-425D-8E48-0A302F9335E1}" type="presParOf" srcId="{B83E5C32-185F-4E1D-8F84-F02B1622F7D2}" destId="{4537A8B8-AC55-47E0-B058-8FABB4B0F5F0}" srcOrd="0" destOrd="0" presId="urn:microsoft.com/office/officeart/2005/8/layout/hierarchy1"/>
    <dgm:cxn modelId="{79377C47-CD4C-4097-A878-7B848956EA34}" type="presParOf" srcId="{4537A8B8-AC55-47E0-B058-8FABB4B0F5F0}" destId="{0540D4CC-A856-496B-AD30-92F5F027483C}" srcOrd="0" destOrd="0" presId="urn:microsoft.com/office/officeart/2005/8/layout/hierarchy1"/>
    <dgm:cxn modelId="{50B187D7-7F86-4B56-B7E2-4BB8C82828F0}" type="presParOf" srcId="{4537A8B8-AC55-47E0-B058-8FABB4B0F5F0}" destId="{8890D326-3B7D-44D4-B59E-FF5D77CEE4E0}" srcOrd="1" destOrd="0" presId="urn:microsoft.com/office/officeart/2005/8/layout/hierarchy1"/>
    <dgm:cxn modelId="{9B67ECF6-5300-4C76-863E-513BF18DAB69}" type="presParOf" srcId="{B83E5C32-185F-4E1D-8F84-F02B1622F7D2}" destId="{053D42F3-BB5F-4B4F-95EB-1649A11D9A5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A0AEB7-E98F-4ABD-8758-F5B577BEC74C}"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F68E0AC-9D2E-469B-A4B0-37433F62AB5A}">
      <dgm:prSet/>
      <dgm:spPr/>
      <dgm:t>
        <a:bodyPr/>
        <a:lstStyle/>
        <a:p>
          <a:pPr>
            <a:lnSpc>
              <a:spcPct val="100000"/>
            </a:lnSpc>
          </a:pPr>
          <a:r>
            <a:rPr lang="pl-PL"/>
            <a:t>Oryginalność</a:t>
          </a:r>
          <a:endParaRPr lang="en-US"/>
        </a:p>
      </dgm:t>
    </dgm:pt>
    <dgm:pt modelId="{E6CE59BC-4A8C-4971-9D63-DBFFC0941EEB}" type="parTrans" cxnId="{AF34B057-EFBC-4B15-B1F3-81D6EA99FA8E}">
      <dgm:prSet/>
      <dgm:spPr/>
      <dgm:t>
        <a:bodyPr/>
        <a:lstStyle/>
        <a:p>
          <a:endParaRPr lang="en-US"/>
        </a:p>
      </dgm:t>
    </dgm:pt>
    <dgm:pt modelId="{351FD5F2-9A01-4338-82D1-9621C94028C2}" type="sibTrans" cxnId="{AF34B057-EFBC-4B15-B1F3-81D6EA99FA8E}">
      <dgm:prSet/>
      <dgm:spPr/>
      <dgm:t>
        <a:bodyPr/>
        <a:lstStyle/>
        <a:p>
          <a:pPr>
            <a:lnSpc>
              <a:spcPct val="100000"/>
            </a:lnSpc>
          </a:pPr>
          <a:endParaRPr lang="en-US"/>
        </a:p>
      </dgm:t>
    </dgm:pt>
    <dgm:pt modelId="{20942BC2-02C5-42B7-B7DB-83C6DFAE8D64}">
      <dgm:prSet/>
      <dgm:spPr/>
      <dgm:t>
        <a:bodyPr/>
        <a:lstStyle/>
        <a:p>
          <a:pPr>
            <a:lnSpc>
              <a:spcPct val="100000"/>
            </a:lnSpc>
          </a:pPr>
          <a:r>
            <a:rPr lang="pl-PL"/>
            <a:t>Ciekawy, intrygujący temat</a:t>
          </a:r>
          <a:endParaRPr lang="en-US"/>
        </a:p>
      </dgm:t>
    </dgm:pt>
    <dgm:pt modelId="{141DCF6F-009D-4C24-8CAA-E766E1D2E204}" type="parTrans" cxnId="{5228118A-D2B8-4FD3-AB1B-557F565AD9D0}">
      <dgm:prSet/>
      <dgm:spPr/>
      <dgm:t>
        <a:bodyPr/>
        <a:lstStyle/>
        <a:p>
          <a:endParaRPr lang="en-US"/>
        </a:p>
      </dgm:t>
    </dgm:pt>
    <dgm:pt modelId="{84285695-4B7F-4785-B132-C217CD617AC8}" type="sibTrans" cxnId="{5228118A-D2B8-4FD3-AB1B-557F565AD9D0}">
      <dgm:prSet/>
      <dgm:spPr/>
      <dgm:t>
        <a:bodyPr/>
        <a:lstStyle/>
        <a:p>
          <a:pPr>
            <a:lnSpc>
              <a:spcPct val="100000"/>
            </a:lnSpc>
          </a:pPr>
          <a:endParaRPr lang="en-US"/>
        </a:p>
      </dgm:t>
    </dgm:pt>
    <dgm:pt modelId="{C136BB69-C8BA-4493-9F11-1731EE81BD96}">
      <dgm:prSet/>
      <dgm:spPr/>
      <dgm:t>
        <a:bodyPr/>
        <a:lstStyle/>
        <a:p>
          <a:pPr>
            <a:lnSpc>
              <a:spcPct val="100000"/>
            </a:lnSpc>
          </a:pPr>
          <a:r>
            <a:rPr lang="pl-PL"/>
            <a:t>Emocjonalna więź autora pracy z tematem</a:t>
          </a:r>
          <a:endParaRPr lang="en-US"/>
        </a:p>
      </dgm:t>
    </dgm:pt>
    <dgm:pt modelId="{FEA44EC7-65EE-4360-8D49-47733C7FEF59}" type="parTrans" cxnId="{4AA308FB-5499-4BF1-A7F6-087AB6108128}">
      <dgm:prSet/>
      <dgm:spPr/>
      <dgm:t>
        <a:bodyPr/>
        <a:lstStyle/>
        <a:p>
          <a:endParaRPr lang="en-US"/>
        </a:p>
      </dgm:t>
    </dgm:pt>
    <dgm:pt modelId="{5553AA1B-5ACE-4EDF-8B29-0348BF349E23}" type="sibTrans" cxnId="{4AA308FB-5499-4BF1-A7F6-087AB6108128}">
      <dgm:prSet/>
      <dgm:spPr/>
      <dgm:t>
        <a:bodyPr/>
        <a:lstStyle/>
        <a:p>
          <a:pPr>
            <a:lnSpc>
              <a:spcPct val="100000"/>
            </a:lnSpc>
          </a:pPr>
          <a:endParaRPr lang="en-US"/>
        </a:p>
      </dgm:t>
    </dgm:pt>
    <dgm:pt modelId="{EE943E6D-98FB-45EA-AB6B-6264DBFD9BB8}">
      <dgm:prSet/>
      <dgm:spPr/>
      <dgm:t>
        <a:bodyPr/>
        <a:lstStyle/>
        <a:p>
          <a:pPr>
            <a:lnSpc>
              <a:spcPct val="100000"/>
            </a:lnSpc>
          </a:pPr>
          <a:r>
            <a:rPr lang="pl-PL"/>
            <a:t>Niebanalny język pracy</a:t>
          </a:r>
          <a:endParaRPr lang="en-US"/>
        </a:p>
      </dgm:t>
    </dgm:pt>
    <dgm:pt modelId="{1A8A5949-242E-43ED-816F-E4AA6BADD8E5}" type="parTrans" cxnId="{22DC7B2A-E4E5-4934-AB35-E986D0EE5718}">
      <dgm:prSet/>
      <dgm:spPr/>
      <dgm:t>
        <a:bodyPr/>
        <a:lstStyle/>
        <a:p>
          <a:endParaRPr lang="en-US"/>
        </a:p>
      </dgm:t>
    </dgm:pt>
    <dgm:pt modelId="{6EC3CE5B-EF4F-439B-8FA1-237B999FE803}" type="sibTrans" cxnId="{22DC7B2A-E4E5-4934-AB35-E986D0EE5718}">
      <dgm:prSet/>
      <dgm:spPr/>
      <dgm:t>
        <a:bodyPr/>
        <a:lstStyle/>
        <a:p>
          <a:pPr>
            <a:lnSpc>
              <a:spcPct val="100000"/>
            </a:lnSpc>
          </a:pPr>
          <a:endParaRPr lang="en-US"/>
        </a:p>
      </dgm:t>
    </dgm:pt>
    <dgm:pt modelId="{8148923D-0851-47DD-9EB5-96AA514104AF}">
      <dgm:prSet/>
      <dgm:spPr/>
      <dgm:t>
        <a:bodyPr/>
        <a:lstStyle/>
        <a:p>
          <a:pPr>
            <a:lnSpc>
              <a:spcPct val="100000"/>
            </a:lnSpc>
          </a:pPr>
          <a:r>
            <a:rPr lang="pl-PL"/>
            <a:t>Estetyka pracy</a:t>
          </a:r>
          <a:endParaRPr lang="en-US"/>
        </a:p>
      </dgm:t>
    </dgm:pt>
    <dgm:pt modelId="{16E2D083-F606-4A43-9693-561559AA2C3A}" type="parTrans" cxnId="{20F42E6C-864C-47F1-B81F-638AB022BA4A}">
      <dgm:prSet/>
      <dgm:spPr/>
      <dgm:t>
        <a:bodyPr/>
        <a:lstStyle/>
        <a:p>
          <a:endParaRPr lang="en-US"/>
        </a:p>
      </dgm:t>
    </dgm:pt>
    <dgm:pt modelId="{DC8182EC-ED36-4055-8852-EE9E26575F66}" type="sibTrans" cxnId="{20F42E6C-864C-47F1-B81F-638AB022BA4A}">
      <dgm:prSet/>
      <dgm:spPr/>
      <dgm:t>
        <a:bodyPr/>
        <a:lstStyle/>
        <a:p>
          <a:pPr>
            <a:lnSpc>
              <a:spcPct val="100000"/>
            </a:lnSpc>
          </a:pPr>
          <a:endParaRPr lang="en-US"/>
        </a:p>
      </dgm:t>
    </dgm:pt>
    <dgm:pt modelId="{D823B56A-750C-418B-BE92-2D6045E77F04}">
      <dgm:prSet/>
      <dgm:spPr/>
      <dgm:t>
        <a:bodyPr/>
        <a:lstStyle/>
        <a:p>
          <a:pPr>
            <a:lnSpc>
              <a:spcPct val="100000"/>
            </a:lnSpc>
          </a:pPr>
          <a:r>
            <a:rPr lang="pl-PL"/>
            <a:t>Nowatorskie ujęcie tematu</a:t>
          </a:r>
          <a:endParaRPr lang="en-US"/>
        </a:p>
      </dgm:t>
    </dgm:pt>
    <dgm:pt modelId="{B5266664-6D9D-489D-8F93-CA158B5C0009}" type="parTrans" cxnId="{F3A6F40F-EEDF-484D-AAA6-A986E6F80AA3}">
      <dgm:prSet/>
      <dgm:spPr/>
      <dgm:t>
        <a:bodyPr/>
        <a:lstStyle/>
        <a:p>
          <a:endParaRPr lang="en-US"/>
        </a:p>
      </dgm:t>
    </dgm:pt>
    <dgm:pt modelId="{0A7CCB82-5B97-44BE-86AC-480D4269CBAF}" type="sibTrans" cxnId="{F3A6F40F-EEDF-484D-AAA6-A986E6F80AA3}">
      <dgm:prSet/>
      <dgm:spPr/>
      <dgm:t>
        <a:bodyPr/>
        <a:lstStyle/>
        <a:p>
          <a:endParaRPr lang="en-US"/>
        </a:p>
      </dgm:t>
    </dgm:pt>
    <dgm:pt modelId="{C4A1234C-D9C4-417A-998A-EDBDA74CE4A7}" type="pres">
      <dgm:prSet presAssocID="{EAA0AEB7-E98F-4ABD-8758-F5B577BEC74C}" presName="root" presStyleCnt="0">
        <dgm:presLayoutVars>
          <dgm:dir/>
          <dgm:resizeHandles val="exact"/>
        </dgm:presLayoutVars>
      </dgm:prSet>
      <dgm:spPr/>
    </dgm:pt>
    <dgm:pt modelId="{94A0B54C-7E5B-4D66-A964-CFC68186871B}" type="pres">
      <dgm:prSet presAssocID="{EAA0AEB7-E98F-4ABD-8758-F5B577BEC74C}" presName="container" presStyleCnt="0">
        <dgm:presLayoutVars>
          <dgm:dir/>
          <dgm:resizeHandles val="exact"/>
        </dgm:presLayoutVars>
      </dgm:prSet>
      <dgm:spPr/>
    </dgm:pt>
    <dgm:pt modelId="{8A703C21-9869-4F20-8E69-9478A4CCEB2E}" type="pres">
      <dgm:prSet presAssocID="{FF68E0AC-9D2E-469B-A4B0-37433F62AB5A}" presName="compNode" presStyleCnt="0"/>
      <dgm:spPr/>
    </dgm:pt>
    <dgm:pt modelId="{B64E4318-0B66-42ED-98F9-12BA580760DD}" type="pres">
      <dgm:prSet presAssocID="{FF68E0AC-9D2E-469B-A4B0-37433F62AB5A}" presName="iconBgRect" presStyleLbl="bgShp" presStyleIdx="0" presStyleCnt="6"/>
      <dgm:spPr/>
    </dgm:pt>
    <dgm:pt modelId="{A0FE80A9-12BB-42D0-8577-209CE98EEC5E}" type="pres">
      <dgm:prSet presAssocID="{FF68E0AC-9D2E-469B-A4B0-37433F62AB5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äkchen"/>
        </a:ext>
      </dgm:extLst>
    </dgm:pt>
    <dgm:pt modelId="{F132257C-8048-4DC0-91CF-3CB93869D562}" type="pres">
      <dgm:prSet presAssocID="{FF68E0AC-9D2E-469B-A4B0-37433F62AB5A}" presName="spaceRect" presStyleCnt="0"/>
      <dgm:spPr/>
    </dgm:pt>
    <dgm:pt modelId="{7DD3F51E-33FD-4F6A-A8ED-357490C43219}" type="pres">
      <dgm:prSet presAssocID="{FF68E0AC-9D2E-469B-A4B0-37433F62AB5A}" presName="textRect" presStyleLbl="revTx" presStyleIdx="0" presStyleCnt="6">
        <dgm:presLayoutVars>
          <dgm:chMax val="1"/>
          <dgm:chPref val="1"/>
        </dgm:presLayoutVars>
      </dgm:prSet>
      <dgm:spPr/>
    </dgm:pt>
    <dgm:pt modelId="{4D1B4FB1-C54E-4B2D-87E3-4D86CF0C11F3}" type="pres">
      <dgm:prSet presAssocID="{351FD5F2-9A01-4338-82D1-9621C94028C2}" presName="sibTrans" presStyleLbl="sibTrans2D1" presStyleIdx="0" presStyleCnt="0"/>
      <dgm:spPr/>
    </dgm:pt>
    <dgm:pt modelId="{29BE3234-C233-4B81-85DC-9670E95984FA}" type="pres">
      <dgm:prSet presAssocID="{20942BC2-02C5-42B7-B7DB-83C6DFAE8D64}" presName="compNode" presStyleCnt="0"/>
      <dgm:spPr/>
    </dgm:pt>
    <dgm:pt modelId="{D7116DD5-398F-40D8-ACA2-8A38014AD90C}" type="pres">
      <dgm:prSet presAssocID="{20942BC2-02C5-42B7-B7DB-83C6DFAE8D64}" presName="iconBgRect" presStyleLbl="bgShp" presStyleIdx="1" presStyleCnt="6"/>
      <dgm:spPr/>
    </dgm:pt>
    <dgm:pt modelId="{EC55A5F3-A4F9-4124-A082-D82E1B591776}" type="pres">
      <dgm:prSet presAssocID="{20942BC2-02C5-42B7-B7DB-83C6DFAE8D64}"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ragen"/>
        </a:ext>
      </dgm:extLst>
    </dgm:pt>
    <dgm:pt modelId="{0082E446-067F-4B5E-9C1C-7486324EED0D}" type="pres">
      <dgm:prSet presAssocID="{20942BC2-02C5-42B7-B7DB-83C6DFAE8D64}" presName="spaceRect" presStyleCnt="0"/>
      <dgm:spPr/>
    </dgm:pt>
    <dgm:pt modelId="{16D1D4DA-24AD-48EA-BA8E-788256604233}" type="pres">
      <dgm:prSet presAssocID="{20942BC2-02C5-42B7-B7DB-83C6DFAE8D64}" presName="textRect" presStyleLbl="revTx" presStyleIdx="1" presStyleCnt="6">
        <dgm:presLayoutVars>
          <dgm:chMax val="1"/>
          <dgm:chPref val="1"/>
        </dgm:presLayoutVars>
      </dgm:prSet>
      <dgm:spPr/>
    </dgm:pt>
    <dgm:pt modelId="{0C21BCC8-D519-4B54-9294-89B5656F0E87}" type="pres">
      <dgm:prSet presAssocID="{84285695-4B7F-4785-B132-C217CD617AC8}" presName="sibTrans" presStyleLbl="sibTrans2D1" presStyleIdx="0" presStyleCnt="0"/>
      <dgm:spPr/>
    </dgm:pt>
    <dgm:pt modelId="{FA878E72-8DE8-4B29-83F3-491AB8812665}" type="pres">
      <dgm:prSet presAssocID="{C136BB69-C8BA-4493-9F11-1731EE81BD96}" presName="compNode" presStyleCnt="0"/>
      <dgm:spPr/>
    </dgm:pt>
    <dgm:pt modelId="{40694E02-F1E1-4BBB-BD05-D690F6BC0420}" type="pres">
      <dgm:prSet presAssocID="{C136BB69-C8BA-4493-9F11-1731EE81BD96}" presName="iconBgRect" presStyleLbl="bgShp" presStyleIdx="2" presStyleCnt="6"/>
      <dgm:spPr/>
    </dgm:pt>
    <dgm:pt modelId="{3AA7A4ED-5671-40EA-AB5F-D67AD0FDFE1E}" type="pres">
      <dgm:prSet presAssocID="{C136BB69-C8BA-4493-9F11-1731EE81BD9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rz"/>
        </a:ext>
      </dgm:extLst>
    </dgm:pt>
    <dgm:pt modelId="{F311E026-22FD-4B8A-8BE9-417F0CADE6E1}" type="pres">
      <dgm:prSet presAssocID="{C136BB69-C8BA-4493-9F11-1731EE81BD96}" presName="spaceRect" presStyleCnt="0"/>
      <dgm:spPr/>
    </dgm:pt>
    <dgm:pt modelId="{B1262335-AC0D-45A6-820F-0D3FCD8F59D2}" type="pres">
      <dgm:prSet presAssocID="{C136BB69-C8BA-4493-9F11-1731EE81BD96}" presName="textRect" presStyleLbl="revTx" presStyleIdx="2" presStyleCnt="6">
        <dgm:presLayoutVars>
          <dgm:chMax val="1"/>
          <dgm:chPref val="1"/>
        </dgm:presLayoutVars>
      </dgm:prSet>
      <dgm:spPr/>
    </dgm:pt>
    <dgm:pt modelId="{27855661-65DA-42C6-B049-97456750FEF3}" type="pres">
      <dgm:prSet presAssocID="{5553AA1B-5ACE-4EDF-8B29-0348BF349E23}" presName="sibTrans" presStyleLbl="sibTrans2D1" presStyleIdx="0" presStyleCnt="0"/>
      <dgm:spPr/>
    </dgm:pt>
    <dgm:pt modelId="{7520A1EF-9112-4C33-8459-462FF89E1245}" type="pres">
      <dgm:prSet presAssocID="{EE943E6D-98FB-45EA-AB6B-6264DBFD9BB8}" presName="compNode" presStyleCnt="0"/>
      <dgm:spPr/>
    </dgm:pt>
    <dgm:pt modelId="{E81628FA-EB3E-4DBB-8C4F-7AF1AD5BA449}" type="pres">
      <dgm:prSet presAssocID="{EE943E6D-98FB-45EA-AB6B-6264DBFD9BB8}" presName="iconBgRect" presStyleLbl="bgShp" presStyleIdx="3" presStyleCnt="6"/>
      <dgm:spPr/>
    </dgm:pt>
    <dgm:pt modelId="{39BFF183-58E7-48F5-9DF3-F78B1EC42F7A}" type="pres">
      <dgm:prSet presAssocID="{EE943E6D-98FB-45EA-AB6B-6264DBFD9BB8}"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at"/>
        </a:ext>
      </dgm:extLst>
    </dgm:pt>
    <dgm:pt modelId="{5CF72DE6-4011-454F-8EDA-A68D68BBE5F3}" type="pres">
      <dgm:prSet presAssocID="{EE943E6D-98FB-45EA-AB6B-6264DBFD9BB8}" presName="spaceRect" presStyleCnt="0"/>
      <dgm:spPr/>
    </dgm:pt>
    <dgm:pt modelId="{C133251D-D660-4BE7-9D8F-EE2F4CF19785}" type="pres">
      <dgm:prSet presAssocID="{EE943E6D-98FB-45EA-AB6B-6264DBFD9BB8}" presName="textRect" presStyleLbl="revTx" presStyleIdx="3" presStyleCnt="6">
        <dgm:presLayoutVars>
          <dgm:chMax val="1"/>
          <dgm:chPref val="1"/>
        </dgm:presLayoutVars>
      </dgm:prSet>
      <dgm:spPr/>
    </dgm:pt>
    <dgm:pt modelId="{CD1ED666-8E7C-452C-876C-DD6202D6C5C1}" type="pres">
      <dgm:prSet presAssocID="{6EC3CE5B-EF4F-439B-8FA1-237B999FE803}" presName="sibTrans" presStyleLbl="sibTrans2D1" presStyleIdx="0" presStyleCnt="0"/>
      <dgm:spPr/>
    </dgm:pt>
    <dgm:pt modelId="{0F36EEAE-8781-4A6A-A391-D818FE90CAB4}" type="pres">
      <dgm:prSet presAssocID="{8148923D-0851-47DD-9EB5-96AA514104AF}" presName="compNode" presStyleCnt="0"/>
      <dgm:spPr/>
    </dgm:pt>
    <dgm:pt modelId="{8AAD82AE-924D-4FE9-B29E-0F611758D374}" type="pres">
      <dgm:prSet presAssocID="{8148923D-0851-47DD-9EB5-96AA514104AF}" presName="iconBgRect" presStyleLbl="bgShp" presStyleIdx="4" presStyleCnt="6"/>
      <dgm:spPr/>
    </dgm:pt>
    <dgm:pt modelId="{683308D2-72B0-4A11-A8EE-74DC79B0B426}" type="pres">
      <dgm:prSet presAssocID="{8148923D-0851-47DD-9EB5-96AA514104AF}"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alette"/>
        </a:ext>
      </dgm:extLst>
    </dgm:pt>
    <dgm:pt modelId="{06BAC2B1-A179-43FC-AAF0-0D1BC6582437}" type="pres">
      <dgm:prSet presAssocID="{8148923D-0851-47DD-9EB5-96AA514104AF}" presName="spaceRect" presStyleCnt="0"/>
      <dgm:spPr/>
    </dgm:pt>
    <dgm:pt modelId="{557C5DAE-B1EB-48AB-B31E-D11170008022}" type="pres">
      <dgm:prSet presAssocID="{8148923D-0851-47DD-9EB5-96AA514104AF}" presName="textRect" presStyleLbl="revTx" presStyleIdx="4" presStyleCnt="6">
        <dgm:presLayoutVars>
          <dgm:chMax val="1"/>
          <dgm:chPref val="1"/>
        </dgm:presLayoutVars>
      </dgm:prSet>
      <dgm:spPr/>
    </dgm:pt>
    <dgm:pt modelId="{D2A47136-1890-4EF3-B806-8D2C43449E80}" type="pres">
      <dgm:prSet presAssocID="{DC8182EC-ED36-4055-8852-EE9E26575F66}" presName="sibTrans" presStyleLbl="sibTrans2D1" presStyleIdx="0" presStyleCnt="0"/>
      <dgm:spPr/>
    </dgm:pt>
    <dgm:pt modelId="{0A136C10-3ACF-4A75-87EC-254CCDBD1C43}" type="pres">
      <dgm:prSet presAssocID="{D823B56A-750C-418B-BE92-2D6045E77F04}" presName="compNode" presStyleCnt="0"/>
      <dgm:spPr/>
    </dgm:pt>
    <dgm:pt modelId="{E92E9F05-F85B-49F5-BED3-63970ABBDB4C}" type="pres">
      <dgm:prSet presAssocID="{D823B56A-750C-418B-BE92-2D6045E77F04}" presName="iconBgRect" presStyleLbl="bgShp" presStyleIdx="5" presStyleCnt="6"/>
      <dgm:spPr/>
    </dgm:pt>
    <dgm:pt modelId="{4068D700-7E70-4275-AA1B-FC44E48E0502}" type="pres">
      <dgm:prSet presAssocID="{D823B56A-750C-418B-BE92-2D6045E77F04}"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Glühlampe"/>
        </a:ext>
      </dgm:extLst>
    </dgm:pt>
    <dgm:pt modelId="{3DF154B6-1874-4DCD-A2EA-3386D78A2967}" type="pres">
      <dgm:prSet presAssocID="{D823B56A-750C-418B-BE92-2D6045E77F04}" presName="spaceRect" presStyleCnt="0"/>
      <dgm:spPr/>
    </dgm:pt>
    <dgm:pt modelId="{F740A2A0-0962-4FAA-B448-0EB5CC1FDD11}" type="pres">
      <dgm:prSet presAssocID="{D823B56A-750C-418B-BE92-2D6045E77F04}" presName="textRect" presStyleLbl="revTx" presStyleIdx="5" presStyleCnt="6">
        <dgm:presLayoutVars>
          <dgm:chMax val="1"/>
          <dgm:chPref val="1"/>
        </dgm:presLayoutVars>
      </dgm:prSet>
      <dgm:spPr/>
    </dgm:pt>
  </dgm:ptLst>
  <dgm:cxnLst>
    <dgm:cxn modelId="{F3A6F40F-EEDF-484D-AAA6-A986E6F80AA3}" srcId="{EAA0AEB7-E98F-4ABD-8758-F5B577BEC74C}" destId="{D823B56A-750C-418B-BE92-2D6045E77F04}" srcOrd="5" destOrd="0" parTransId="{B5266664-6D9D-489D-8F93-CA158B5C0009}" sibTransId="{0A7CCB82-5B97-44BE-86AC-480D4269CBAF}"/>
    <dgm:cxn modelId="{ECD4A728-943F-4EA2-8CF7-63B819D271B8}" type="presOf" srcId="{20942BC2-02C5-42B7-B7DB-83C6DFAE8D64}" destId="{16D1D4DA-24AD-48EA-BA8E-788256604233}" srcOrd="0" destOrd="0" presId="urn:microsoft.com/office/officeart/2018/2/layout/IconCircleList"/>
    <dgm:cxn modelId="{22DC7B2A-E4E5-4934-AB35-E986D0EE5718}" srcId="{EAA0AEB7-E98F-4ABD-8758-F5B577BEC74C}" destId="{EE943E6D-98FB-45EA-AB6B-6264DBFD9BB8}" srcOrd="3" destOrd="0" parTransId="{1A8A5949-242E-43ED-816F-E4AA6BADD8E5}" sibTransId="{6EC3CE5B-EF4F-439B-8FA1-237B999FE803}"/>
    <dgm:cxn modelId="{8F52A32E-DF38-4368-8FA0-42F5EC071E51}" type="presOf" srcId="{DC8182EC-ED36-4055-8852-EE9E26575F66}" destId="{D2A47136-1890-4EF3-B806-8D2C43449E80}" srcOrd="0" destOrd="0" presId="urn:microsoft.com/office/officeart/2018/2/layout/IconCircleList"/>
    <dgm:cxn modelId="{57CC6A33-E988-4DA8-9091-75272E79313D}" type="presOf" srcId="{6EC3CE5B-EF4F-439B-8FA1-237B999FE803}" destId="{CD1ED666-8E7C-452C-876C-DD6202D6C5C1}" srcOrd="0" destOrd="0" presId="urn:microsoft.com/office/officeart/2018/2/layout/IconCircleList"/>
    <dgm:cxn modelId="{C02F1765-ED83-48EE-898E-CD8ECAFBF7EB}" type="presOf" srcId="{8148923D-0851-47DD-9EB5-96AA514104AF}" destId="{557C5DAE-B1EB-48AB-B31E-D11170008022}" srcOrd="0" destOrd="0" presId="urn:microsoft.com/office/officeart/2018/2/layout/IconCircleList"/>
    <dgm:cxn modelId="{D1313148-7C46-4C01-B348-0AC8C3FA1592}" type="presOf" srcId="{C136BB69-C8BA-4493-9F11-1731EE81BD96}" destId="{B1262335-AC0D-45A6-820F-0D3FCD8F59D2}" srcOrd="0" destOrd="0" presId="urn:microsoft.com/office/officeart/2018/2/layout/IconCircleList"/>
    <dgm:cxn modelId="{4C943F6B-488A-48C8-98F9-41E866AEE086}" type="presOf" srcId="{D823B56A-750C-418B-BE92-2D6045E77F04}" destId="{F740A2A0-0962-4FAA-B448-0EB5CC1FDD11}" srcOrd="0" destOrd="0" presId="urn:microsoft.com/office/officeart/2018/2/layout/IconCircleList"/>
    <dgm:cxn modelId="{E50FD54B-6B40-4782-930D-24A2636A6652}" type="presOf" srcId="{EE943E6D-98FB-45EA-AB6B-6264DBFD9BB8}" destId="{C133251D-D660-4BE7-9D8F-EE2F4CF19785}" srcOrd="0" destOrd="0" presId="urn:microsoft.com/office/officeart/2018/2/layout/IconCircleList"/>
    <dgm:cxn modelId="{20F42E6C-864C-47F1-B81F-638AB022BA4A}" srcId="{EAA0AEB7-E98F-4ABD-8758-F5B577BEC74C}" destId="{8148923D-0851-47DD-9EB5-96AA514104AF}" srcOrd="4" destOrd="0" parTransId="{16E2D083-F606-4A43-9693-561559AA2C3A}" sibTransId="{DC8182EC-ED36-4055-8852-EE9E26575F66}"/>
    <dgm:cxn modelId="{AF34B057-EFBC-4B15-B1F3-81D6EA99FA8E}" srcId="{EAA0AEB7-E98F-4ABD-8758-F5B577BEC74C}" destId="{FF68E0AC-9D2E-469B-A4B0-37433F62AB5A}" srcOrd="0" destOrd="0" parTransId="{E6CE59BC-4A8C-4971-9D63-DBFFC0941EEB}" sibTransId="{351FD5F2-9A01-4338-82D1-9621C94028C2}"/>
    <dgm:cxn modelId="{75E5C27B-5640-4016-9D4F-F7681619DD0B}" type="presOf" srcId="{351FD5F2-9A01-4338-82D1-9621C94028C2}" destId="{4D1B4FB1-C54E-4B2D-87E3-4D86CF0C11F3}" srcOrd="0" destOrd="0" presId="urn:microsoft.com/office/officeart/2018/2/layout/IconCircleList"/>
    <dgm:cxn modelId="{A07AD889-CF4F-49F0-A7D9-2CEFD85CB7B5}" type="presOf" srcId="{EAA0AEB7-E98F-4ABD-8758-F5B577BEC74C}" destId="{C4A1234C-D9C4-417A-998A-EDBDA74CE4A7}" srcOrd="0" destOrd="0" presId="urn:microsoft.com/office/officeart/2018/2/layout/IconCircleList"/>
    <dgm:cxn modelId="{5228118A-D2B8-4FD3-AB1B-557F565AD9D0}" srcId="{EAA0AEB7-E98F-4ABD-8758-F5B577BEC74C}" destId="{20942BC2-02C5-42B7-B7DB-83C6DFAE8D64}" srcOrd="1" destOrd="0" parTransId="{141DCF6F-009D-4C24-8CAA-E766E1D2E204}" sibTransId="{84285695-4B7F-4785-B132-C217CD617AC8}"/>
    <dgm:cxn modelId="{D53C639F-E931-4E78-97E5-046B1A439966}" type="presOf" srcId="{84285695-4B7F-4785-B132-C217CD617AC8}" destId="{0C21BCC8-D519-4B54-9294-89B5656F0E87}" srcOrd="0" destOrd="0" presId="urn:microsoft.com/office/officeart/2018/2/layout/IconCircleList"/>
    <dgm:cxn modelId="{09E489CE-BD7B-479F-9EBA-78209F3BAC9F}" type="presOf" srcId="{5553AA1B-5ACE-4EDF-8B29-0348BF349E23}" destId="{27855661-65DA-42C6-B049-97456750FEF3}" srcOrd="0" destOrd="0" presId="urn:microsoft.com/office/officeart/2018/2/layout/IconCircleList"/>
    <dgm:cxn modelId="{8C77FED7-2E9C-46E7-967D-61EF152849FE}" type="presOf" srcId="{FF68E0AC-9D2E-469B-A4B0-37433F62AB5A}" destId="{7DD3F51E-33FD-4F6A-A8ED-357490C43219}" srcOrd="0" destOrd="0" presId="urn:microsoft.com/office/officeart/2018/2/layout/IconCircleList"/>
    <dgm:cxn modelId="{4AA308FB-5499-4BF1-A7F6-087AB6108128}" srcId="{EAA0AEB7-E98F-4ABD-8758-F5B577BEC74C}" destId="{C136BB69-C8BA-4493-9F11-1731EE81BD96}" srcOrd="2" destOrd="0" parTransId="{FEA44EC7-65EE-4360-8D49-47733C7FEF59}" sibTransId="{5553AA1B-5ACE-4EDF-8B29-0348BF349E23}"/>
    <dgm:cxn modelId="{DF75987D-75D4-4A8A-8053-88BCAA3500E9}" type="presParOf" srcId="{C4A1234C-D9C4-417A-998A-EDBDA74CE4A7}" destId="{94A0B54C-7E5B-4D66-A964-CFC68186871B}" srcOrd="0" destOrd="0" presId="urn:microsoft.com/office/officeart/2018/2/layout/IconCircleList"/>
    <dgm:cxn modelId="{8FCCABE7-15F3-42C7-A855-CF32AEA08DFD}" type="presParOf" srcId="{94A0B54C-7E5B-4D66-A964-CFC68186871B}" destId="{8A703C21-9869-4F20-8E69-9478A4CCEB2E}" srcOrd="0" destOrd="0" presId="urn:microsoft.com/office/officeart/2018/2/layout/IconCircleList"/>
    <dgm:cxn modelId="{3A5F7C6D-8F87-413B-97C5-B0863336F26A}" type="presParOf" srcId="{8A703C21-9869-4F20-8E69-9478A4CCEB2E}" destId="{B64E4318-0B66-42ED-98F9-12BA580760DD}" srcOrd="0" destOrd="0" presId="urn:microsoft.com/office/officeart/2018/2/layout/IconCircleList"/>
    <dgm:cxn modelId="{8D240B62-C214-43F3-A8AE-ACB2C9F600DF}" type="presParOf" srcId="{8A703C21-9869-4F20-8E69-9478A4CCEB2E}" destId="{A0FE80A9-12BB-42D0-8577-209CE98EEC5E}" srcOrd="1" destOrd="0" presId="urn:microsoft.com/office/officeart/2018/2/layout/IconCircleList"/>
    <dgm:cxn modelId="{F975FE8B-86B3-40A1-A0C3-BDDEA9B1E593}" type="presParOf" srcId="{8A703C21-9869-4F20-8E69-9478A4CCEB2E}" destId="{F132257C-8048-4DC0-91CF-3CB93869D562}" srcOrd="2" destOrd="0" presId="urn:microsoft.com/office/officeart/2018/2/layout/IconCircleList"/>
    <dgm:cxn modelId="{6C76941B-0202-40B1-9484-5E735FFCC3A5}" type="presParOf" srcId="{8A703C21-9869-4F20-8E69-9478A4CCEB2E}" destId="{7DD3F51E-33FD-4F6A-A8ED-357490C43219}" srcOrd="3" destOrd="0" presId="urn:microsoft.com/office/officeart/2018/2/layout/IconCircleList"/>
    <dgm:cxn modelId="{A4F51FA7-04EF-406E-9E78-6E70FBD6D197}" type="presParOf" srcId="{94A0B54C-7E5B-4D66-A964-CFC68186871B}" destId="{4D1B4FB1-C54E-4B2D-87E3-4D86CF0C11F3}" srcOrd="1" destOrd="0" presId="urn:microsoft.com/office/officeart/2018/2/layout/IconCircleList"/>
    <dgm:cxn modelId="{DAE61ADC-2428-4EFE-83BD-D91F3251311A}" type="presParOf" srcId="{94A0B54C-7E5B-4D66-A964-CFC68186871B}" destId="{29BE3234-C233-4B81-85DC-9670E95984FA}" srcOrd="2" destOrd="0" presId="urn:microsoft.com/office/officeart/2018/2/layout/IconCircleList"/>
    <dgm:cxn modelId="{032A605D-404F-4E90-8282-CECD42453309}" type="presParOf" srcId="{29BE3234-C233-4B81-85DC-9670E95984FA}" destId="{D7116DD5-398F-40D8-ACA2-8A38014AD90C}" srcOrd="0" destOrd="0" presId="urn:microsoft.com/office/officeart/2018/2/layout/IconCircleList"/>
    <dgm:cxn modelId="{5F6E80D5-D713-45F3-ABBF-5295B4CC7370}" type="presParOf" srcId="{29BE3234-C233-4B81-85DC-9670E95984FA}" destId="{EC55A5F3-A4F9-4124-A082-D82E1B591776}" srcOrd="1" destOrd="0" presId="urn:microsoft.com/office/officeart/2018/2/layout/IconCircleList"/>
    <dgm:cxn modelId="{D219A8D8-0155-4B53-A33E-8F5A4CAD8817}" type="presParOf" srcId="{29BE3234-C233-4B81-85DC-9670E95984FA}" destId="{0082E446-067F-4B5E-9C1C-7486324EED0D}" srcOrd="2" destOrd="0" presId="urn:microsoft.com/office/officeart/2018/2/layout/IconCircleList"/>
    <dgm:cxn modelId="{5FC2E671-28C5-4E21-9C6A-5FA7B896F963}" type="presParOf" srcId="{29BE3234-C233-4B81-85DC-9670E95984FA}" destId="{16D1D4DA-24AD-48EA-BA8E-788256604233}" srcOrd="3" destOrd="0" presId="urn:microsoft.com/office/officeart/2018/2/layout/IconCircleList"/>
    <dgm:cxn modelId="{D7CB7D55-6145-4807-89B5-C6E91B6670A3}" type="presParOf" srcId="{94A0B54C-7E5B-4D66-A964-CFC68186871B}" destId="{0C21BCC8-D519-4B54-9294-89B5656F0E87}" srcOrd="3" destOrd="0" presId="urn:microsoft.com/office/officeart/2018/2/layout/IconCircleList"/>
    <dgm:cxn modelId="{5B04F4A8-217A-4FD8-9C14-D9EB97F2E2FA}" type="presParOf" srcId="{94A0B54C-7E5B-4D66-A964-CFC68186871B}" destId="{FA878E72-8DE8-4B29-83F3-491AB8812665}" srcOrd="4" destOrd="0" presId="urn:microsoft.com/office/officeart/2018/2/layout/IconCircleList"/>
    <dgm:cxn modelId="{AC0AACEC-9357-47A8-80B7-D7CAF86727DA}" type="presParOf" srcId="{FA878E72-8DE8-4B29-83F3-491AB8812665}" destId="{40694E02-F1E1-4BBB-BD05-D690F6BC0420}" srcOrd="0" destOrd="0" presId="urn:microsoft.com/office/officeart/2018/2/layout/IconCircleList"/>
    <dgm:cxn modelId="{0424BD3D-FECA-48DD-929F-B5CFBF5E6147}" type="presParOf" srcId="{FA878E72-8DE8-4B29-83F3-491AB8812665}" destId="{3AA7A4ED-5671-40EA-AB5F-D67AD0FDFE1E}" srcOrd="1" destOrd="0" presId="urn:microsoft.com/office/officeart/2018/2/layout/IconCircleList"/>
    <dgm:cxn modelId="{1EAB9A3D-4FE1-46A5-A58B-42CEA9787B25}" type="presParOf" srcId="{FA878E72-8DE8-4B29-83F3-491AB8812665}" destId="{F311E026-22FD-4B8A-8BE9-417F0CADE6E1}" srcOrd="2" destOrd="0" presId="urn:microsoft.com/office/officeart/2018/2/layout/IconCircleList"/>
    <dgm:cxn modelId="{36FF1A4B-DFC9-42AD-90E0-C9BB1F2350F5}" type="presParOf" srcId="{FA878E72-8DE8-4B29-83F3-491AB8812665}" destId="{B1262335-AC0D-45A6-820F-0D3FCD8F59D2}" srcOrd="3" destOrd="0" presId="urn:microsoft.com/office/officeart/2018/2/layout/IconCircleList"/>
    <dgm:cxn modelId="{6574FAAF-A0F9-4C86-80AE-19BEDD0D3E96}" type="presParOf" srcId="{94A0B54C-7E5B-4D66-A964-CFC68186871B}" destId="{27855661-65DA-42C6-B049-97456750FEF3}" srcOrd="5" destOrd="0" presId="urn:microsoft.com/office/officeart/2018/2/layout/IconCircleList"/>
    <dgm:cxn modelId="{AC6FBA90-7928-44BC-940B-B14610F8C9CA}" type="presParOf" srcId="{94A0B54C-7E5B-4D66-A964-CFC68186871B}" destId="{7520A1EF-9112-4C33-8459-462FF89E1245}" srcOrd="6" destOrd="0" presId="urn:microsoft.com/office/officeart/2018/2/layout/IconCircleList"/>
    <dgm:cxn modelId="{031AB787-A96C-4B34-BC06-7E1E80D63C07}" type="presParOf" srcId="{7520A1EF-9112-4C33-8459-462FF89E1245}" destId="{E81628FA-EB3E-4DBB-8C4F-7AF1AD5BA449}" srcOrd="0" destOrd="0" presId="urn:microsoft.com/office/officeart/2018/2/layout/IconCircleList"/>
    <dgm:cxn modelId="{3048AFB9-8225-428B-97D1-73A4D848BF0D}" type="presParOf" srcId="{7520A1EF-9112-4C33-8459-462FF89E1245}" destId="{39BFF183-58E7-48F5-9DF3-F78B1EC42F7A}" srcOrd="1" destOrd="0" presId="urn:microsoft.com/office/officeart/2018/2/layout/IconCircleList"/>
    <dgm:cxn modelId="{D2E15A0F-E886-4E3E-ADDC-06B923A2A8AF}" type="presParOf" srcId="{7520A1EF-9112-4C33-8459-462FF89E1245}" destId="{5CF72DE6-4011-454F-8EDA-A68D68BBE5F3}" srcOrd="2" destOrd="0" presId="urn:microsoft.com/office/officeart/2018/2/layout/IconCircleList"/>
    <dgm:cxn modelId="{823A9D97-7F90-4E8A-AB2E-AC32A1BC8E56}" type="presParOf" srcId="{7520A1EF-9112-4C33-8459-462FF89E1245}" destId="{C133251D-D660-4BE7-9D8F-EE2F4CF19785}" srcOrd="3" destOrd="0" presId="urn:microsoft.com/office/officeart/2018/2/layout/IconCircleList"/>
    <dgm:cxn modelId="{F34F53E0-37F9-4089-9308-6A92C441DE90}" type="presParOf" srcId="{94A0B54C-7E5B-4D66-A964-CFC68186871B}" destId="{CD1ED666-8E7C-452C-876C-DD6202D6C5C1}" srcOrd="7" destOrd="0" presId="urn:microsoft.com/office/officeart/2018/2/layout/IconCircleList"/>
    <dgm:cxn modelId="{D681181B-08BF-4771-86E5-CE2EBA82C86A}" type="presParOf" srcId="{94A0B54C-7E5B-4D66-A964-CFC68186871B}" destId="{0F36EEAE-8781-4A6A-A391-D818FE90CAB4}" srcOrd="8" destOrd="0" presId="urn:microsoft.com/office/officeart/2018/2/layout/IconCircleList"/>
    <dgm:cxn modelId="{94632B37-D9FD-4041-A384-DDC5EC0959DC}" type="presParOf" srcId="{0F36EEAE-8781-4A6A-A391-D818FE90CAB4}" destId="{8AAD82AE-924D-4FE9-B29E-0F611758D374}" srcOrd="0" destOrd="0" presId="urn:microsoft.com/office/officeart/2018/2/layout/IconCircleList"/>
    <dgm:cxn modelId="{60C029C5-BBA9-41C8-A590-19C05D610B17}" type="presParOf" srcId="{0F36EEAE-8781-4A6A-A391-D818FE90CAB4}" destId="{683308D2-72B0-4A11-A8EE-74DC79B0B426}" srcOrd="1" destOrd="0" presId="urn:microsoft.com/office/officeart/2018/2/layout/IconCircleList"/>
    <dgm:cxn modelId="{D4F89DA0-2EF9-44CA-9035-EC553E5FC68D}" type="presParOf" srcId="{0F36EEAE-8781-4A6A-A391-D818FE90CAB4}" destId="{06BAC2B1-A179-43FC-AAF0-0D1BC6582437}" srcOrd="2" destOrd="0" presId="urn:microsoft.com/office/officeart/2018/2/layout/IconCircleList"/>
    <dgm:cxn modelId="{A5DEBA6F-72A6-46C4-AC93-1981DBA07742}" type="presParOf" srcId="{0F36EEAE-8781-4A6A-A391-D818FE90CAB4}" destId="{557C5DAE-B1EB-48AB-B31E-D11170008022}" srcOrd="3" destOrd="0" presId="urn:microsoft.com/office/officeart/2018/2/layout/IconCircleList"/>
    <dgm:cxn modelId="{4456BD4E-DE6C-476E-A2E7-25EA021FFE5A}" type="presParOf" srcId="{94A0B54C-7E5B-4D66-A964-CFC68186871B}" destId="{D2A47136-1890-4EF3-B806-8D2C43449E80}" srcOrd="9" destOrd="0" presId="urn:microsoft.com/office/officeart/2018/2/layout/IconCircleList"/>
    <dgm:cxn modelId="{A77707F8-E9A0-40DB-9F9B-6730C10C76E7}" type="presParOf" srcId="{94A0B54C-7E5B-4D66-A964-CFC68186871B}" destId="{0A136C10-3ACF-4A75-87EC-254CCDBD1C43}" srcOrd="10" destOrd="0" presId="urn:microsoft.com/office/officeart/2018/2/layout/IconCircleList"/>
    <dgm:cxn modelId="{89B0CA27-498B-4286-ADAF-4D77CF80D526}" type="presParOf" srcId="{0A136C10-3ACF-4A75-87EC-254CCDBD1C43}" destId="{E92E9F05-F85B-49F5-BED3-63970ABBDB4C}" srcOrd="0" destOrd="0" presId="urn:microsoft.com/office/officeart/2018/2/layout/IconCircleList"/>
    <dgm:cxn modelId="{6DF9CB0C-CCE0-40D4-9FE5-DEF8812FCCD5}" type="presParOf" srcId="{0A136C10-3ACF-4A75-87EC-254CCDBD1C43}" destId="{4068D700-7E70-4275-AA1B-FC44E48E0502}" srcOrd="1" destOrd="0" presId="urn:microsoft.com/office/officeart/2018/2/layout/IconCircleList"/>
    <dgm:cxn modelId="{66581D7E-D934-466A-B58A-0A9AA8947C5F}" type="presParOf" srcId="{0A136C10-3ACF-4A75-87EC-254CCDBD1C43}" destId="{3DF154B6-1874-4DCD-A2EA-3386D78A2967}" srcOrd="2" destOrd="0" presId="urn:microsoft.com/office/officeart/2018/2/layout/IconCircleList"/>
    <dgm:cxn modelId="{6BC74158-6E7A-4C24-AFA7-35935798B255}" type="presParOf" srcId="{0A136C10-3ACF-4A75-87EC-254CCDBD1C43}" destId="{F740A2A0-0962-4FAA-B448-0EB5CC1FDD1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46C14-FAF1-40E6-8689-2703C70D57A4}">
      <dsp:nvSpPr>
        <dsp:cNvPr id="0" name=""/>
        <dsp:cNvSpPr/>
      </dsp:nvSpPr>
      <dsp:spPr>
        <a:xfrm>
          <a:off x="658" y="1320002"/>
          <a:ext cx="2310876" cy="14674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11DF4EF-53A0-4138-BE00-0B2DBDDA80A2}">
      <dsp:nvSpPr>
        <dsp:cNvPr id="0" name=""/>
        <dsp:cNvSpPr/>
      </dsp:nvSpPr>
      <dsp:spPr>
        <a:xfrm>
          <a:off x="257422" y="1563928"/>
          <a:ext cx="2310876" cy="14674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l-PL" sz="1100" kern="1200"/>
            <a:t>Konkurs skierowany jest do dzieci i młodzieży polonijnej oraz dzieci Polaków mieszkających poza granicami Polski, w wieku 6-22 lat, pod warunkiem, że są uczniami lub studentami.    Nauka w polskiej szkole nie jest wymogiem uczestnictwa w Konkursie.</a:t>
          </a:r>
          <a:endParaRPr lang="en-US" sz="1100" kern="1200"/>
        </a:p>
      </dsp:txBody>
      <dsp:txXfrm>
        <a:off x="300401" y="1606907"/>
        <a:ext cx="2224918" cy="1381448"/>
      </dsp:txXfrm>
    </dsp:sp>
    <dsp:sp modelId="{2856F035-EEE8-4A5C-BA4A-A8BD344593D0}">
      <dsp:nvSpPr>
        <dsp:cNvPr id="0" name=""/>
        <dsp:cNvSpPr/>
      </dsp:nvSpPr>
      <dsp:spPr>
        <a:xfrm>
          <a:off x="2825062" y="1320002"/>
          <a:ext cx="2310876" cy="14674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28B125B-BCA2-4F33-B918-592D421ADE8B}">
      <dsp:nvSpPr>
        <dsp:cNvPr id="0" name=""/>
        <dsp:cNvSpPr/>
      </dsp:nvSpPr>
      <dsp:spPr>
        <a:xfrm>
          <a:off x="3081826" y="1563928"/>
          <a:ext cx="2310876" cy="14674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pl-PL" sz="1100" kern="1200"/>
            <a:t>Konkurs skierowany jest do nauczycieli pracujących poza granicami Polski.</a:t>
          </a:r>
          <a:endParaRPr lang="en-US" sz="1100" kern="1200"/>
        </a:p>
      </dsp:txBody>
      <dsp:txXfrm>
        <a:off x="3124805" y="1606907"/>
        <a:ext cx="2224918" cy="13814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BE265-19B6-4A9D-A728-21CE3B59F2DD}">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697F1C-10F5-4AE1-87FD-149B517C68A0}">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l-PL" sz="2300" kern="1200"/>
            <a:t>• zgodność z przesłaniem ideowym Konkursu;</a:t>
          </a:r>
          <a:br>
            <a:rPr lang="pl-PL" sz="2300" kern="1200"/>
          </a:br>
          <a:r>
            <a:rPr lang="pl-PL" sz="2300" kern="1200"/>
            <a:t>• walory edukacyjne;</a:t>
          </a:r>
          <a:br>
            <a:rPr lang="pl-PL" sz="2300" kern="1200"/>
          </a:br>
          <a:r>
            <a:rPr lang="pl-PL" sz="2300" kern="1200"/>
            <a:t>• walory artystyczne;</a:t>
          </a:r>
          <a:br>
            <a:rPr lang="pl-PL" sz="2300" kern="1200"/>
          </a:br>
          <a:r>
            <a:rPr lang="pl-PL" sz="2300" kern="1200"/>
            <a:t>• oryginalność pomysłów;</a:t>
          </a:r>
          <a:br>
            <a:rPr lang="pl-PL" sz="2300" kern="1200"/>
          </a:br>
          <a:r>
            <a:rPr lang="pl-PL" sz="2300" kern="1200"/>
            <a:t>• zgodność z tematem.</a:t>
          </a:r>
          <a:endParaRPr lang="en-US" sz="2300" kern="1200"/>
        </a:p>
      </dsp:txBody>
      <dsp:txXfrm>
        <a:off x="696297" y="538547"/>
        <a:ext cx="4171627" cy="2590157"/>
      </dsp:txXfrm>
    </dsp:sp>
    <dsp:sp modelId="{0540D4CC-A856-496B-AD30-92F5F027483C}">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90D326-3B7D-44D4-B59E-FF5D77CEE4E0}">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pl-PL" sz="2300" kern="1200"/>
            <a:t>Przy ocenie prac będą brane pod uwagę także:</a:t>
          </a:r>
          <a:br>
            <a:rPr lang="pl-PL" sz="2300" kern="1200"/>
          </a:br>
          <a:r>
            <a:rPr lang="pl-PL" sz="2300" kern="1200"/>
            <a:t>• zaangażowanie w przygotowanie pracy;</a:t>
          </a:r>
          <a:br>
            <a:rPr lang="pl-PL" sz="2300" kern="1200"/>
          </a:br>
          <a:r>
            <a:rPr lang="pl-PL" sz="2300" kern="1200"/>
            <a:t>• kreatywność;</a:t>
          </a:r>
          <a:br>
            <a:rPr lang="pl-PL" sz="2300" kern="1200"/>
          </a:br>
          <a:r>
            <a:rPr lang="pl-PL" sz="2300" kern="1200"/>
            <a:t>• poprawność językowa;</a:t>
          </a:r>
          <a:br>
            <a:rPr lang="pl-PL" sz="2300" kern="1200"/>
          </a:br>
          <a:r>
            <a:rPr lang="pl-PL" sz="2300" kern="1200"/>
            <a:t>• czas pobytu za granicą Polski.</a:t>
          </a:r>
          <a:endParaRPr lang="en-US" sz="2300" kern="1200"/>
        </a:p>
      </dsp:txBody>
      <dsp:txXfrm>
        <a:off x="5991936" y="538547"/>
        <a:ext cx="4171627" cy="2590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E4318-0B66-42ED-98F9-12BA580760DD}">
      <dsp:nvSpPr>
        <dsp:cNvPr id="0" name=""/>
        <dsp:cNvSpPr/>
      </dsp:nvSpPr>
      <dsp:spPr>
        <a:xfrm>
          <a:off x="82613"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FE80A9-12BB-42D0-8577-209CE98EEC5E}">
      <dsp:nvSpPr>
        <dsp:cNvPr id="0" name=""/>
        <dsp:cNvSpPr/>
      </dsp:nvSpPr>
      <dsp:spPr>
        <a:xfrm>
          <a:off x="271034" y="1096980"/>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D3F51E-33FD-4F6A-A8ED-357490C43219}">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pl-PL" sz="1900" kern="1200"/>
            <a:t>Oryginalność</a:t>
          </a:r>
          <a:endParaRPr lang="en-US" sz="1900" kern="1200"/>
        </a:p>
      </dsp:txBody>
      <dsp:txXfrm>
        <a:off x="1172126" y="908559"/>
        <a:ext cx="2114937" cy="897246"/>
      </dsp:txXfrm>
    </dsp:sp>
    <dsp:sp modelId="{D7116DD5-398F-40D8-ACA2-8A38014AD90C}">
      <dsp:nvSpPr>
        <dsp:cNvPr id="0" name=""/>
        <dsp:cNvSpPr/>
      </dsp:nvSpPr>
      <dsp:spPr>
        <a:xfrm>
          <a:off x="3655575"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55A5F3-A4F9-4124-A082-D82E1B591776}">
      <dsp:nvSpPr>
        <dsp:cNvPr id="0" name=""/>
        <dsp:cNvSpPr/>
      </dsp:nvSpPr>
      <dsp:spPr>
        <a:xfrm>
          <a:off x="3843996" y="1096980"/>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D1D4DA-24AD-48EA-BA8E-788256604233}">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pl-PL" sz="1900" kern="1200"/>
            <a:t>Ciekawy, intrygujący temat</a:t>
          </a:r>
          <a:endParaRPr lang="en-US" sz="1900" kern="1200"/>
        </a:p>
      </dsp:txBody>
      <dsp:txXfrm>
        <a:off x="4745088" y="908559"/>
        <a:ext cx="2114937" cy="897246"/>
      </dsp:txXfrm>
    </dsp:sp>
    <dsp:sp modelId="{40694E02-F1E1-4BBB-BD05-D690F6BC0420}">
      <dsp:nvSpPr>
        <dsp:cNvPr id="0" name=""/>
        <dsp:cNvSpPr/>
      </dsp:nvSpPr>
      <dsp:spPr>
        <a:xfrm>
          <a:off x="7228536"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A7A4ED-5671-40EA-AB5F-D67AD0FDFE1E}">
      <dsp:nvSpPr>
        <dsp:cNvPr id="0" name=""/>
        <dsp:cNvSpPr/>
      </dsp:nvSpPr>
      <dsp:spPr>
        <a:xfrm>
          <a:off x="7416958" y="1096980"/>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262335-AC0D-45A6-820F-0D3FCD8F59D2}">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pl-PL" sz="1900" kern="1200"/>
            <a:t>Emocjonalna więź autora pracy z tematem</a:t>
          </a:r>
          <a:endParaRPr lang="en-US" sz="1900" kern="1200"/>
        </a:p>
      </dsp:txBody>
      <dsp:txXfrm>
        <a:off x="8318049" y="908559"/>
        <a:ext cx="2114937" cy="897246"/>
      </dsp:txXfrm>
    </dsp:sp>
    <dsp:sp modelId="{E81628FA-EB3E-4DBB-8C4F-7AF1AD5BA449}">
      <dsp:nvSpPr>
        <dsp:cNvPr id="0" name=""/>
        <dsp:cNvSpPr/>
      </dsp:nvSpPr>
      <dsp:spPr>
        <a:xfrm>
          <a:off x="82613"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BFF183-58E7-48F5-9DF3-F78B1EC42F7A}">
      <dsp:nvSpPr>
        <dsp:cNvPr id="0" name=""/>
        <dsp:cNvSpPr/>
      </dsp:nvSpPr>
      <dsp:spPr>
        <a:xfrm>
          <a:off x="271034" y="2733954"/>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33251D-D660-4BE7-9D8F-EE2F4CF19785}">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pl-PL" sz="1900" kern="1200"/>
            <a:t>Niebanalny język pracy</a:t>
          </a:r>
          <a:endParaRPr lang="en-US" sz="1900" kern="1200"/>
        </a:p>
      </dsp:txBody>
      <dsp:txXfrm>
        <a:off x="1172126" y="2545532"/>
        <a:ext cx="2114937" cy="897246"/>
      </dsp:txXfrm>
    </dsp:sp>
    <dsp:sp modelId="{8AAD82AE-924D-4FE9-B29E-0F611758D374}">
      <dsp:nvSpPr>
        <dsp:cNvPr id="0" name=""/>
        <dsp:cNvSpPr/>
      </dsp:nvSpPr>
      <dsp:spPr>
        <a:xfrm>
          <a:off x="3655575"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3308D2-72B0-4A11-A8EE-74DC79B0B426}">
      <dsp:nvSpPr>
        <dsp:cNvPr id="0" name=""/>
        <dsp:cNvSpPr/>
      </dsp:nvSpPr>
      <dsp:spPr>
        <a:xfrm>
          <a:off x="3843996" y="2733954"/>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7C5DAE-B1EB-48AB-B31E-D11170008022}">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pl-PL" sz="1900" kern="1200"/>
            <a:t>Estetyka pracy</a:t>
          </a:r>
          <a:endParaRPr lang="en-US" sz="1900" kern="1200"/>
        </a:p>
      </dsp:txBody>
      <dsp:txXfrm>
        <a:off x="4745088" y="2545532"/>
        <a:ext cx="2114937" cy="897246"/>
      </dsp:txXfrm>
    </dsp:sp>
    <dsp:sp modelId="{E92E9F05-F85B-49F5-BED3-63970ABBDB4C}">
      <dsp:nvSpPr>
        <dsp:cNvPr id="0" name=""/>
        <dsp:cNvSpPr/>
      </dsp:nvSpPr>
      <dsp:spPr>
        <a:xfrm>
          <a:off x="7228536"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68D700-7E70-4275-AA1B-FC44E48E0502}">
      <dsp:nvSpPr>
        <dsp:cNvPr id="0" name=""/>
        <dsp:cNvSpPr/>
      </dsp:nvSpPr>
      <dsp:spPr>
        <a:xfrm>
          <a:off x="7416958" y="2733954"/>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40A2A0-0962-4FAA-B448-0EB5CC1FDD11}">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pl-PL" sz="1900" kern="1200"/>
            <a:t>Nowatorskie ujęcie tematu</a:t>
          </a:r>
          <a:endParaRPr lang="en-US" sz="1900" kern="1200"/>
        </a:p>
      </dsp:txBody>
      <dsp:txXfrm>
        <a:off x="8318049" y="2545532"/>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314A2A-5EDF-1408-F601-A9B21865948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92FE25E-F6B0-962D-B1F0-AF9E56F0D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5A5A9DE-1D37-CEC2-2189-1A367D64F7CA}"/>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5" name="Fußzeilenplatzhalter 4">
            <a:extLst>
              <a:ext uri="{FF2B5EF4-FFF2-40B4-BE49-F238E27FC236}">
                <a16:creationId xmlns:a16="http://schemas.microsoft.com/office/drawing/2014/main" id="{A4A5CA52-1297-7872-A779-53601B8E1AE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C442974-A87D-A672-365D-05A7CE5986C5}"/>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2224983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688320-2F8E-8161-8EA9-487C9426500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B1DDE51-6E8D-B5E8-09CE-A10A509241C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DC3747D-F561-87B3-3A15-01AE83E7FD9F}"/>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5" name="Fußzeilenplatzhalter 4">
            <a:extLst>
              <a:ext uri="{FF2B5EF4-FFF2-40B4-BE49-F238E27FC236}">
                <a16:creationId xmlns:a16="http://schemas.microsoft.com/office/drawing/2014/main" id="{DCB8CF88-A4F1-BCE1-C841-AC5027D0130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BF16A50-A0D9-ACA0-29FD-B45AEE347FD2}"/>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3197739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3B06C9-6E9C-E2FF-2B19-4B6DDDAC69A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4236517-CAD1-9379-3A97-F229BD5E61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B0ED278-4F69-FE28-E77F-1C33596D5626}"/>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5" name="Fußzeilenplatzhalter 4">
            <a:extLst>
              <a:ext uri="{FF2B5EF4-FFF2-40B4-BE49-F238E27FC236}">
                <a16:creationId xmlns:a16="http://schemas.microsoft.com/office/drawing/2014/main" id="{02B85AEF-4CBF-03E7-B0F0-F261D54A7DB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25D6C18-4F5D-C2FB-8A62-A324CC2D4CE7}"/>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22490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02BDC-B289-FA8D-6D23-B23D691B4BD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93CE580-4D54-1D4F-801C-5082A86FC1E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3D16ABB-8878-250C-B945-F2C146F5B43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C36E854-51A8-D324-C882-13621E281DFC}"/>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6" name="Fußzeilenplatzhalter 5">
            <a:extLst>
              <a:ext uri="{FF2B5EF4-FFF2-40B4-BE49-F238E27FC236}">
                <a16:creationId xmlns:a16="http://schemas.microsoft.com/office/drawing/2014/main" id="{B372E45D-D0E0-3057-A0B0-57C90ABF1B1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BC8C528-FB25-2D35-1633-5A23ACE91AA7}"/>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1954011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5472EB-D3B2-1B96-4540-AB0B1B548BC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E8DA986-4B6F-1BEE-2DBA-CA758DEE1F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1827855-7CF9-82D2-1955-5C64FD8A88A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56C889F-767D-821C-A511-9D4DBF94EA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02E829A-9954-82D9-ED54-6C4560E2853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CB0E74C-A27E-BAA1-B4DC-01394B78BB19}"/>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8" name="Fußzeilenplatzhalter 7">
            <a:extLst>
              <a:ext uri="{FF2B5EF4-FFF2-40B4-BE49-F238E27FC236}">
                <a16:creationId xmlns:a16="http://schemas.microsoft.com/office/drawing/2014/main" id="{6AF60B14-9207-2C7D-69C2-2F79D8D2E1E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2FF085C-B761-0D30-EC99-57B9E7A0CC7D}"/>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385279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A1A96-561C-D2A9-2D58-2179B68AFFA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42DA4D2-5AC7-F19C-CD29-A3E807FF7164}"/>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4" name="Fußzeilenplatzhalter 3">
            <a:extLst>
              <a:ext uri="{FF2B5EF4-FFF2-40B4-BE49-F238E27FC236}">
                <a16:creationId xmlns:a16="http://schemas.microsoft.com/office/drawing/2014/main" id="{1503D74F-CC74-A720-EC8A-9394AB3B023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53FA02D-AE5D-1ED9-B08F-72C260AA004A}"/>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3850361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DF26C94-3F4B-39BA-2F83-3F8B657F4D16}"/>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3" name="Fußzeilenplatzhalter 2">
            <a:extLst>
              <a:ext uri="{FF2B5EF4-FFF2-40B4-BE49-F238E27FC236}">
                <a16:creationId xmlns:a16="http://schemas.microsoft.com/office/drawing/2014/main" id="{0677A498-1A0C-8A56-DD20-00EC437C7E4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BB0DB65-0C40-3F79-5994-E445AB690605}"/>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543449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FDB215-79B2-D42C-77EE-82E070405BA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D96AD6A-5F67-FDE9-3F6D-CDD0A7970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15E86D6-2227-8A6B-97AA-A4BB994C4B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6D4C57B-2A35-88B6-C4FC-2E549B8431AD}"/>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6" name="Fußzeilenplatzhalter 5">
            <a:extLst>
              <a:ext uri="{FF2B5EF4-FFF2-40B4-BE49-F238E27FC236}">
                <a16:creationId xmlns:a16="http://schemas.microsoft.com/office/drawing/2014/main" id="{FEA9C1EE-BC10-B344-8414-1D2A1BB3A2C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621BD30-27C4-3CA5-DC6E-CD825449CC6F}"/>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2213733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190665-E885-7139-5CA3-48B56894751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466A3FA-A0CE-E1A3-91E8-4A4F1D9D7E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0251E8C-49A7-6F81-F836-D42D0D0F5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7575367-0702-2E30-6130-3299A28585E2}"/>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6" name="Fußzeilenplatzhalter 5">
            <a:extLst>
              <a:ext uri="{FF2B5EF4-FFF2-40B4-BE49-F238E27FC236}">
                <a16:creationId xmlns:a16="http://schemas.microsoft.com/office/drawing/2014/main" id="{B8AD4F1C-160D-0C7C-4EE4-48EC23A79CF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00107A5-95C1-EB2D-AE57-CDD86426CA43}"/>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3171784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7226D0-A0B5-5562-3456-227796BDFD4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AE8B3F3-6F51-FF8C-847D-B309651D3CB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D251BE4-3B34-F381-A05E-D540118AEEBF}"/>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5" name="Fußzeilenplatzhalter 4">
            <a:extLst>
              <a:ext uri="{FF2B5EF4-FFF2-40B4-BE49-F238E27FC236}">
                <a16:creationId xmlns:a16="http://schemas.microsoft.com/office/drawing/2014/main" id="{2AF1BD29-1936-CED0-54B1-2048575E84E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AF75793-D51C-702E-5A83-79F015CBD5D3}"/>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403644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720A3C-839C-36F1-C58C-B6F58BFFC79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0CAD517-18E7-CDB4-494B-6F81787045B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F99FABD-FECD-151A-F33A-FBC2D04B2DB7}"/>
              </a:ext>
            </a:extLst>
          </p:cNvPr>
          <p:cNvSpPr>
            <a:spLocks noGrp="1"/>
          </p:cNvSpPr>
          <p:nvPr>
            <p:ph type="dt" sz="half" idx="10"/>
          </p:nvPr>
        </p:nvSpPr>
        <p:spPr/>
        <p:txBody>
          <a:bodyPr/>
          <a:lstStyle/>
          <a:p>
            <a:fld id="{052211DC-75D0-48ED-8BFC-9D1D32033622}" type="datetimeFigureOut">
              <a:rPr lang="de-DE" smtClean="0"/>
              <a:t>27.01.2024</a:t>
            </a:fld>
            <a:endParaRPr lang="de-DE"/>
          </a:p>
        </p:txBody>
      </p:sp>
      <p:sp>
        <p:nvSpPr>
          <p:cNvPr id="5" name="Fußzeilenplatzhalter 4">
            <a:extLst>
              <a:ext uri="{FF2B5EF4-FFF2-40B4-BE49-F238E27FC236}">
                <a16:creationId xmlns:a16="http://schemas.microsoft.com/office/drawing/2014/main" id="{902C7D5E-6239-7D98-9388-FB62D48FED3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CBBAD67-CA9B-F12C-4796-FBE94215CB69}"/>
              </a:ext>
            </a:extLst>
          </p:cNvPr>
          <p:cNvSpPr>
            <a:spLocks noGrp="1"/>
          </p:cNvSpPr>
          <p:nvPr>
            <p:ph type="sldNum" sz="quarter" idx="12"/>
          </p:nvPr>
        </p:nvSpPr>
        <p:spPr/>
        <p:txBody>
          <a:bodyPr/>
          <a:lstStyle/>
          <a:p>
            <a:fld id="{F621EAE2-B116-4D90-8A87-9BA5958D8BB4}" type="slidenum">
              <a:rPr lang="de-DE" smtClean="0"/>
              <a:t>‹Nr.›</a:t>
            </a:fld>
            <a:endParaRPr lang="de-DE"/>
          </a:p>
        </p:txBody>
      </p:sp>
    </p:spTree>
    <p:extLst>
      <p:ext uri="{BB962C8B-B14F-4D97-AF65-F5344CB8AC3E}">
        <p14:creationId xmlns:p14="http://schemas.microsoft.com/office/powerpoint/2010/main" val="6214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86B5AAD-F430-3CFF-A093-C4D24E992F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C0BD7F71-0B2F-DAFF-4367-AA50D05B30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7242C52-1EEE-9289-9A62-8C738D897C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2211DC-75D0-48ED-8BFC-9D1D32033622}" type="datetimeFigureOut">
              <a:rPr lang="de-DE" smtClean="0"/>
              <a:t>27.01.2024</a:t>
            </a:fld>
            <a:endParaRPr lang="de-DE"/>
          </a:p>
        </p:txBody>
      </p:sp>
      <p:sp>
        <p:nvSpPr>
          <p:cNvPr id="5" name="Fußzeilenplatzhalter 4">
            <a:extLst>
              <a:ext uri="{FF2B5EF4-FFF2-40B4-BE49-F238E27FC236}">
                <a16:creationId xmlns:a16="http://schemas.microsoft.com/office/drawing/2014/main" id="{008575A3-E6DD-F28E-82AA-92E1F41B54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8DF4B3EF-71C2-8AAB-EF8B-53B8D4369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21EAE2-B116-4D90-8A87-9BA5958D8BB4}" type="slidenum">
              <a:rPr lang="de-DE" smtClean="0"/>
              <a:t>‹Nr.›</a:t>
            </a:fld>
            <a:endParaRPr lang="de-DE"/>
          </a:p>
        </p:txBody>
      </p:sp>
    </p:spTree>
    <p:extLst>
      <p:ext uri="{BB962C8B-B14F-4D97-AF65-F5344CB8AC3E}">
        <p14:creationId xmlns:p14="http://schemas.microsoft.com/office/powerpoint/2010/main" val="3543595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bycpolakiem.p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5@bycpolakiem.pl" TargetMode="External"/><Relationship Id="rId2" Type="http://schemas.openxmlformats.org/officeDocument/2006/relationships/hyperlink" Target="mailto:bycpolakiem2022@gmail.co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bycpolakiem.pl/"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0E7BB03-ABAF-AEE5-DF7E-AF5E69D671DA}"/>
              </a:ext>
            </a:extLst>
          </p:cNvPr>
          <p:cNvSpPr>
            <a:spLocks noGrp="1"/>
          </p:cNvSpPr>
          <p:nvPr>
            <p:ph type="ctrTitle"/>
          </p:nvPr>
        </p:nvSpPr>
        <p:spPr>
          <a:xfrm>
            <a:off x="1736003" y="2295179"/>
            <a:ext cx="9144000" cy="2764028"/>
          </a:xfrm>
        </p:spPr>
        <p:txBody>
          <a:bodyPr anchor="ctr">
            <a:normAutofit/>
          </a:bodyPr>
          <a:lstStyle/>
          <a:p>
            <a:r>
              <a:rPr lang="de-DE" sz="6100"/>
              <a:t>KONKURS BY</a:t>
            </a:r>
            <a:r>
              <a:rPr lang="pl-PL" sz="6100"/>
              <a:t>Ć POLAKIEM</a:t>
            </a:r>
            <a:br>
              <a:rPr lang="pl-PL" sz="6100">
                <a:highlight>
                  <a:srgbClr val="00FF00"/>
                </a:highlight>
              </a:rPr>
            </a:br>
            <a:endParaRPr lang="de-DE" sz="6100">
              <a:highlight>
                <a:srgbClr val="00FF00"/>
              </a:highlight>
            </a:endParaRPr>
          </a:p>
        </p:txBody>
      </p:sp>
      <p:sp>
        <p:nvSpPr>
          <p:cNvPr id="3" name="Untertitel 2">
            <a:extLst>
              <a:ext uri="{FF2B5EF4-FFF2-40B4-BE49-F238E27FC236}">
                <a16:creationId xmlns:a16="http://schemas.microsoft.com/office/drawing/2014/main" id="{448C805C-9E9A-A588-9A76-F054D71DB5F8}"/>
              </a:ext>
            </a:extLst>
          </p:cNvPr>
          <p:cNvSpPr>
            <a:spLocks noGrp="1"/>
          </p:cNvSpPr>
          <p:nvPr>
            <p:ph type="subTitle" idx="1"/>
          </p:nvPr>
        </p:nvSpPr>
        <p:spPr>
          <a:xfrm>
            <a:off x="1736003" y="5573283"/>
            <a:ext cx="8258176" cy="631825"/>
          </a:xfrm>
        </p:spPr>
        <p:txBody>
          <a:bodyPr anchor="ctr">
            <a:normAutofit/>
          </a:bodyPr>
          <a:lstStyle/>
          <a:p>
            <a:br>
              <a:rPr lang="pl-PL" sz="900">
                <a:effectLst/>
                <a:latin typeface="Times New Roman" panose="02020603050405020304" pitchFamily="18" charset="0"/>
                <a:ea typeface="Times New Roman" panose="02020603050405020304" pitchFamily="18" charset="0"/>
              </a:rPr>
            </a:br>
            <a:endParaRPr lang="de-DE" sz="900">
              <a:effectLst/>
              <a:latin typeface="Times New Roman" panose="02020603050405020304" pitchFamily="18" charset="0"/>
              <a:ea typeface="Times New Roman" panose="02020603050405020304" pitchFamily="18" charset="0"/>
            </a:endParaRPr>
          </a:p>
          <a:p>
            <a:r>
              <a:rPr lang="pl-PL" sz="900"/>
              <a:t>XV EDYCJA</a:t>
            </a:r>
            <a:endParaRPr lang="de-DE" sz="900"/>
          </a:p>
        </p:txBody>
      </p:sp>
      <p:sp>
        <p:nvSpPr>
          <p:cNvPr id="18"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359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18E7D42D-522A-BD20-8C3A-CD9FB3DD1E70}"/>
              </a:ext>
            </a:extLst>
          </p:cNvPr>
          <p:cNvSpPr>
            <a:spLocks noGrp="1"/>
          </p:cNvSpPr>
          <p:nvPr>
            <p:ph type="title"/>
          </p:nvPr>
        </p:nvSpPr>
        <p:spPr>
          <a:xfrm>
            <a:off x="838200" y="365125"/>
            <a:ext cx="5393361" cy="1325563"/>
          </a:xfrm>
        </p:spPr>
        <p:txBody>
          <a:bodyPr>
            <a:normAutofit/>
          </a:bodyPr>
          <a:lstStyle/>
          <a:p>
            <a:r>
              <a:rPr lang="pl-PL" dirty="0"/>
              <a:t>ADRESACI KONKURSU</a:t>
            </a:r>
            <a:endParaRPr lang="de-DE" dirty="0"/>
          </a:p>
        </p:txBody>
      </p:sp>
      <p:pic>
        <p:nvPicPr>
          <p:cNvPr id="6" name="Picture 5">
            <a:extLst>
              <a:ext uri="{FF2B5EF4-FFF2-40B4-BE49-F238E27FC236}">
                <a16:creationId xmlns:a16="http://schemas.microsoft.com/office/drawing/2014/main" id="{B20D6307-097B-F357-5338-8E06BC32D2E4}"/>
              </a:ext>
            </a:extLst>
          </p:cNvPr>
          <p:cNvPicPr>
            <a:picLocks noChangeAspect="1"/>
          </p:cNvPicPr>
          <p:nvPr/>
        </p:nvPicPr>
        <p:blipFill rotWithShape="1">
          <a:blip r:embed="rId2"/>
          <a:srcRect l="11980" r="11271"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Inhaltsplatzhalter 2">
            <a:extLst>
              <a:ext uri="{FF2B5EF4-FFF2-40B4-BE49-F238E27FC236}">
                <a16:creationId xmlns:a16="http://schemas.microsoft.com/office/drawing/2014/main" id="{1D93031A-D0C2-CEA6-A12A-8763DAE8CA5E}"/>
              </a:ext>
            </a:extLst>
          </p:cNvPr>
          <p:cNvGraphicFramePr>
            <a:graphicFrameLocks noGrp="1"/>
          </p:cNvGraphicFramePr>
          <p:nvPr>
            <p:ph idx="1"/>
            <p:extLst>
              <p:ext uri="{D42A27DB-BD31-4B8C-83A1-F6EECF244321}">
                <p14:modId xmlns:p14="http://schemas.microsoft.com/office/powerpoint/2010/main" val="54766988"/>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98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rona kalendarza z piórem na wierzchu">
            <a:extLst>
              <a:ext uri="{FF2B5EF4-FFF2-40B4-BE49-F238E27FC236}">
                <a16:creationId xmlns:a16="http://schemas.microsoft.com/office/drawing/2014/main" id="{888B2CDC-CBB6-68E9-6663-C8896EBC8561}"/>
              </a:ext>
            </a:extLst>
          </p:cNvPr>
          <p:cNvPicPr>
            <a:picLocks noChangeAspect="1"/>
          </p:cNvPicPr>
          <p:nvPr/>
        </p:nvPicPr>
        <p:blipFill rotWithShape="1">
          <a:blip r:embed="rId2"/>
          <a:srcRect l="23801" r="10817" b="-1"/>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11" name="Rectangle 10">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6172" y="2240371"/>
            <a:ext cx="42062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feld 2">
            <a:extLst>
              <a:ext uri="{FF2B5EF4-FFF2-40B4-BE49-F238E27FC236}">
                <a16:creationId xmlns:a16="http://schemas.microsoft.com/office/drawing/2014/main" id="{595EF135-C519-A865-D029-9D5E4E4FC161}"/>
              </a:ext>
            </a:extLst>
          </p:cNvPr>
          <p:cNvSpPr txBox="1"/>
          <p:nvPr/>
        </p:nvSpPr>
        <p:spPr>
          <a:xfrm>
            <a:off x="7255563" y="2557587"/>
            <a:ext cx="4314645" cy="3717317"/>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u="sng" dirty="0">
                <a:effectLst/>
              </a:rPr>
              <a:t>CELE KONKURSU:</a:t>
            </a:r>
          </a:p>
          <a:p>
            <a:pPr>
              <a:lnSpc>
                <a:spcPct val="90000"/>
              </a:lnSpc>
              <a:spcAft>
                <a:spcPts val="600"/>
              </a:spcAft>
            </a:pPr>
            <a:br>
              <a:rPr lang="en-US" dirty="0">
                <a:effectLst/>
              </a:rPr>
            </a:br>
            <a:r>
              <a:rPr lang="en-US" dirty="0">
                <a:effectLst/>
              </a:rPr>
              <a:t>1. </a:t>
            </a:r>
            <a:r>
              <a:rPr lang="en-US" dirty="0" err="1">
                <a:effectLst/>
              </a:rPr>
              <a:t>Przygotowanie</a:t>
            </a:r>
            <a:r>
              <a:rPr lang="en-US" dirty="0">
                <a:effectLst/>
              </a:rPr>
              <a:t> do </a:t>
            </a:r>
            <a:r>
              <a:rPr lang="en-US" dirty="0" err="1">
                <a:effectLst/>
              </a:rPr>
              <a:t>pełnienia</a:t>
            </a:r>
            <a:r>
              <a:rPr lang="en-US" dirty="0">
                <a:effectLst/>
              </a:rPr>
              <a:t> </a:t>
            </a:r>
            <a:r>
              <a:rPr lang="en-US" dirty="0" err="1">
                <a:effectLst/>
              </a:rPr>
              <a:t>roli</a:t>
            </a:r>
            <a:r>
              <a:rPr lang="en-US" dirty="0">
                <a:effectLst/>
              </a:rPr>
              <a:t> „</a:t>
            </a:r>
            <a:r>
              <a:rPr lang="en-US" dirty="0" err="1">
                <a:effectLst/>
              </a:rPr>
              <a:t>Ambasadora</a:t>
            </a:r>
            <a:r>
              <a:rPr lang="en-US" dirty="0">
                <a:effectLst/>
              </a:rPr>
              <a:t> </a:t>
            </a:r>
            <a:r>
              <a:rPr lang="en-US" dirty="0" err="1">
                <a:effectLst/>
              </a:rPr>
              <a:t>polskości”w</a:t>
            </a:r>
            <a:r>
              <a:rPr lang="en-US" dirty="0">
                <a:effectLst/>
              </a:rPr>
              <a:t> </a:t>
            </a:r>
            <a:r>
              <a:rPr lang="en-US" dirty="0" err="1">
                <a:effectLst/>
              </a:rPr>
              <a:t>kraju</a:t>
            </a:r>
            <a:r>
              <a:rPr lang="en-US" dirty="0">
                <a:effectLst/>
              </a:rPr>
              <a:t> </a:t>
            </a:r>
            <a:r>
              <a:rPr lang="en-US" dirty="0" err="1">
                <a:effectLst/>
              </a:rPr>
              <a:t>zamieszkania</a:t>
            </a:r>
            <a:r>
              <a:rPr lang="en-US" dirty="0">
                <a:effectLst/>
              </a:rPr>
              <a:t>.</a:t>
            </a:r>
            <a:br>
              <a:rPr lang="en-US" dirty="0">
                <a:effectLst/>
              </a:rPr>
            </a:br>
            <a:r>
              <a:rPr lang="en-US" dirty="0">
                <a:effectLst/>
              </a:rPr>
              <a:t>2. </a:t>
            </a:r>
            <a:r>
              <a:rPr lang="en-US" dirty="0" err="1">
                <a:effectLst/>
              </a:rPr>
              <a:t>Uświadamianie</a:t>
            </a:r>
            <a:r>
              <a:rPr lang="en-US" dirty="0">
                <a:effectLst/>
              </a:rPr>
              <a:t> </a:t>
            </a:r>
            <a:r>
              <a:rPr lang="en-US" dirty="0" err="1">
                <a:effectLst/>
              </a:rPr>
              <a:t>i</a:t>
            </a:r>
            <a:r>
              <a:rPr lang="en-US" dirty="0">
                <a:effectLst/>
              </a:rPr>
              <a:t> </a:t>
            </a:r>
            <a:r>
              <a:rPr lang="en-US" dirty="0" err="1">
                <a:effectLst/>
              </a:rPr>
              <a:t>umacnianie</a:t>
            </a:r>
            <a:r>
              <a:rPr lang="en-US" dirty="0">
                <a:effectLst/>
              </a:rPr>
              <a:t> </a:t>
            </a:r>
            <a:r>
              <a:rPr lang="en-US" dirty="0" err="1">
                <a:effectLst/>
              </a:rPr>
              <a:t>tożsamości</a:t>
            </a:r>
            <a:r>
              <a:rPr lang="en-US" dirty="0">
                <a:effectLst/>
              </a:rPr>
              <a:t> </a:t>
            </a:r>
            <a:r>
              <a:rPr lang="en-US" dirty="0" err="1">
                <a:effectLst/>
              </a:rPr>
              <a:t>narodowej</a:t>
            </a:r>
            <a:r>
              <a:rPr lang="en-US" dirty="0">
                <a:effectLst/>
              </a:rPr>
              <a:t>.</a:t>
            </a:r>
            <a:br>
              <a:rPr lang="en-US" dirty="0">
                <a:effectLst/>
              </a:rPr>
            </a:br>
            <a:r>
              <a:rPr lang="en-US" dirty="0">
                <a:effectLst/>
              </a:rPr>
              <a:t>3. </a:t>
            </a:r>
            <a:r>
              <a:rPr lang="en-US" dirty="0" err="1">
                <a:effectLst/>
              </a:rPr>
              <a:t>Kształtowanie</a:t>
            </a:r>
            <a:r>
              <a:rPr lang="en-US" dirty="0">
                <a:effectLst/>
              </a:rPr>
              <a:t> </a:t>
            </a:r>
            <a:r>
              <a:rPr lang="en-US" dirty="0" err="1">
                <a:effectLst/>
              </a:rPr>
              <a:t>postaw</a:t>
            </a:r>
            <a:r>
              <a:rPr lang="en-US" dirty="0">
                <a:effectLst/>
              </a:rPr>
              <a:t> </a:t>
            </a:r>
            <a:r>
              <a:rPr lang="en-US" dirty="0" err="1">
                <a:effectLst/>
              </a:rPr>
              <a:t>patriotycznych</a:t>
            </a:r>
            <a:r>
              <a:rPr lang="en-US" dirty="0">
                <a:effectLst/>
              </a:rPr>
              <a:t>.</a:t>
            </a:r>
            <a:br>
              <a:rPr lang="en-US" dirty="0">
                <a:effectLst/>
              </a:rPr>
            </a:br>
            <a:r>
              <a:rPr lang="en-US" dirty="0">
                <a:effectLst/>
              </a:rPr>
              <a:t>4. </a:t>
            </a:r>
            <a:r>
              <a:rPr lang="en-US" dirty="0" err="1">
                <a:effectLst/>
              </a:rPr>
              <a:t>Poznawanie</a:t>
            </a:r>
            <a:r>
              <a:rPr lang="en-US" dirty="0">
                <a:effectLst/>
              </a:rPr>
              <a:t> </a:t>
            </a:r>
            <a:r>
              <a:rPr lang="en-US" dirty="0" err="1">
                <a:effectLst/>
              </a:rPr>
              <a:t>historii</a:t>
            </a:r>
            <a:r>
              <a:rPr lang="en-US" dirty="0">
                <a:effectLst/>
              </a:rPr>
              <a:t> Polski </a:t>
            </a:r>
            <a:r>
              <a:rPr lang="en-US" dirty="0" err="1">
                <a:effectLst/>
              </a:rPr>
              <a:t>splecionej</a:t>
            </a:r>
            <a:r>
              <a:rPr lang="en-US" dirty="0">
                <a:effectLst/>
              </a:rPr>
              <a:t> z </a:t>
            </a:r>
            <a:r>
              <a:rPr lang="en-US" dirty="0" err="1">
                <a:effectLst/>
              </a:rPr>
              <a:t>historią</a:t>
            </a:r>
            <a:r>
              <a:rPr lang="en-US" dirty="0">
                <a:effectLst/>
              </a:rPr>
              <a:t> </a:t>
            </a:r>
            <a:r>
              <a:rPr lang="en-US" dirty="0" err="1">
                <a:effectLst/>
              </a:rPr>
              <a:t>swojej</a:t>
            </a:r>
            <a:r>
              <a:rPr lang="en-US" dirty="0">
                <a:effectLst/>
              </a:rPr>
              <a:t> </a:t>
            </a:r>
            <a:r>
              <a:rPr lang="en-US" dirty="0" err="1">
                <a:effectLst/>
              </a:rPr>
              <a:t>rodziny</a:t>
            </a:r>
            <a:r>
              <a:rPr lang="en-US" dirty="0">
                <a:effectLst/>
              </a:rPr>
              <a:t>.</a:t>
            </a:r>
            <a:br>
              <a:rPr lang="en-US" dirty="0">
                <a:effectLst/>
              </a:rPr>
            </a:br>
            <a:r>
              <a:rPr lang="en-US" dirty="0">
                <a:effectLst/>
              </a:rPr>
              <a:t>5. </a:t>
            </a:r>
            <a:r>
              <a:rPr lang="en-US" dirty="0" err="1">
                <a:effectLst/>
              </a:rPr>
              <a:t>Doskonalenie</a:t>
            </a:r>
            <a:r>
              <a:rPr lang="en-US" dirty="0">
                <a:effectLst/>
              </a:rPr>
              <a:t> </a:t>
            </a:r>
            <a:r>
              <a:rPr lang="en-US" dirty="0" err="1">
                <a:effectLst/>
              </a:rPr>
              <a:t>sprawności</a:t>
            </a:r>
            <a:r>
              <a:rPr lang="en-US" dirty="0">
                <a:effectLst/>
              </a:rPr>
              <a:t> </a:t>
            </a:r>
            <a:r>
              <a:rPr lang="en-US" dirty="0" err="1">
                <a:effectLst/>
              </a:rPr>
              <a:t>języka</a:t>
            </a:r>
            <a:r>
              <a:rPr lang="en-US" dirty="0">
                <a:effectLst/>
              </a:rPr>
              <a:t> </a:t>
            </a:r>
            <a:r>
              <a:rPr lang="en-US" dirty="0" err="1">
                <a:effectLst/>
              </a:rPr>
              <a:t>polskiego</a:t>
            </a:r>
            <a:r>
              <a:rPr lang="en-US" dirty="0">
                <a:effectLst/>
              </a:rPr>
              <a:t>.</a:t>
            </a:r>
            <a:br>
              <a:rPr lang="en-US" dirty="0">
                <a:effectLst/>
              </a:rPr>
            </a:br>
            <a:r>
              <a:rPr lang="en-US" dirty="0">
                <a:effectLst/>
              </a:rPr>
              <a:t>6. </a:t>
            </a:r>
            <a:r>
              <a:rPr lang="en-US" dirty="0" err="1">
                <a:effectLst/>
              </a:rPr>
              <a:t>Ukazanie</a:t>
            </a:r>
            <a:r>
              <a:rPr lang="en-US" dirty="0">
                <a:effectLst/>
              </a:rPr>
              <a:t> </a:t>
            </a:r>
            <a:r>
              <a:rPr lang="en-US" dirty="0" err="1">
                <a:effectLst/>
              </a:rPr>
              <a:t>bogactwa</a:t>
            </a:r>
            <a:r>
              <a:rPr lang="en-US" dirty="0">
                <a:effectLst/>
              </a:rPr>
              <a:t> </a:t>
            </a:r>
            <a:r>
              <a:rPr lang="en-US" dirty="0" err="1">
                <a:effectLst/>
              </a:rPr>
              <a:t>dwukulturowości</a:t>
            </a:r>
            <a:r>
              <a:rPr lang="en-US" dirty="0">
                <a:effectLst/>
              </a:rPr>
              <a:t> </a:t>
            </a:r>
            <a:r>
              <a:rPr lang="en-US" dirty="0" err="1">
                <a:effectLst/>
              </a:rPr>
              <a:t>i</a:t>
            </a:r>
            <a:r>
              <a:rPr lang="en-US" dirty="0">
                <a:effectLst/>
              </a:rPr>
              <a:t> </a:t>
            </a:r>
            <a:r>
              <a:rPr lang="en-US" dirty="0" err="1">
                <a:effectLst/>
              </a:rPr>
              <a:t>dwujęzyczności</a:t>
            </a:r>
            <a:r>
              <a:rPr lang="en-US" dirty="0">
                <a:effectLst/>
              </a:rPr>
              <a:t>.</a:t>
            </a:r>
          </a:p>
        </p:txBody>
      </p:sp>
    </p:spTree>
    <p:extLst>
      <p:ext uri="{BB962C8B-B14F-4D97-AF65-F5344CB8AC3E}">
        <p14:creationId xmlns:p14="http://schemas.microsoft.com/office/powerpoint/2010/main" val="2530684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7178D17-6172-33CB-B563-7EB2804C1F31}"/>
              </a:ext>
            </a:extLst>
          </p:cNvPr>
          <p:cNvSpPr>
            <a:spLocks noGrp="1"/>
          </p:cNvSpPr>
          <p:nvPr>
            <p:ph type="title"/>
          </p:nvPr>
        </p:nvSpPr>
        <p:spPr>
          <a:xfrm>
            <a:off x="411480" y="987552"/>
            <a:ext cx="4485861" cy="1088136"/>
          </a:xfrm>
        </p:spPr>
        <p:txBody>
          <a:bodyPr anchor="b">
            <a:normAutofit/>
          </a:bodyPr>
          <a:lstStyle/>
          <a:p>
            <a:r>
              <a:rPr lang="pl-PL" sz="2400">
                <a:effectLst/>
                <a:latin typeface="Times New Roman" panose="02020603050405020304" pitchFamily="18" charset="0"/>
                <a:ea typeface="Calibri" panose="020F0502020204030204" pitchFamily="34" charset="0"/>
                <a:cs typeface="Times New Roman" panose="02020603050405020304" pitchFamily="18" charset="0"/>
              </a:rPr>
              <a:t>II. WARUNKI UCZESTNICTWA</a:t>
            </a:r>
            <a:br>
              <a:rPr lang="de-DE" sz="2400">
                <a:effectLst/>
                <a:latin typeface="Calibri" panose="020F0502020204030204" pitchFamily="34" charset="0"/>
                <a:ea typeface="Calibri" panose="020F0502020204030204" pitchFamily="34" charset="0"/>
                <a:cs typeface="Times New Roman" panose="02020603050405020304" pitchFamily="18" charset="0"/>
              </a:rPr>
            </a:br>
            <a:endParaRPr lang="de-DE" sz="2400"/>
          </a:p>
        </p:txBody>
      </p:sp>
      <p:sp>
        <p:nvSpPr>
          <p:cNvPr id="11" name="Rectangle 10">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nhaltsplatzhalter 2">
            <a:extLst>
              <a:ext uri="{FF2B5EF4-FFF2-40B4-BE49-F238E27FC236}">
                <a16:creationId xmlns:a16="http://schemas.microsoft.com/office/drawing/2014/main" id="{16521809-2D8E-0FDF-74B6-8FFF69E97210}"/>
              </a:ext>
            </a:extLst>
          </p:cNvPr>
          <p:cNvSpPr>
            <a:spLocks noGrp="1"/>
          </p:cNvSpPr>
          <p:nvPr>
            <p:ph idx="1"/>
          </p:nvPr>
        </p:nvSpPr>
        <p:spPr>
          <a:xfrm>
            <a:off x="411479" y="2688336"/>
            <a:ext cx="4498848" cy="3584448"/>
          </a:xfrm>
        </p:spPr>
        <p:txBody>
          <a:bodyPr anchor="t">
            <a:normAutofit/>
          </a:bodyPr>
          <a:lstStyle/>
          <a:p>
            <a:r>
              <a:rPr lang="pl-PL" sz="1100">
                <a:effectLst/>
                <a:latin typeface="Times New Roman" panose="02020603050405020304" pitchFamily="18" charset="0"/>
                <a:ea typeface="Calibri" panose="020F0502020204030204" pitchFamily="34" charset="0"/>
              </a:rPr>
              <a:t>Warunkiem uczestnictwa w Konkursie jest wypełnienie formularza zgłoszeniowego, dostępnego na stronie internetowej konkursu: </a:t>
            </a:r>
            <a:r>
              <a:rPr lang="pl-PL" sz="1100" u="sng">
                <a:effectLst/>
                <a:latin typeface="Times New Roman" panose="02020603050405020304" pitchFamily="18" charset="0"/>
                <a:ea typeface="Calibri" panose="020F0502020204030204" pitchFamily="34" charset="0"/>
                <a:cs typeface="Times New Roman" panose="02020603050405020304" pitchFamily="18" charset="0"/>
                <a:hlinkClick r:id="rId2"/>
              </a:rPr>
              <a:t>www.bycpolakiem.pl</a:t>
            </a:r>
            <a:r>
              <a:rPr lang="pl-PL" sz="1100">
                <a:effectLst/>
                <a:latin typeface="Times New Roman" panose="02020603050405020304" pitchFamily="18" charset="0"/>
                <a:ea typeface="Calibri" panose="020F0502020204030204" pitchFamily="34" charset="0"/>
              </a:rPr>
              <a:t> i przesłanie go wraz z pracą w sposób opisany w dalszych punktach Regulaminu. Prace nadesłane bez kompletnie i CZYTELNIE wypełnionego formularza nie zostaną zakwalifikowane do oceny przez Jury.</a:t>
            </a:r>
          </a:p>
          <a:p>
            <a:endParaRPr lang="pl-PL" sz="1100">
              <a:latin typeface="Times New Roman" panose="02020603050405020304" pitchFamily="18" charset="0"/>
              <a:ea typeface="Calibri" panose="020F0502020204030204" pitchFamily="34" charset="0"/>
            </a:endParaRPr>
          </a:p>
          <a:p>
            <a:r>
              <a:rPr lang="pl-PL" sz="1100">
                <a:effectLst/>
                <a:latin typeface="Times New Roman" panose="02020603050405020304" pitchFamily="18" charset="0"/>
                <a:ea typeface="Calibri" panose="020F0502020204030204" pitchFamily="34" charset="0"/>
              </a:rPr>
              <a:t>Zgłoszenie pracy do Konkursu jest równoznaczne z akceptacją niniejszego Regulaminu wraz z zapisem: </a:t>
            </a:r>
            <a:r>
              <a:rPr lang="pl-PL" sz="1100">
                <a:effectLst/>
                <a:latin typeface="Times New Roman" panose="02020603050405020304" pitchFamily="18" charset="0"/>
                <a:ea typeface="Times New Roman" panose="02020603050405020304" pitchFamily="18" charset="0"/>
              </a:rPr>
              <a:t>"Wyrażam zgodę na przetwarzanie danych osobowych moich i/lub mojego dziecka (w przypadku uczestników niepełnoletnich), zawartych w powyższym formularzu konkursowym dla potrzeb niezbędnych do realizacji XV edycji Konkursu "Być Polakiem„</a:t>
            </a:r>
          </a:p>
          <a:p>
            <a:endParaRPr lang="pl-PL" sz="1100">
              <a:latin typeface="Times New Roman" panose="02020603050405020304" pitchFamily="18" charset="0"/>
            </a:endParaRPr>
          </a:p>
          <a:p>
            <a:r>
              <a:rPr lang="pl-PL" sz="1100">
                <a:effectLst/>
                <a:latin typeface="Calibri" panose="020F0502020204030204" pitchFamily="34" charset="0"/>
                <a:ea typeface="Calibri" panose="020F0502020204030204" pitchFamily="34" charset="0"/>
                <a:cs typeface="Times New Roman" panose="02020603050405020304" pitchFamily="18" charset="0"/>
              </a:rPr>
              <a:t>Podstawowym formalnym kryterium przyjęcia pracy do Konkursu jest jej samodzielne napisanie lub wykonanie. Prace niesamodzielne nie będą oceniane. Przy stosowaniu cytatów należy to odpowiednio zaznaczyć (np. przez zastosowanie cudzysłowu lub kursywy) oraz podać autora i źródło z których się korzystało.</a:t>
            </a:r>
            <a:endParaRPr lang="pl-PL" sz="1100">
              <a:effectLst/>
              <a:latin typeface="Times New Roman" panose="02020603050405020304" pitchFamily="18" charset="0"/>
              <a:ea typeface="Calibri" panose="020F0502020204030204" pitchFamily="34" charset="0"/>
              <a:cs typeface="Times New Roman" panose="02020603050405020304" pitchFamily="18" charset="0"/>
            </a:endParaRPr>
          </a:p>
          <a:p>
            <a:endParaRPr lang="de-DE" sz="1100"/>
          </a:p>
        </p:txBody>
      </p:sp>
      <p:pic>
        <p:nvPicPr>
          <p:cNvPr id="5" name="Picture 4" descr="Wykres w dokumencie z piórem">
            <a:extLst>
              <a:ext uri="{FF2B5EF4-FFF2-40B4-BE49-F238E27FC236}">
                <a16:creationId xmlns:a16="http://schemas.microsoft.com/office/drawing/2014/main" id="{EC5976D7-DB10-BEA4-2DB2-84FFE11BA5E2}"/>
              </a:ext>
            </a:extLst>
          </p:cNvPr>
          <p:cNvPicPr>
            <a:picLocks noChangeAspect="1"/>
          </p:cNvPicPr>
          <p:nvPr/>
        </p:nvPicPr>
        <p:blipFill rotWithShape="1">
          <a:blip r:embed="rId3"/>
          <a:srcRect l="23359" r="9637"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119110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440166B-5839-203B-6ED3-45099AA1F1E2}"/>
              </a:ext>
            </a:extLst>
          </p:cNvPr>
          <p:cNvSpPr>
            <a:spLocks noGrp="1"/>
          </p:cNvSpPr>
          <p:nvPr>
            <p:ph type="title"/>
          </p:nvPr>
        </p:nvSpPr>
        <p:spPr>
          <a:xfrm>
            <a:off x="5080216" y="1076324"/>
            <a:ext cx="6272784" cy="1535051"/>
          </a:xfrm>
        </p:spPr>
        <p:txBody>
          <a:bodyPr anchor="b">
            <a:normAutofit/>
          </a:bodyPr>
          <a:lstStyle/>
          <a:p>
            <a:r>
              <a:rPr lang="pl-PL" sz="5200"/>
              <a:t>II. WARUNKI UCZESTNICTWA</a:t>
            </a:r>
            <a:endParaRPr lang="de-DE" sz="5200"/>
          </a:p>
        </p:txBody>
      </p:sp>
      <p:pic>
        <p:nvPicPr>
          <p:cNvPr id="6" name="Picture 4" descr="Duża grupa skoczków spadochronowych w powietrzu">
            <a:extLst>
              <a:ext uri="{FF2B5EF4-FFF2-40B4-BE49-F238E27FC236}">
                <a16:creationId xmlns:a16="http://schemas.microsoft.com/office/drawing/2014/main" id="{5ED50167-6434-8241-D4C7-AD52A12CD166}"/>
              </a:ext>
            </a:extLst>
          </p:cNvPr>
          <p:cNvPicPr>
            <a:picLocks noChangeAspect="1"/>
          </p:cNvPicPr>
          <p:nvPr/>
        </p:nvPicPr>
        <p:blipFill rotWithShape="1">
          <a:blip r:embed="rId2"/>
          <a:srcRect l="28741" r="27573"/>
          <a:stretch/>
        </p:blipFill>
        <p:spPr>
          <a:xfrm>
            <a:off x="20" y="10"/>
            <a:ext cx="4505305" cy="6857990"/>
          </a:xfrm>
          <a:prstGeom prst="rect">
            <a:avLst/>
          </a:prstGeom>
        </p:spPr>
      </p:pic>
      <p:sp>
        <p:nvSpPr>
          <p:cNvPr id="11"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nhaltsplatzhalter 2">
            <a:extLst>
              <a:ext uri="{FF2B5EF4-FFF2-40B4-BE49-F238E27FC236}">
                <a16:creationId xmlns:a16="http://schemas.microsoft.com/office/drawing/2014/main" id="{98ECFAF3-1592-3977-3312-3A895019D313}"/>
              </a:ext>
            </a:extLst>
          </p:cNvPr>
          <p:cNvSpPr>
            <a:spLocks noGrp="1"/>
          </p:cNvSpPr>
          <p:nvPr>
            <p:ph idx="1"/>
          </p:nvPr>
        </p:nvSpPr>
        <p:spPr>
          <a:xfrm>
            <a:off x="5080216" y="3351276"/>
            <a:ext cx="6272784" cy="2825686"/>
          </a:xfrm>
        </p:spPr>
        <p:txBody>
          <a:bodyPr>
            <a:normAutofit/>
          </a:bodyPr>
          <a:lstStyle/>
          <a:p>
            <a:r>
              <a:rPr lang="pl-PL" sz="1500">
                <a:effectLst/>
                <a:latin typeface="Calibri" panose="020F0502020204030204" pitchFamily="34" charset="0"/>
                <a:ea typeface="Calibri" panose="020F0502020204030204" pitchFamily="34" charset="0"/>
                <a:cs typeface="Times New Roman" panose="02020603050405020304" pitchFamily="18" charset="0"/>
              </a:rPr>
              <a:t>W Konkursie można uczestniczyć wielokrotnie, można być wielokrotnie wyróżnianym, lecz laureatem </a:t>
            </a:r>
            <a:r>
              <a:rPr lang="pl-PL" sz="1500" b="1">
                <a:effectLst/>
                <a:latin typeface="Calibri" panose="020F0502020204030204" pitchFamily="34" charset="0"/>
                <a:ea typeface="Calibri" panose="020F0502020204030204" pitchFamily="34" charset="0"/>
                <a:cs typeface="Times New Roman" panose="02020603050405020304" pitchFamily="18" charset="0"/>
              </a:rPr>
              <a:t>w danej grupie wiekowej</a:t>
            </a:r>
            <a:r>
              <a:rPr lang="pl-PL" sz="1500">
                <a:effectLst/>
                <a:latin typeface="Calibri" panose="020F0502020204030204" pitchFamily="34" charset="0"/>
                <a:ea typeface="Calibri" panose="020F0502020204030204" pitchFamily="34" charset="0"/>
                <a:cs typeface="Times New Roman" panose="02020603050405020304" pitchFamily="18" charset="0"/>
              </a:rPr>
              <a:t> i w tej samej kategorii (literacka – filmowa: 2 podgrupy) można zostać tylko raz.</a:t>
            </a:r>
          </a:p>
          <a:p>
            <a:endParaRPr lang="pl-PL" sz="1500">
              <a:latin typeface="Calibri" panose="020F0502020204030204" pitchFamily="34" charset="0"/>
              <a:ea typeface="Calibri" panose="020F0502020204030204" pitchFamily="34" charset="0"/>
              <a:cs typeface="Times New Roman" panose="02020603050405020304" pitchFamily="18" charset="0"/>
            </a:endParaRPr>
          </a:p>
          <a:p>
            <a:r>
              <a:rPr lang="pl-PL" sz="1500">
                <a:effectLst/>
                <a:latin typeface="Calibri" panose="020F0502020204030204" pitchFamily="34" charset="0"/>
                <a:ea typeface="Calibri" panose="020F0502020204030204" pitchFamily="34" charset="0"/>
                <a:cs typeface="Times New Roman" panose="02020603050405020304" pitchFamily="18" charset="0"/>
              </a:rPr>
              <a:t>Na daną edycję Konkursu każdy uczestnik może nadesłać tylko jedną pracę.</a:t>
            </a:r>
          </a:p>
          <a:p>
            <a:endParaRPr lang="pl-PL" sz="1500">
              <a:latin typeface="Calibri" panose="020F0502020204030204" pitchFamily="34" charset="0"/>
              <a:ea typeface="Calibri" panose="020F0502020204030204" pitchFamily="34" charset="0"/>
              <a:cs typeface="Times New Roman" panose="02020603050405020304" pitchFamily="18" charset="0"/>
            </a:endParaRPr>
          </a:p>
          <a:p>
            <a:r>
              <a:rPr lang="pl-PL" sz="1500">
                <a:effectLst/>
                <a:latin typeface="Calibri" panose="020F0502020204030204" pitchFamily="34" charset="0"/>
                <a:ea typeface="Calibri" panose="020F0502020204030204" pitchFamily="34" charset="0"/>
                <a:cs typeface="Times New Roman" panose="02020603050405020304" pitchFamily="18" charset="0"/>
              </a:rPr>
              <a:t>Przekazanie pracy do udziału w Konkursie traktowane jest jako równoczesne oświadczenie, że praca nie narusza praw autorskich osób trzecich</a:t>
            </a:r>
            <a:endParaRPr lang="de-DE" sz="1500"/>
          </a:p>
        </p:txBody>
      </p:sp>
    </p:spTree>
    <p:extLst>
      <p:ext uri="{BB962C8B-B14F-4D97-AF65-F5344CB8AC3E}">
        <p14:creationId xmlns:p14="http://schemas.microsoft.com/office/powerpoint/2010/main" val="3789700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B3CA90E-7DBA-B678-63C5-DF760FC91166}"/>
              </a:ext>
            </a:extLst>
          </p:cNvPr>
          <p:cNvSpPr>
            <a:spLocks noGrp="1"/>
          </p:cNvSpPr>
          <p:nvPr>
            <p:ph type="title"/>
          </p:nvPr>
        </p:nvSpPr>
        <p:spPr>
          <a:xfrm>
            <a:off x="1043631" y="809898"/>
            <a:ext cx="10173010" cy="1554480"/>
          </a:xfrm>
        </p:spPr>
        <p:txBody>
          <a:bodyPr anchor="ctr">
            <a:normAutofit/>
          </a:bodyPr>
          <a:lstStyle/>
          <a:p>
            <a:r>
              <a:rPr lang="pl-PL" sz="4800">
                <a:effectLst/>
                <a:latin typeface="Calibri" panose="020F0502020204030204" pitchFamily="34" charset="0"/>
                <a:ea typeface="Calibri" panose="020F0502020204030204" pitchFamily="34" charset="0"/>
                <a:cs typeface="Times New Roman" panose="02020603050405020304" pitchFamily="18" charset="0"/>
              </a:rPr>
              <a:t>Kryteria oceny prac:</a:t>
            </a:r>
            <a:endParaRPr lang="de-DE" sz="480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Inhaltsplatzhalter 2">
            <a:extLst>
              <a:ext uri="{FF2B5EF4-FFF2-40B4-BE49-F238E27FC236}">
                <a16:creationId xmlns:a16="http://schemas.microsoft.com/office/drawing/2014/main" id="{F9D064EB-264A-2BAF-1922-7F6E793FD26E}"/>
              </a:ext>
            </a:extLst>
          </p:cNvPr>
          <p:cNvGraphicFramePr>
            <a:graphicFrameLocks noGrp="1"/>
          </p:cNvGraphicFramePr>
          <p:nvPr>
            <p:ph idx="1"/>
            <p:extLst>
              <p:ext uri="{D42A27DB-BD31-4B8C-83A1-F6EECF244321}">
                <p14:modId xmlns:p14="http://schemas.microsoft.com/office/powerpoint/2010/main" val="641445096"/>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757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37706CD-4418-4C9C-CA7E-03C41B04DEC6}"/>
              </a:ext>
            </a:extLst>
          </p:cNvPr>
          <p:cNvSpPr>
            <a:spLocks noGrp="1"/>
          </p:cNvSpPr>
          <p:nvPr>
            <p:ph type="title"/>
          </p:nvPr>
        </p:nvSpPr>
        <p:spPr>
          <a:xfrm>
            <a:off x="808638" y="386930"/>
            <a:ext cx="9236700" cy="1188950"/>
          </a:xfrm>
        </p:spPr>
        <p:txBody>
          <a:bodyPr anchor="b">
            <a:normAutofit/>
          </a:bodyPr>
          <a:lstStyle/>
          <a:p>
            <a:r>
              <a:rPr lang="pl-PL" sz="5400">
                <a:effectLst/>
                <a:latin typeface="Calibri" panose="020F0502020204030204" pitchFamily="34" charset="0"/>
                <a:ea typeface="Calibri" panose="020F0502020204030204" pitchFamily="34" charset="0"/>
                <a:cs typeface="Times New Roman" panose="02020603050405020304" pitchFamily="18" charset="0"/>
              </a:rPr>
              <a:t>Formy prac konkursowych:</a:t>
            </a:r>
            <a:endParaRPr lang="de-DE" sz="5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C4DEBBD0-A1B4-9F48-D429-CD2B2AD75391}"/>
              </a:ext>
            </a:extLst>
          </p:cNvPr>
          <p:cNvSpPr>
            <a:spLocks noGrp="1"/>
          </p:cNvSpPr>
          <p:nvPr>
            <p:ph idx="1"/>
          </p:nvPr>
        </p:nvSpPr>
        <p:spPr>
          <a:xfrm>
            <a:off x="793660" y="2599509"/>
            <a:ext cx="10143668" cy="3435531"/>
          </a:xfrm>
        </p:spPr>
        <p:txBody>
          <a:bodyPr anchor="ctr">
            <a:normAutofit/>
          </a:bodyPr>
          <a:lstStyle/>
          <a:p>
            <a:pPr marL="0" indent="0">
              <a:buNone/>
            </a:pPr>
            <a:r>
              <a:rPr lang="pl-PL" sz="2400">
                <a:effectLst/>
                <a:latin typeface="Times New Roman" panose="02020603050405020304" pitchFamily="18" charset="0"/>
                <a:ea typeface="Times New Roman" panose="02020603050405020304" pitchFamily="18" charset="0"/>
              </a:rPr>
              <a:t>• prace plastyczne w dowolnej technice;</a:t>
            </a:r>
            <a:br>
              <a:rPr lang="pl-PL" sz="2400">
                <a:effectLst/>
                <a:latin typeface="Times New Roman" panose="02020603050405020304" pitchFamily="18" charset="0"/>
                <a:ea typeface="Times New Roman" panose="02020603050405020304" pitchFamily="18" charset="0"/>
              </a:rPr>
            </a:br>
            <a:r>
              <a:rPr lang="pl-PL" sz="2400">
                <a:effectLst/>
                <a:latin typeface="Times New Roman" panose="02020603050405020304" pitchFamily="18" charset="0"/>
                <a:ea typeface="Times New Roman" panose="02020603050405020304" pitchFamily="18" charset="0"/>
              </a:rPr>
              <a:t>• prace pisemne w języku polskim np. opowiadanie, reportaż, wywiad, wiersz, pamiętnik, list, esej, opis wydarzeń na podstawie relacji przekazanych przez bliskich, przyjaciół, znajomych lub na podstawie materiałów archiwalnych m.in. prasy polonijnej, reportaży filmowych, itp. Prace mogą być wzbogacone ilustracjami i zdjęciami, które są własnością autora pracy lub pochodzą z ogólnodostępnego źródła jednak z zaznaczeniem ich pochodzenia. Nieuprawnione skorzystanie ze zdjęć, materiałów drukowanych i filmów obciążać będzie wyłącznie autora pracy</a:t>
            </a:r>
            <a:br>
              <a:rPr lang="pl-PL" sz="2400">
                <a:effectLst/>
                <a:latin typeface="Times New Roman" panose="02020603050405020304" pitchFamily="18" charset="0"/>
                <a:ea typeface="Times New Roman" panose="02020603050405020304" pitchFamily="18" charset="0"/>
              </a:rPr>
            </a:br>
            <a:r>
              <a:rPr lang="pl-PL" sz="2400">
                <a:effectLst/>
                <a:latin typeface="Times New Roman" panose="02020603050405020304" pitchFamily="18" charset="0"/>
                <a:ea typeface="Times New Roman" panose="02020603050405020304" pitchFamily="18" charset="0"/>
              </a:rPr>
              <a:t>• filmy nakręcone przez uczestników w polskiej wersji językowej.</a:t>
            </a:r>
            <a:endParaRPr lang="de-DE" sz="2400">
              <a:effectLst/>
              <a:latin typeface="Times New Roman" panose="02020603050405020304" pitchFamily="18" charset="0"/>
              <a:ea typeface="Times New Roman" panose="02020603050405020304" pitchFamily="18" charset="0"/>
            </a:endParaRPr>
          </a:p>
          <a:p>
            <a:endParaRPr lang="de-DE" sz="2400"/>
          </a:p>
        </p:txBody>
      </p:sp>
    </p:spTree>
    <p:extLst>
      <p:ext uri="{BB962C8B-B14F-4D97-AF65-F5344CB8AC3E}">
        <p14:creationId xmlns:p14="http://schemas.microsoft.com/office/powerpoint/2010/main" val="1699808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39F81D80-96E7-1C07-B894-C5C44E953A6C}"/>
              </a:ext>
            </a:extLst>
          </p:cNvPr>
          <p:cNvSpPr txBox="1"/>
          <p:nvPr/>
        </p:nvSpPr>
        <p:spPr>
          <a:xfrm>
            <a:off x="808638" y="386930"/>
            <a:ext cx="9236700" cy="118895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1" kern="1200">
                <a:solidFill>
                  <a:schemeClr val="tx1"/>
                </a:solidFill>
                <a:effectLst/>
                <a:latin typeface="+mj-lt"/>
                <a:ea typeface="+mj-ea"/>
                <a:cs typeface="+mj-cs"/>
              </a:rPr>
              <a:t>Wymagania formalne dotyczące prac konkursowych:</a:t>
            </a:r>
            <a:endParaRPr lang="en-US" sz="3800" b="1" kern="1200">
              <a:solidFill>
                <a:schemeClr val="tx1"/>
              </a:solidFill>
              <a:latin typeface="+mj-lt"/>
              <a:ea typeface="+mj-ea"/>
              <a:cs typeface="+mj-cs"/>
            </a:endParaRPr>
          </a:p>
        </p:txBody>
      </p:sp>
      <p:grpSp>
        <p:nvGrpSpPr>
          <p:cNvPr id="12" name="Group 11">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3" name="Rectangle 12">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feld 4">
            <a:extLst>
              <a:ext uri="{FF2B5EF4-FFF2-40B4-BE49-F238E27FC236}">
                <a16:creationId xmlns:a16="http://schemas.microsoft.com/office/drawing/2014/main" id="{1AC49FB9-3784-9451-8804-61EBC2FD7063}"/>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indent="-228600">
              <a:lnSpc>
                <a:spcPct val="90000"/>
              </a:lnSpc>
              <a:spcAft>
                <a:spcPts val="1200"/>
              </a:spcAft>
              <a:buFont typeface="Arial" panose="020B0604020202020204" pitchFamily="34" charset="0"/>
              <a:buChar char="•"/>
            </a:pPr>
            <a:r>
              <a:rPr lang="en-US" sz="2000">
                <a:effectLst/>
              </a:rPr>
              <a:t>• Każda praca musi być podpisana imieniem i nazwiskiem autora.</a:t>
            </a:r>
            <a:br>
              <a:rPr lang="en-US" sz="2000">
                <a:effectLst/>
              </a:rPr>
            </a:br>
            <a:r>
              <a:rPr lang="en-US" sz="2000">
                <a:effectLst/>
              </a:rPr>
              <a:t>• Prace plastyczne oraz literackie w grupach I, II, III, IV przyjmowane są wyłącznie jako indywidualne. Przesłane prace zbiorowe w tych grupach nie będą oceniane.</a:t>
            </a:r>
            <a:br>
              <a:rPr lang="en-US" sz="2000">
                <a:effectLst/>
              </a:rPr>
            </a:br>
            <a:r>
              <a:rPr lang="en-US" sz="2000">
                <a:effectLst/>
              </a:rPr>
              <a:t>• Prace pisemne nie mogą być dłuższe niż 12.000 znaków i przekraczać 6 stron formatu A4, pisanych czcionką 12 pkt. Należy używać polskich znaków. Można przesyłać prace napisane na komputerze (z polskimi znakami diakrytycznymi: ą, ć, ę, ł, ń, ó, ś, ż oraz ź) lub starannie napisane ręcznie.</a:t>
            </a:r>
            <a:br>
              <a:rPr lang="en-US" sz="2000">
                <a:effectLst/>
              </a:rPr>
            </a:br>
            <a:r>
              <a:rPr lang="en-US" sz="2000">
                <a:effectLst/>
              </a:rPr>
              <a:t>• Prace filmowe nie mogą być dłuższe niż 10 minut. Prace te powinny być przesłane </a:t>
            </a:r>
            <a:r>
              <a:rPr lang="en-US" sz="2000" b="1">
                <a:effectLst/>
              </a:rPr>
              <a:t>WYŁĄCZNIE PRZEZ WETRANSFER W FORMACIE mp4</a:t>
            </a:r>
            <a:r>
              <a:rPr lang="en-US" sz="2000">
                <a:effectLst/>
              </a:rPr>
              <a:t>. Prace w innych formatach nie będą oceniane. Prace filmowe mogą być wykonane przez zespoły uczniów lecz do reprezentowania zespołu i ewentualnego odebrania nagrody powinien zostać wytypowany przez grupę, tylko jeden z autorów filmu.</a:t>
            </a:r>
          </a:p>
        </p:txBody>
      </p:sp>
    </p:spTree>
    <p:extLst>
      <p:ext uri="{BB962C8B-B14F-4D97-AF65-F5344CB8AC3E}">
        <p14:creationId xmlns:p14="http://schemas.microsoft.com/office/powerpoint/2010/main" val="19621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3" name="Rectangle 12">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990E366A-9063-3C71-A598-0368CAF8329A}"/>
              </a:ext>
            </a:extLst>
          </p:cNvPr>
          <p:cNvSpPr txBox="1"/>
          <p:nvPr/>
        </p:nvSpPr>
        <p:spPr>
          <a:xfrm>
            <a:off x="1282963" y="1238080"/>
            <a:ext cx="9849751" cy="134967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200" b="1" u="sng" kern="1200">
                <a:solidFill>
                  <a:schemeClr val="tx1"/>
                </a:solidFill>
                <a:effectLst/>
                <a:latin typeface="+mj-lt"/>
                <a:ea typeface="+mj-ea"/>
                <a:cs typeface="+mj-cs"/>
              </a:rPr>
              <a:t>Sposób przesłania prac do Organizatora:</a:t>
            </a:r>
            <a:br>
              <a:rPr lang="en-US" sz="4200" b="1" u="sng" kern="1200">
                <a:solidFill>
                  <a:schemeClr val="tx1"/>
                </a:solidFill>
                <a:effectLst/>
                <a:latin typeface="+mj-lt"/>
                <a:ea typeface="+mj-ea"/>
                <a:cs typeface="+mj-cs"/>
              </a:rPr>
            </a:br>
            <a:endParaRPr lang="en-US" sz="4200" kern="1200">
              <a:solidFill>
                <a:schemeClr val="tx1"/>
              </a:solidFill>
              <a:latin typeface="+mj-lt"/>
              <a:ea typeface="+mj-ea"/>
              <a:cs typeface="+mj-cs"/>
            </a:endParaRPr>
          </a:p>
        </p:txBody>
      </p:sp>
      <p:sp>
        <p:nvSpPr>
          <p:cNvPr id="5" name="Textfeld 4">
            <a:extLst>
              <a:ext uri="{FF2B5EF4-FFF2-40B4-BE49-F238E27FC236}">
                <a16:creationId xmlns:a16="http://schemas.microsoft.com/office/drawing/2014/main" id="{87B7E86A-A32E-8F27-5350-42B08DBDAAB6}"/>
              </a:ext>
            </a:extLst>
          </p:cNvPr>
          <p:cNvSpPr txBox="1"/>
          <p:nvPr/>
        </p:nvSpPr>
        <p:spPr>
          <a:xfrm>
            <a:off x="1289304" y="2902913"/>
            <a:ext cx="9849751" cy="3032168"/>
          </a:xfrm>
          <a:prstGeom prst="rect">
            <a:avLst/>
          </a:prstGeom>
        </p:spPr>
        <p:txBody>
          <a:bodyPr vert="horz" lIns="91440" tIns="45720" rIns="91440" bIns="45720" rtlCol="0" anchor="ctr">
            <a:normAutofit/>
          </a:bodyPr>
          <a:lstStyle/>
          <a:p>
            <a:pPr indent="-228600">
              <a:lnSpc>
                <a:spcPct val="90000"/>
              </a:lnSpc>
              <a:spcAft>
                <a:spcPts val="1500"/>
              </a:spcAft>
              <a:buFont typeface="Arial" panose="020B0604020202020204" pitchFamily="34" charset="0"/>
              <a:buChar char="•"/>
              <a:tabLst>
                <a:tab pos="504825" algn="l"/>
              </a:tabLst>
            </a:pPr>
            <a:r>
              <a:rPr lang="en-US" sz="1400" b="1">
                <a:effectLst/>
              </a:rPr>
              <a:t>GRUPA I : FORMULARZ + praca plastyczna przesłana pocztą tradycyjną  na adres : Fundacja „Świat na Tak”, Al. Szucha 27,  00-580 Warszawa, Polska. Proszę wysyłać prace wyłącznie jako listy, nie podawać wartości przesyłanego listu, nie załączać deklaracji celnych. Prace plastyczne przesłane emailem znacznie tracą na jakości lecz mogą być wysłane w sytuacji, gdy nie ma możliwości wysłania ich pocztą tradycyjną. Jeżeli odbiór prac w Polsce będzie wiązał się z koniecznością wniesienia przez Organizatora opłaty celnej lub innej – praca nie zostanie odebrana z poczty gdyż przy podanej wartości prace są traktowane przez polskie urzędy jako dzieła sztuki i obciążane wysokimi opłatami podatkowymi i celnymi.</a:t>
            </a:r>
            <a:endParaRPr lang="en-US" sz="1400">
              <a:effectLst/>
            </a:endParaRPr>
          </a:p>
          <a:p>
            <a:pPr indent="-228600">
              <a:lnSpc>
                <a:spcPct val="90000"/>
              </a:lnSpc>
              <a:spcAft>
                <a:spcPts val="1500"/>
              </a:spcAft>
              <a:buFont typeface="Arial" panose="020B0604020202020204" pitchFamily="34" charset="0"/>
              <a:buChar char="•"/>
              <a:tabLst>
                <a:tab pos="504825" algn="l"/>
              </a:tabLst>
            </a:pPr>
            <a:r>
              <a:rPr lang="en-US" sz="1400" b="1">
                <a:effectLst/>
              </a:rPr>
              <a:t>GRUPY II, III, IV: FORMULARZ + praca pisemna wyłącznie na adres email: </a:t>
            </a:r>
            <a:r>
              <a:rPr lang="en-US" sz="1400" b="1" u="sng">
                <a:effectLst/>
                <a:hlinkClick r:id="rId2"/>
              </a:rPr>
              <a:t>konkurs@bycpolakiem.pl</a:t>
            </a:r>
            <a:r>
              <a:rPr lang="en-US" sz="1400" b="1">
                <a:effectLst/>
              </a:rPr>
              <a:t>  (WYŁĄCZNIE w pliku MS Word, </a:t>
            </a:r>
            <a:r>
              <a:rPr lang="en-US" sz="1400" b="1" u="sng">
                <a:effectLst/>
              </a:rPr>
              <a:t>NIE</a:t>
            </a:r>
            <a:r>
              <a:rPr lang="en-US" sz="1400" b="1">
                <a:effectLst/>
              </a:rPr>
              <a:t> na Dysk Google, </a:t>
            </a:r>
            <a:r>
              <a:rPr lang="en-US" sz="1400" b="1" u="sng">
                <a:effectLst/>
              </a:rPr>
              <a:t>NIE</a:t>
            </a:r>
            <a:r>
              <a:rPr lang="en-US" sz="1400" b="1">
                <a:effectLst/>
              </a:rPr>
              <a:t> przez Dropbox, </a:t>
            </a:r>
            <a:r>
              <a:rPr lang="en-US" sz="1400" b="1" u="sng">
                <a:effectLst/>
              </a:rPr>
              <a:t>NIE</a:t>
            </a:r>
            <a:r>
              <a:rPr lang="en-US" sz="1400" b="1">
                <a:effectLst/>
              </a:rPr>
              <a:t> przez WeTransfer, </a:t>
            </a:r>
            <a:r>
              <a:rPr lang="en-US" sz="1400" b="1" u="sng">
                <a:effectLst/>
              </a:rPr>
              <a:t>NIE</a:t>
            </a:r>
            <a:r>
              <a:rPr lang="en-US" sz="1400" b="1">
                <a:effectLst/>
              </a:rPr>
              <a:t> przez WhatsApp, </a:t>
            </a:r>
            <a:r>
              <a:rPr lang="en-US" sz="1400" b="1" u="sng">
                <a:effectLst/>
              </a:rPr>
              <a:t>NIE</a:t>
            </a:r>
            <a:r>
              <a:rPr lang="en-US" sz="1400" b="1">
                <a:effectLst/>
              </a:rPr>
              <a:t> jako pdf, </a:t>
            </a:r>
            <a:r>
              <a:rPr lang="en-US" sz="1400" b="1" u="sng">
                <a:effectLst/>
              </a:rPr>
              <a:t>NIE</a:t>
            </a:r>
            <a:r>
              <a:rPr lang="en-US" sz="1400" b="1">
                <a:effectLst/>
              </a:rPr>
              <a:t> jako jpg. Prace grupy II, III i IV przesłane pocztą „tradycyjną” na adres Fundacji „Świat na Tak” nie będą przyjmowane do Konkursu.</a:t>
            </a:r>
            <a:endParaRPr lang="en-US" sz="1400">
              <a:effectLst/>
            </a:endParaRPr>
          </a:p>
          <a:p>
            <a:pPr indent="-228600">
              <a:lnSpc>
                <a:spcPct val="90000"/>
              </a:lnSpc>
              <a:spcAft>
                <a:spcPts val="1500"/>
              </a:spcAft>
              <a:buFont typeface="Arial" panose="020B0604020202020204" pitchFamily="34" charset="0"/>
              <a:buChar char="•"/>
              <a:tabLst>
                <a:tab pos="504825" algn="l"/>
              </a:tabLst>
            </a:pPr>
            <a:r>
              <a:rPr lang="en-US" sz="1400" b="1">
                <a:effectLst/>
              </a:rPr>
              <a:t>GRUPA V: FORMULARZ + praca filmowa wyłącznie poprzez WeTransfer tylko                w formacie mp4 na adres email: </a:t>
            </a:r>
            <a:r>
              <a:rPr lang="en-US" sz="1400" b="1" u="sng">
                <a:effectLst/>
                <a:hlinkClick r:id="rId3"/>
              </a:rPr>
              <a:t>5@bycpolakiem.pl</a:t>
            </a:r>
            <a:r>
              <a:rPr lang="en-US" sz="1400" b="1">
                <a:effectLst/>
              </a:rPr>
              <a:t>   (</a:t>
            </a:r>
            <a:r>
              <a:rPr lang="en-US" sz="1400" b="1" u="sng">
                <a:effectLst/>
              </a:rPr>
              <a:t>NIE</a:t>
            </a:r>
            <a:r>
              <a:rPr lang="en-US" sz="1400" b="1">
                <a:effectLst/>
              </a:rPr>
              <a:t> na dysk Google, </a:t>
            </a:r>
            <a:r>
              <a:rPr lang="en-US" sz="1400" b="1" u="sng">
                <a:effectLst/>
              </a:rPr>
              <a:t>NIE</a:t>
            </a:r>
            <a:r>
              <a:rPr lang="en-US" sz="1400" b="1">
                <a:effectLst/>
              </a:rPr>
              <a:t> przez Youtube, </a:t>
            </a:r>
            <a:r>
              <a:rPr lang="en-US" sz="1400" b="1" u="sng">
                <a:effectLst/>
              </a:rPr>
              <a:t>NIE</a:t>
            </a:r>
            <a:r>
              <a:rPr lang="en-US" sz="1400" b="1">
                <a:effectLst/>
              </a:rPr>
              <a:t> przez Dropbox, </a:t>
            </a:r>
            <a:r>
              <a:rPr lang="en-US" sz="1400" b="1" u="sng">
                <a:effectLst/>
              </a:rPr>
              <a:t>NIE</a:t>
            </a:r>
            <a:r>
              <a:rPr lang="en-US" sz="1400" b="1">
                <a:effectLst/>
              </a:rPr>
              <a:t> przez WhatsApp)</a:t>
            </a:r>
            <a:endParaRPr lang="en-US" sz="1400">
              <a:effectLst/>
            </a:endParaRPr>
          </a:p>
        </p:txBody>
      </p:sp>
    </p:spTree>
    <p:extLst>
      <p:ext uri="{BB962C8B-B14F-4D97-AF65-F5344CB8AC3E}">
        <p14:creationId xmlns:p14="http://schemas.microsoft.com/office/powerpoint/2010/main" val="52566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ECFF5049-EC10-D422-D36E-CECB23959626}"/>
              </a:ext>
            </a:extLst>
          </p:cNvPr>
          <p:cNvSpPr txBox="1"/>
          <p:nvPr/>
        </p:nvSpPr>
        <p:spPr>
          <a:xfrm>
            <a:off x="5656218" y="1463039"/>
            <a:ext cx="5542387" cy="4300447"/>
          </a:xfrm>
          <a:prstGeom prst="rect">
            <a:avLst/>
          </a:prstGeom>
        </p:spPr>
        <p:txBody>
          <a:bodyPr vert="horz" lIns="91440" tIns="45720" rIns="91440" bIns="45720" rtlCol="0" anchor="t">
            <a:normAutofit/>
          </a:bodyPr>
          <a:lstStyle/>
          <a:p>
            <a:pPr indent="-228600">
              <a:lnSpc>
                <a:spcPct val="90000"/>
              </a:lnSpc>
              <a:spcAft>
                <a:spcPts val="800"/>
              </a:spcAft>
              <a:buFont typeface="Arial" panose="020B0604020202020204" pitchFamily="34" charset="0"/>
              <a:buChar char="•"/>
            </a:pPr>
            <a:r>
              <a:rPr lang="en-US" sz="2200" b="1">
                <a:effectLst/>
              </a:rPr>
              <a:t>Moduł A</a:t>
            </a:r>
            <a:r>
              <a:rPr lang="en-US" sz="2200">
                <a:effectLst/>
              </a:rPr>
              <a:t> – dla dzieci i młodzieży:</a:t>
            </a:r>
          </a:p>
          <a:p>
            <a:pPr indent="-228600">
              <a:lnSpc>
                <a:spcPct val="90000"/>
              </a:lnSpc>
              <a:spcAft>
                <a:spcPts val="800"/>
              </a:spcAft>
              <a:buFont typeface="Arial" panose="020B0604020202020204" pitchFamily="34" charset="0"/>
              <a:buChar char="•"/>
            </a:pPr>
            <a:r>
              <a:rPr lang="en-US" sz="2200">
                <a:effectLst/>
              </a:rPr>
              <a:t>Grupa I - prace plastyczne, wiek 6 – 9 lat: </a:t>
            </a:r>
          </a:p>
          <a:p>
            <a:pPr indent="-228600">
              <a:lnSpc>
                <a:spcPct val="90000"/>
              </a:lnSpc>
              <a:spcAft>
                <a:spcPts val="800"/>
              </a:spcAft>
              <a:buFont typeface="Arial" panose="020B0604020202020204" pitchFamily="34" charset="0"/>
              <a:buChar char="•"/>
            </a:pPr>
            <a:r>
              <a:rPr lang="en-US" sz="2200">
                <a:effectLst/>
              </a:rPr>
              <a:t>Grupa II - prace literackie, wiek 10 – 13 lat: </a:t>
            </a:r>
          </a:p>
          <a:p>
            <a:pPr indent="-228600">
              <a:lnSpc>
                <a:spcPct val="90000"/>
              </a:lnSpc>
              <a:spcAft>
                <a:spcPts val="800"/>
              </a:spcAft>
              <a:buFont typeface="Arial" panose="020B0604020202020204" pitchFamily="34" charset="0"/>
              <a:buChar char="•"/>
            </a:pPr>
            <a:r>
              <a:rPr lang="en-US" sz="2200">
                <a:effectLst/>
              </a:rPr>
              <a:t>Grupa III - prace literackie, wiek 14 – 16 lat: </a:t>
            </a:r>
            <a:endParaRPr lang="en-US" sz="2200"/>
          </a:p>
          <a:p>
            <a:pPr indent="-228600">
              <a:lnSpc>
                <a:spcPct val="90000"/>
              </a:lnSpc>
              <a:spcAft>
                <a:spcPts val="800"/>
              </a:spcAft>
              <a:buFont typeface="Arial" panose="020B0604020202020204" pitchFamily="34" charset="0"/>
              <a:buChar char="•"/>
            </a:pPr>
            <a:r>
              <a:rPr lang="en-US" sz="2200">
                <a:effectLst/>
              </a:rPr>
              <a:t>Grupa IV - prace literackie, wiek 17 – 22 lata: </a:t>
            </a:r>
          </a:p>
          <a:p>
            <a:pPr indent="-228600">
              <a:lnSpc>
                <a:spcPct val="90000"/>
              </a:lnSpc>
              <a:spcAft>
                <a:spcPts val="1500"/>
              </a:spcAft>
              <a:buFont typeface="Arial" panose="020B0604020202020204" pitchFamily="34" charset="0"/>
              <a:buChar char="•"/>
            </a:pPr>
            <a:r>
              <a:rPr lang="en-US" sz="2200">
                <a:effectLst/>
              </a:rPr>
              <a:t>Grupa V - prace filmowe w dwóch podgrupach: I: wiek 9 – 15 lat, II: 16 – 22 lata</a:t>
            </a:r>
          </a:p>
          <a:p>
            <a:pPr indent="-228600">
              <a:lnSpc>
                <a:spcPct val="90000"/>
              </a:lnSpc>
              <a:spcAft>
                <a:spcPts val="800"/>
              </a:spcAft>
              <a:buFont typeface="Arial" panose="020B0604020202020204" pitchFamily="34" charset="0"/>
              <a:buChar char="•"/>
            </a:pPr>
            <a:endParaRPr lang="en-US" sz="2200">
              <a:effectLst/>
            </a:endParaRPr>
          </a:p>
          <a:p>
            <a:pPr indent="-228600">
              <a:lnSpc>
                <a:spcPct val="90000"/>
              </a:lnSpc>
              <a:spcAft>
                <a:spcPts val="800"/>
              </a:spcAft>
              <a:buFont typeface="Arial" panose="020B0604020202020204" pitchFamily="34" charset="0"/>
              <a:buChar char="•"/>
            </a:pPr>
            <a:endParaRPr lang="en-US" sz="2200">
              <a:effectLst/>
            </a:endParaRPr>
          </a:p>
        </p:txBody>
      </p:sp>
    </p:spTree>
    <p:extLst>
      <p:ext uri="{BB962C8B-B14F-4D97-AF65-F5344CB8AC3E}">
        <p14:creationId xmlns:p14="http://schemas.microsoft.com/office/powerpoint/2010/main" val="1222346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875CC7B5-FD2F-4561-25CC-2AEEB4BA5383}"/>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indent="-228600">
              <a:lnSpc>
                <a:spcPct val="90000"/>
              </a:lnSpc>
              <a:spcAft>
                <a:spcPts val="1500"/>
              </a:spcAft>
              <a:buFont typeface="Arial" panose="020B0604020202020204" pitchFamily="34" charset="0"/>
              <a:buChar char="•"/>
              <a:tabLst>
                <a:tab pos="504825" algn="l"/>
              </a:tabLst>
            </a:pPr>
            <a:r>
              <a:rPr lang="en-US" sz="2400">
                <a:effectLst/>
              </a:rPr>
              <a:t>Prace należy nadsyłać w nieprzekraczalnym terminie do 18 marca 2024 r.</a:t>
            </a:r>
            <a:r>
              <a:rPr lang="en-US" sz="2400" b="1">
                <a:effectLst/>
              </a:rPr>
              <a:t>                                                                                </a:t>
            </a:r>
            <a:r>
              <a:rPr lang="en-US" sz="2400">
                <a:effectLst/>
              </a:rPr>
              <a:t>Uwaga: dzieci i młodzież urodzeni przed 18.03 w konkretnym roku – traktowani są jako „STARSI”, piszą w WYŻSZEJ kategorii wiekowej, urodzeni po 18.03 – powinni pisać w MŁODSZEJ grupie wiekowej.</a:t>
            </a:r>
            <a:r>
              <a:rPr lang="en-US" sz="2400" b="1" u="sng">
                <a:effectLst/>
              </a:rPr>
              <a:t>                                          </a:t>
            </a:r>
            <a:endParaRPr lang="en-US" sz="2400">
              <a:effectLst/>
            </a:endParaRPr>
          </a:p>
        </p:txBody>
      </p:sp>
    </p:spTree>
    <p:extLst>
      <p:ext uri="{BB962C8B-B14F-4D97-AF65-F5344CB8AC3E}">
        <p14:creationId xmlns:p14="http://schemas.microsoft.com/office/powerpoint/2010/main" val="1650112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1E684C9C-F8CA-EF5E-99F8-3AB0E3C3EF2D}"/>
              </a:ext>
            </a:extLst>
          </p:cNvPr>
          <p:cNvSpPr txBox="1"/>
          <p:nvPr/>
        </p:nvSpPr>
        <p:spPr>
          <a:xfrm>
            <a:off x="1043631" y="809898"/>
            <a:ext cx="9942716" cy="155448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000" kern="1200">
                <a:solidFill>
                  <a:schemeClr val="tx1"/>
                </a:solidFill>
                <a:effectLst/>
                <a:latin typeface="+mj-lt"/>
                <a:ea typeface="+mj-ea"/>
                <a:cs typeface="+mj-cs"/>
              </a:rPr>
              <a:t>Wyniki Konkursu zostaną ogłoszone na Facebooku i na stronie internetowej konkursu </a:t>
            </a:r>
            <a:r>
              <a:rPr lang="en-US" sz="3000" u="sng" kern="1200">
                <a:solidFill>
                  <a:schemeClr val="tx1"/>
                </a:solidFill>
                <a:effectLst/>
                <a:latin typeface="+mj-lt"/>
                <a:ea typeface="+mj-ea"/>
                <a:cs typeface="+mj-cs"/>
                <a:hlinkClick r:id="rId2"/>
              </a:rPr>
              <a:t>www.bycpolakiem.pl</a:t>
            </a:r>
            <a:r>
              <a:rPr lang="en-US" sz="3000" kern="1200">
                <a:solidFill>
                  <a:schemeClr val="tx1"/>
                </a:solidFill>
                <a:effectLst/>
                <a:latin typeface="+mj-lt"/>
                <a:ea typeface="+mj-ea"/>
                <a:cs typeface="+mj-cs"/>
              </a:rPr>
              <a:t> do dnia 30 kwietnia 2024 r</a:t>
            </a:r>
          </a:p>
          <a:p>
            <a:pPr>
              <a:lnSpc>
                <a:spcPct val="90000"/>
              </a:lnSpc>
              <a:spcBef>
                <a:spcPct val="0"/>
              </a:spcBef>
              <a:spcAft>
                <a:spcPts val="600"/>
              </a:spcAft>
            </a:pPr>
            <a:endParaRPr lang="en-US" sz="3000" kern="1200">
              <a:solidFill>
                <a:schemeClr val="tx1"/>
              </a:solidFill>
              <a:latin typeface="+mj-lt"/>
              <a:ea typeface="+mj-ea"/>
              <a:cs typeface="+mj-cs"/>
            </a:endParaRPr>
          </a:p>
        </p:txBody>
      </p:sp>
      <p:sp>
        <p:nvSpPr>
          <p:cNvPr id="5" name="Textfeld 4">
            <a:extLst>
              <a:ext uri="{FF2B5EF4-FFF2-40B4-BE49-F238E27FC236}">
                <a16:creationId xmlns:a16="http://schemas.microsoft.com/office/drawing/2014/main" id="{7270B88A-2C76-B9DF-C714-F426A95BF7DF}"/>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indent="-228600">
              <a:lnSpc>
                <a:spcPct val="90000"/>
              </a:lnSpc>
              <a:spcAft>
                <a:spcPts val="1200"/>
              </a:spcAft>
              <a:buFont typeface="Arial" panose="020B0604020202020204" pitchFamily="34" charset="0"/>
              <a:buChar char="•"/>
            </a:pPr>
            <a:r>
              <a:rPr lang="en-US" sz="1300">
                <a:effectLst/>
              </a:rPr>
              <a:t>Nagrody w Konkursie:   </a:t>
            </a:r>
          </a:p>
          <a:p>
            <a:pPr indent="-228600">
              <a:lnSpc>
                <a:spcPct val="90000"/>
              </a:lnSpc>
              <a:spcAft>
                <a:spcPts val="1200"/>
              </a:spcAft>
              <a:buFont typeface="Arial" panose="020B0604020202020204" pitchFamily="34" charset="0"/>
              <a:buChar char="•"/>
            </a:pPr>
            <a:r>
              <a:rPr lang="en-US" sz="1300">
                <a:effectLst/>
              </a:rPr>
              <a:t>• udział w uroczystej gali XV edycji Konkursu (możliwy udział najbliższej Rodziny)</a:t>
            </a:r>
          </a:p>
          <a:p>
            <a:pPr indent="-228600">
              <a:lnSpc>
                <a:spcPct val="90000"/>
              </a:lnSpc>
              <a:spcAft>
                <a:spcPts val="1200"/>
              </a:spcAft>
              <a:buFont typeface="Arial" panose="020B0604020202020204" pitchFamily="34" charset="0"/>
              <a:buChar char="•"/>
            </a:pPr>
            <a:r>
              <a:rPr lang="en-US" sz="1300">
                <a:effectLst/>
              </a:rPr>
              <a:t>ORAZ:</a:t>
            </a:r>
          </a:p>
          <a:p>
            <a:pPr indent="-228600">
              <a:lnSpc>
                <a:spcPct val="90000"/>
              </a:lnSpc>
              <a:spcAft>
                <a:spcPts val="1200"/>
              </a:spcAft>
              <a:buFont typeface="Arial" panose="020B0604020202020204" pitchFamily="34" charset="0"/>
              <a:buChar char="•"/>
            </a:pPr>
            <a:r>
              <a:rPr lang="en-US" sz="1300">
                <a:effectLst/>
              </a:rPr>
              <a:t>Grupa I</a:t>
            </a:r>
            <a:br>
              <a:rPr lang="en-US" sz="1300">
                <a:effectLst/>
              </a:rPr>
            </a:br>
            <a:r>
              <a:rPr lang="en-US" sz="1300">
                <a:effectLst/>
              </a:rPr>
              <a:t>• nagrody rzeczowe</a:t>
            </a:r>
            <a:br>
              <a:rPr lang="en-US" sz="1300">
                <a:effectLst/>
              </a:rPr>
            </a:br>
            <a:r>
              <a:rPr lang="en-US" sz="1300">
                <a:effectLst/>
              </a:rPr>
              <a:t>• dyplomy</a:t>
            </a:r>
          </a:p>
          <a:p>
            <a:pPr indent="-228600">
              <a:lnSpc>
                <a:spcPct val="90000"/>
              </a:lnSpc>
              <a:buFont typeface="Arial" panose="020B0604020202020204" pitchFamily="34" charset="0"/>
              <a:buChar char="•"/>
            </a:pPr>
            <a:br>
              <a:rPr lang="en-US" sz="1300">
                <a:effectLst/>
              </a:rPr>
            </a:br>
            <a:r>
              <a:rPr lang="en-US" sz="1300">
                <a:effectLst/>
              </a:rPr>
              <a:t>Grupy II – V</a:t>
            </a:r>
            <a:br>
              <a:rPr lang="en-US" sz="1300">
                <a:effectLst/>
              </a:rPr>
            </a:br>
            <a:r>
              <a:rPr lang="en-US" sz="1300">
                <a:effectLst/>
              </a:rPr>
              <a:t>• pobyt edukacyjny w Polsce – lipiec 2024 r. (w miarę posiadanych przez organizatora środków finansowych, informacja o wycieczce zostanie podana na początku lipca)</a:t>
            </a:r>
            <a:br>
              <a:rPr lang="en-US" sz="1300">
                <a:effectLst/>
              </a:rPr>
            </a:br>
            <a:r>
              <a:rPr lang="en-US" sz="1300">
                <a:effectLst/>
              </a:rPr>
              <a:t>• nagrody rzeczowe</a:t>
            </a:r>
            <a:br>
              <a:rPr lang="en-US" sz="1300">
                <a:effectLst/>
              </a:rPr>
            </a:br>
            <a:r>
              <a:rPr lang="en-US" sz="1300">
                <a:effectLst/>
              </a:rPr>
              <a:t>• dyplomy</a:t>
            </a:r>
            <a:endParaRPr lang="en-US" sz="1300"/>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1532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02025260-6ED7-4C67-050D-02E30EA9544F}"/>
              </a:ext>
            </a:extLst>
          </p:cNvPr>
          <p:cNvSpPr txBox="1"/>
          <p:nvPr/>
        </p:nvSpPr>
        <p:spPr>
          <a:xfrm>
            <a:off x="6291923" y="1239927"/>
            <a:ext cx="4971824" cy="4680583"/>
          </a:xfrm>
          <a:prstGeom prst="rect">
            <a:avLst/>
          </a:prstGeom>
        </p:spPr>
        <p:txBody>
          <a:bodyPr vert="horz" lIns="91440" tIns="45720" rIns="91440" bIns="45720" rtlCol="0" anchor="ctr">
            <a:normAutofit/>
          </a:bodyPr>
          <a:lstStyle/>
          <a:p>
            <a:pPr indent="-228600">
              <a:lnSpc>
                <a:spcPct val="90000"/>
              </a:lnSpc>
              <a:spcAft>
                <a:spcPts val="1200"/>
              </a:spcAft>
              <a:buFont typeface="Arial" panose="020B0604020202020204" pitchFamily="34" charset="0"/>
              <a:buChar char="•"/>
            </a:pPr>
            <a:r>
              <a:rPr lang="en-US" sz="2000">
                <a:effectLst/>
              </a:rPr>
              <a:t>Organizatorzy, w celach promocyjnych Konkursu, zastrzegają sobie prawo publikacji prac konkursowych w całości lub we fragmentach oraz do ich skracania i redagowania.</a:t>
            </a:r>
          </a:p>
          <a:p>
            <a:pPr indent="-228600">
              <a:lnSpc>
                <a:spcPct val="90000"/>
              </a:lnSpc>
              <a:spcAft>
                <a:spcPts val="1200"/>
              </a:spcAft>
              <a:buFont typeface="Arial" panose="020B0604020202020204" pitchFamily="34" charset="0"/>
              <a:buChar char="•"/>
            </a:pPr>
            <a:br>
              <a:rPr lang="en-US" sz="2000">
                <a:effectLst/>
              </a:rPr>
            </a:br>
            <a:r>
              <a:rPr lang="en-US" sz="2000">
                <a:effectLst/>
              </a:rPr>
              <a:t>Prace przesłane na Konkurs nie mogą być wcześniej nigdzie publikowane. Po przesłaniu na konkurs „Być Polakiem” prace stają się własnością organizatorów i nie są odsyłane do autorów, jak również nie mogą być w późniejszym terminie wykorzystywane w innych konkursach.</a:t>
            </a:r>
          </a:p>
        </p:txBody>
      </p:sp>
    </p:spTree>
    <p:extLst>
      <p:ext uri="{BB962C8B-B14F-4D97-AF65-F5344CB8AC3E}">
        <p14:creationId xmlns:p14="http://schemas.microsoft.com/office/powerpoint/2010/main" val="4055292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4" descr="Okulary na wierzchu książki">
            <a:extLst>
              <a:ext uri="{FF2B5EF4-FFF2-40B4-BE49-F238E27FC236}">
                <a16:creationId xmlns:a16="http://schemas.microsoft.com/office/drawing/2014/main" id="{3EE3741F-F580-3CFE-C1FC-3F459E9E5810}"/>
              </a:ext>
            </a:extLst>
          </p:cNvPr>
          <p:cNvPicPr>
            <a:picLocks noChangeAspect="1"/>
          </p:cNvPicPr>
          <p:nvPr/>
        </p:nvPicPr>
        <p:blipFill rotWithShape="1">
          <a:blip r:embed="rId2"/>
          <a:srcRect l="1638" r="26970" b="-1"/>
          <a:stretch/>
        </p:blipFill>
        <p:spPr>
          <a:xfrm>
            <a:off x="576244" y="701210"/>
            <a:ext cx="5628018" cy="5222710"/>
          </a:xfrm>
          <a:prstGeom prst="rect">
            <a:avLst/>
          </a:prstGeom>
        </p:spPr>
      </p:pic>
      <p:sp>
        <p:nvSpPr>
          <p:cNvPr id="25" name="Rectangle 2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4B3125DC-585D-4FA0-54A4-6808475D9BB4}"/>
              </a:ext>
            </a:extLst>
          </p:cNvPr>
          <p:cNvSpPr txBox="1"/>
          <p:nvPr/>
        </p:nvSpPr>
        <p:spPr>
          <a:xfrm>
            <a:off x="7239012" y="2031101"/>
            <a:ext cx="4282984" cy="351194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effectLst/>
              </a:rPr>
              <a:t>Tematy XV jubileuszowej edycji:</a:t>
            </a:r>
          </a:p>
          <a:p>
            <a:pPr indent="-228600">
              <a:lnSpc>
                <a:spcPct val="90000"/>
              </a:lnSpc>
              <a:spcAft>
                <a:spcPts val="600"/>
              </a:spcAft>
              <a:buFont typeface="Arial" panose="020B0604020202020204" pitchFamily="34" charset="0"/>
              <a:buChar char="•"/>
            </a:pPr>
            <a:endParaRPr lang="en-US" b="1">
              <a:effectLst/>
            </a:endParaRP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endParaRPr lang="en-US" b="1">
              <a:effectLst/>
            </a:endParaRP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endParaRPr lang="en-US" b="1">
              <a:effectLst/>
            </a:endParaRPr>
          </a:p>
          <a:p>
            <a:pPr indent="-228600">
              <a:lnSpc>
                <a:spcPct val="90000"/>
              </a:lnSpc>
              <a:spcAft>
                <a:spcPts val="600"/>
              </a:spcAft>
              <a:buFont typeface="Arial" panose="020B0604020202020204" pitchFamily="34" charset="0"/>
              <a:buChar char="•"/>
            </a:pPr>
            <a:r>
              <a:rPr lang="en-US" b="1">
                <a:effectLst/>
              </a:rPr>
              <a:t>Grupa I (6 - 9 lat) - prace plastyczne</a:t>
            </a:r>
            <a:endParaRPr lang="en-US">
              <a:effectLst/>
            </a:endParaRPr>
          </a:p>
          <a:p>
            <a:pPr indent="-228600">
              <a:lnSpc>
                <a:spcPct val="90000"/>
              </a:lnSpc>
              <a:spcAft>
                <a:spcPts val="600"/>
              </a:spcAft>
              <a:buFont typeface="Arial" panose="020B0604020202020204" pitchFamily="34" charset="0"/>
              <a:buChar char="•"/>
            </a:pPr>
            <a:r>
              <a:rPr lang="en-US">
                <a:effectLst/>
              </a:rPr>
              <a:t>„Tradycje i obyczaje w moim domu rodzinnym”.</a:t>
            </a:r>
          </a:p>
          <a:p>
            <a:pPr indent="-228600">
              <a:lnSpc>
                <a:spcPct val="90000"/>
              </a:lnSpc>
              <a:spcAft>
                <a:spcPts val="600"/>
              </a:spcAft>
              <a:buFont typeface="Arial" panose="020B0604020202020204" pitchFamily="34" charset="0"/>
              <a:buChar char="•"/>
            </a:pPr>
            <a:r>
              <a:rPr lang="en-US">
                <a:effectLst/>
              </a:rPr>
              <a:t>                                                         </a:t>
            </a:r>
          </a:p>
        </p:txBody>
      </p:sp>
      <p:sp>
        <p:nvSpPr>
          <p:cNvPr id="27" name="Rectangle 2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7068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1" name="Rectangle 12">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feld 4">
            <a:extLst>
              <a:ext uri="{FF2B5EF4-FFF2-40B4-BE49-F238E27FC236}">
                <a16:creationId xmlns:a16="http://schemas.microsoft.com/office/drawing/2014/main" id="{09D182D7-72CC-9311-8D07-0C53979A4B5A}"/>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a:effectLst/>
              </a:rPr>
              <a:t>DLA GRUP II, III, IV i V - TEN SAM TEMAT:</a:t>
            </a:r>
            <a:endParaRPr lang="en-US" sz="2400">
              <a:effectLst/>
            </a:endParaRPr>
          </a:p>
          <a:p>
            <a:pPr indent="-228600">
              <a:lnSpc>
                <a:spcPct val="90000"/>
              </a:lnSpc>
              <a:spcAft>
                <a:spcPts val="600"/>
              </a:spcAft>
              <a:buFont typeface="Arial" panose="020B0604020202020204" pitchFamily="34" charset="0"/>
              <a:buChar char="•"/>
            </a:pPr>
            <a:r>
              <a:rPr lang="en-US" sz="2400">
                <a:effectLst/>
              </a:rPr>
              <a:t>Grupy: II (10-13 lat), III (14-16 lat), IV (17-22 lata) – prace literackie</a:t>
            </a:r>
          </a:p>
          <a:p>
            <a:pPr indent="-228600">
              <a:lnSpc>
                <a:spcPct val="90000"/>
              </a:lnSpc>
              <a:spcAft>
                <a:spcPts val="600"/>
              </a:spcAft>
              <a:buFont typeface="Arial" panose="020B0604020202020204" pitchFamily="34" charset="0"/>
              <a:buChar char="•"/>
            </a:pPr>
            <a:r>
              <a:rPr lang="en-US" sz="2400">
                <a:effectLst/>
              </a:rPr>
              <a:t>Grupa V (10 – 22 lata) - w podgrupach 9-15 lat i 16-22 lata – prace filmowe</a:t>
            </a:r>
          </a:p>
          <a:p>
            <a:pPr indent="-228600">
              <a:lnSpc>
                <a:spcPct val="90000"/>
              </a:lnSpc>
              <a:spcAft>
                <a:spcPts val="600"/>
              </a:spcAft>
              <a:buFont typeface="Arial" panose="020B0604020202020204" pitchFamily="34" charset="0"/>
              <a:buChar char="•"/>
            </a:pPr>
            <a:r>
              <a:rPr lang="en-US" sz="2400" b="1">
                <a:effectLst/>
              </a:rPr>
              <a:t>„Opisz lub nagraj film o mniej znanym wydarzeniu: historycznym, kulturalnym, naukowym, wartym upowszechnienia, kształtującym pozytywny obraz Polski, intrygującym, wartym upowszechnienia ”.</a:t>
            </a:r>
            <a:endParaRPr lang="en-US" sz="2400">
              <a:effectLst/>
            </a:endParaRPr>
          </a:p>
        </p:txBody>
      </p:sp>
    </p:spTree>
    <p:extLst>
      <p:ext uri="{BB962C8B-B14F-4D97-AF65-F5344CB8AC3E}">
        <p14:creationId xmlns:p14="http://schemas.microsoft.com/office/powerpoint/2010/main" val="3618260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2927469E-8BD2-C08C-75AC-093B84828E04}"/>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700">
                <a:effectLst/>
              </a:rPr>
              <a:t>Podpowiadamy kilka tematów, ale z pewnością sami znajdziecie wiele innych, jeszcze ciekawszych:</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Uczta u Wierzynka , wydana przez króla Kazimierza Wielkiego w 1364 r. dla monarchów i książąt Europy.</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Ołtarz Wita Stwosz, fenomen rzeźby religijnej z 1477 r.</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Pacta conventa czyli pierwsza wolna elekcja w 1573 r., demokracja to nasza specjalność.</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Pierwsza europejska konstytucja to Konstytucja 3 Maja 1791 r. - wzór dla całej Europy.</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„Nie damy ziemi, skąd nasz ród” ,Michał Drzymała i jego sławny wóz, 1904 r.</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Wygrał Polskę na fortepianie, czyli rzecz o I. J. Paderewskim, ale też żonie Helenie i jej lalkach 1918 r.</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Złamali kod Enigmy i to nie jeden raz, bo 1932 i w 1938 r.</a:t>
            </a:r>
          </a:p>
          <a:p>
            <a:pPr marL="342900" lvl="0" indent="-228600">
              <a:lnSpc>
                <a:spcPct val="90000"/>
              </a:lnSpc>
              <a:spcAft>
                <a:spcPts val="600"/>
              </a:spcAft>
              <a:buSzPts val="1000"/>
              <a:buFont typeface="Arial" panose="020B0604020202020204" pitchFamily="34" charset="0"/>
              <a:buChar char="•"/>
              <a:tabLst>
                <a:tab pos="457200" algn="l"/>
              </a:tabLst>
            </a:pPr>
            <a:r>
              <a:rPr lang="en-US" sz="1700">
                <a:effectLst/>
              </a:rPr>
              <a:t>Odkryli wąwóz Colca w 1981 r, zostali bohaterami narodowymi Peru.</a:t>
            </a:r>
          </a:p>
        </p:txBody>
      </p:sp>
      <p:cxnSp>
        <p:nvCxnSpPr>
          <p:cNvPr id="28" name="Straight Connector 2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3454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9">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1">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21" name="Freeform: Shape 12">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17">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DC8E0C73-E9F4-1204-0A95-79F0D7483CB9}"/>
              </a:ext>
            </a:extLst>
          </p:cNvPr>
          <p:cNvSpPr txBox="1"/>
          <p:nvPr/>
        </p:nvSpPr>
        <p:spPr>
          <a:xfrm>
            <a:off x="642938" y="642938"/>
            <a:ext cx="10904538" cy="5570538"/>
          </a:xfrm>
          <a:prstGeom prst="rect">
            <a:avLst/>
          </a:prstGeom>
          <a:noFill/>
        </p:spPr>
        <p:txBody>
          <a:bodyPr wrap="square" anchor="t">
            <a:normAutofit/>
          </a:bodyPr>
          <a:lstStyle/>
          <a:p>
            <a:pPr>
              <a:lnSpc>
                <a:spcPct val="97000"/>
              </a:lnSpc>
              <a:spcAft>
                <a:spcPts val="800"/>
              </a:spcAft>
            </a:pPr>
            <a:r>
              <a:rPr lang="pl-PL" sz="2400" b="1" kern="0" dirty="0">
                <a:effectLst/>
                <a:latin typeface="Times New Roman" panose="02020603050405020304" pitchFamily="18" charset="0"/>
                <a:ea typeface="Times New Roman" panose="02020603050405020304" pitchFamily="18" charset="0"/>
                <a:cs typeface="Times New Roman" panose="02020603050405020304" pitchFamily="18" charset="0"/>
              </a:rPr>
              <a:t>Propozycje tematów dla uczniów Polskiej Szkoły w Remseck</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7000"/>
              </a:lnSpc>
              <a:spcAft>
                <a:spcPts val="800"/>
              </a:spcAft>
            </a:pPr>
            <a:r>
              <a:rPr lang="pl-PL" sz="24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7000"/>
              </a:lnSpc>
              <a:buFont typeface="Symbol" panose="05050102010706020507" pitchFamily="18" charset="2"/>
              <a:buChar char=""/>
            </a:pPr>
            <a:r>
              <a:rPr lang="pl-PL" sz="2400" kern="0" dirty="0">
                <a:effectLst/>
                <a:latin typeface="Times New Roman" panose="02020603050405020304" pitchFamily="18" charset="0"/>
                <a:ea typeface="Times New Roman" panose="02020603050405020304" pitchFamily="18" charset="0"/>
                <a:cs typeface="Times New Roman" panose="02020603050405020304" pitchFamily="18" charset="0"/>
              </a:rPr>
              <a:t>Historia Polskich Oddziałów Wartowniczych przy Armii Amerykańskiej w Niemczech</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97000"/>
              </a:lnSpc>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7000"/>
              </a:lnSpc>
              <a:buFont typeface="Symbol" panose="05050102010706020507" pitchFamily="18" charset="2"/>
              <a:buChar char=""/>
            </a:pPr>
            <a:r>
              <a:rPr lang="pl-PL" sz="2400" kern="0" dirty="0">
                <a:effectLst/>
                <a:latin typeface="Times New Roman" panose="02020603050405020304" pitchFamily="18" charset="0"/>
                <a:ea typeface="Times New Roman" panose="02020603050405020304" pitchFamily="18" charset="0"/>
                <a:cs typeface="Times New Roman" panose="02020603050405020304" pitchFamily="18" charset="0"/>
              </a:rPr>
              <a:t>Oskar Schindler</a:t>
            </a:r>
            <a:r>
              <a:rPr lang="de-DE" sz="24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pl-PL" sz="2400" kern="0" dirty="0">
                <a:effectLst/>
                <a:latin typeface="Times New Roman" panose="02020603050405020304" pitchFamily="18" charset="0"/>
                <a:ea typeface="Times New Roman" panose="02020603050405020304" pitchFamily="18" charset="0"/>
                <a:cs typeface="Times New Roman" panose="02020603050405020304" pitchFamily="18" charset="0"/>
              </a:rPr>
              <a:t> Niemiec, który ratował Żydów</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97000"/>
              </a:lnSpc>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7000"/>
              </a:lnSpc>
              <a:buFont typeface="Symbol" panose="05050102010706020507" pitchFamily="18" charset="2"/>
              <a:buChar char=""/>
            </a:pPr>
            <a:r>
              <a:rPr lang="pl-PL" sz="2400" kern="0" dirty="0">
                <a:effectLst/>
                <a:latin typeface="Times New Roman" panose="02020603050405020304" pitchFamily="18" charset="0"/>
                <a:ea typeface="Times New Roman" panose="02020603050405020304" pitchFamily="18" charset="0"/>
                <a:cs typeface="Times New Roman" panose="02020603050405020304" pitchFamily="18" charset="0"/>
              </a:rPr>
              <a:t>Królowa Rycheza - pokojowe łącze między Polską a Niemcami</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97000"/>
              </a:lnSpc>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7000"/>
              </a:lnSpc>
              <a:buFont typeface="Symbol" panose="05050102010706020507" pitchFamily="18" charset="2"/>
              <a:buChar char=""/>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Znad </a:t>
            </a:r>
            <a:r>
              <a:rPr lang="pl-PL" sz="2400" kern="100" dirty="0" err="1">
                <a:effectLst/>
                <a:latin typeface="Calibri" panose="020F0502020204030204" pitchFamily="34" charset="0"/>
                <a:ea typeface="Calibri" panose="020F0502020204030204" pitchFamily="34" charset="0"/>
                <a:cs typeface="Times New Roman" panose="02020603050405020304" pitchFamily="18" charset="0"/>
              </a:rPr>
              <a:t>Neckaru</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do Krakowa. Historia Wita Stwosza i </a:t>
            </a:r>
            <a:r>
              <a:rPr lang="pl-PL" sz="2400" kern="100">
                <a:effectLst/>
                <a:latin typeface="Calibri" panose="020F0502020204030204" pitchFamily="34" charset="0"/>
                <a:ea typeface="Calibri" panose="020F0502020204030204" pitchFamily="34" charset="0"/>
                <a:cs typeface="Times New Roman" panose="02020603050405020304" pitchFamily="18" charset="0"/>
              </a:rPr>
              <a:t>jego dzieła</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97000"/>
              </a:lnSpc>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7000"/>
              </a:lnSpc>
              <a:buFont typeface="Symbol" panose="05050102010706020507" pitchFamily="18" charset="2"/>
              <a:buChar char=""/>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„Polska jest naszą matką”, czyli o Związku Polaków w Niemczech</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97000"/>
              </a:lnSpc>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7000"/>
              </a:lnSpc>
              <a:spcAft>
                <a:spcPts val="800"/>
              </a:spcAft>
              <a:buFont typeface="Symbol" panose="05050102010706020507" pitchFamily="18" charset="2"/>
              <a:buChar char=""/>
            </a:pP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„Stare fotografie z rodzinnego albumu”. Historia, która porusza ludzkie serca</a:t>
            </a:r>
            <a:endParaRPr lang="de-DE"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2580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9BA8D274-A27E-0D93-1C2C-028B079CC397}"/>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a:effectLst/>
              </a:rPr>
              <a:t>Grupa VI nauczycielska:</a:t>
            </a:r>
            <a:endParaRPr lang="en-US" sz="2400">
              <a:effectLst/>
            </a:endParaRPr>
          </a:p>
          <a:p>
            <a:pPr indent="-228600">
              <a:lnSpc>
                <a:spcPct val="90000"/>
              </a:lnSpc>
              <a:spcAft>
                <a:spcPts val="600"/>
              </a:spcAft>
              <a:buFont typeface="Arial" panose="020B0604020202020204" pitchFamily="34" charset="0"/>
              <a:buChar char="•"/>
            </a:pPr>
            <a:r>
              <a:rPr lang="en-US" sz="2400">
                <a:effectLst/>
              </a:rPr>
              <a:t>„ Być, albo nie być, czyli o czasowniku „być”, jego funkcjach gramatycznych i leksykalnych oraz o czasownikach modalnych”</a:t>
            </a:r>
          </a:p>
          <a:p>
            <a:pPr indent="-228600">
              <a:lnSpc>
                <a:spcPct val="90000"/>
              </a:lnSpc>
              <a:spcAft>
                <a:spcPts val="600"/>
              </a:spcAft>
              <a:buFont typeface="Arial" panose="020B0604020202020204" pitchFamily="34" charset="0"/>
              <a:buChar char="•"/>
            </a:pPr>
            <a:r>
              <a:rPr lang="en-US" sz="2400">
                <a:effectLst/>
              </a:rPr>
              <a:t> </a:t>
            </a:r>
          </a:p>
        </p:txBody>
      </p:sp>
    </p:spTree>
    <p:extLst>
      <p:ext uri="{BB962C8B-B14F-4D97-AF65-F5344CB8AC3E}">
        <p14:creationId xmlns:p14="http://schemas.microsoft.com/office/powerpoint/2010/main" val="2831886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7D6C6E-F049-9571-90CB-0397E1634BF1}"/>
              </a:ext>
            </a:extLst>
          </p:cNvPr>
          <p:cNvSpPr>
            <a:spLocks noGrp="1"/>
          </p:cNvSpPr>
          <p:nvPr>
            <p:ph type="title"/>
          </p:nvPr>
        </p:nvSpPr>
        <p:spPr/>
        <p:txBody>
          <a:bodyPr/>
          <a:lstStyle/>
          <a:p>
            <a:r>
              <a:rPr lang="pl-PL" dirty="0"/>
              <a:t>NIEZBĘDNE CECHY PRACY</a:t>
            </a:r>
            <a:endParaRPr lang="de-DE" dirty="0"/>
          </a:p>
        </p:txBody>
      </p:sp>
      <p:graphicFrame>
        <p:nvGraphicFramePr>
          <p:cNvPr id="5" name="Inhaltsplatzhalter 2">
            <a:extLst>
              <a:ext uri="{FF2B5EF4-FFF2-40B4-BE49-F238E27FC236}">
                <a16:creationId xmlns:a16="http://schemas.microsoft.com/office/drawing/2014/main" id="{5C5ED564-9877-D60D-60FC-EAE6A0C814E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1891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fik 1" descr="Ein Bild, das Kleidung, Person, Menschliches Gesicht, Mann enthält.&#10;&#10;Automatisch generierte Beschreibung">
            <a:extLst>
              <a:ext uri="{FF2B5EF4-FFF2-40B4-BE49-F238E27FC236}">
                <a16:creationId xmlns:a16="http://schemas.microsoft.com/office/drawing/2014/main" id="{C70B3B06-2BE0-84D3-C3D2-23BDC1F92998}"/>
              </a:ext>
            </a:extLst>
          </p:cNvPr>
          <p:cNvPicPr>
            <a:picLocks noChangeAspect="1"/>
          </p:cNvPicPr>
          <p:nvPr/>
        </p:nvPicPr>
        <p:blipFill rotWithShape="1">
          <a:blip r:embed="rId2">
            <a:extLst>
              <a:ext uri="{28A0092B-C50C-407E-A947-70E740481C1C}">
                <a14:useLocalDpi xmlns:a14="http://schemas.microsoft.com/office/drawing/2010/main" val="0"/>
              </a:ext>
            </a:extLst>
          </a:blip>
          <a:srcRect r="18547" b="-2"/>
          <a:stretch/>
        </p:blipFill>
        <p:spPr>
          <a:xfrm rot="5400000">
            <a:off x="6200394" y="864108"/>
            <a:ext cx="5571066" cy="5129784"/>
          </a:xfrm>
          <a:prstGeom prst="rect">
            <a:avLst/>
          </a:prstGeom>
        </p:spPr>
      </p:pic>
      <p:sp>
        <p:nvSpPr>
          <p:cNvPr id="17" name="Rectangle 16">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descr="Ein Bild, das Kleidung, Person, Im Haus, Mann enthält.&#10;&#10;Automatisch generierte Beschreibung">
            <a:extLst>
              <a:ext uri="{FF2B5EF4-FFF2-40B4-BE49-F238E27FC236}">
                <a16:creationId xmlns:a16="http://schemas.microsoft.com/office/drawing/2014/main" id="{9F268FBA-8DC6-0643-CF93-860A68EAE739}"/>
              </a:ext>
            </a:extLst>
          </p:cNvPr>
          <p:cNvPicPr>
            <a:picLocks noChangeAspect="1"/>
          </p:cNvPicPr>
          <p:nvPr/>
        </p:nvPicPr>
        <p:blipFill rotWithShape="1">
          <a:blip r:embed="rId3">
            <a:extLst>
              <a:ext uri="{28A0092B-C50C-407E-A947-70E740481C1C}">
                <a14:useLocalDpi xmlns:a14="http://schemas.microsoft.com/office/drawing/2010/main" val="0"/>
              </a:ext>
            </a:extLst>
          </a:blip>
          <a:srcRect l="446" r="30494" b="-1"/>
          <a:stretch/>
        </p:blipFill>
        <p:spPr>
          <a:xfrm>
            <a:off x="641180" y="643467"/>
            <a:ext cx="5129784" cy="5571066"/>
          </a:xfrm>
          <a:prstGeom prst="rect">
            <a:avLst/>
          </a:prstGeom>
        </p:spPr>
      </p:pic>
    </p:spTree>
    <p:extLst>
      <p:ext uri="{BB962C8B-B14F-4D97-AF65-F5344CB8AC3E}">
        <p14:creationId xmlns:p14="http://schemas.microsoft.com/office/powerpoint/2010/main" val="2877098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fik 5" descr="Ein Bild, das Kleidung, Person, Im Haus, Schuhwerk enthält.&#10;&#10;Automatisch generierte Beschreibung">
            <a:extLst>
              <a:ext uri="{FF2B5EF4-FFF2-40B4-BE49-F238E27FC236}">
                <a16:creationId xmlns:a16="http://schemas.microsoft.com/office/drawing/2014/main" id="{9C8DEC20-FE60-895A-5A09-338710E8D803}"/>
              </a:ext>
            </a:extLst>
          </p:cNvPr>
          <p:cNvPicPr>
            <a:picLocks noChangeAspect="1"/>
          </p:cNvPicPr>
          <p:nvPr/>
        </p:nvPicPr>
        <p:blipFill rotWithShape="1">
          <a:blip r:embed="rId2">
            <a:extLst>
              <a:ext uri="{28A0092B-C50C-407E-A947-70E740481C1C}">
                <a14:useLocalDpi xmlns:a14="http://schemas.microsoft.com/office/drawing/2010/main" val="0"/>
              </a:ext>
            </a:extLst>
          </a:blip>
          <a:srcRect b="22222"/>
          <a:stretch/>
        </p:blipFill>
        <p:spPr>
          <a:xfrm>
            <a:off x="643467" y="643467"/>
            <a:ext cx="5372099" cy="5571066"/>
          </a:xfrm>
          <a:prstGeom prst="rect">
            <a:avLst/>
          </a:prstGeom>
        </p:spPr>
      </p:pic>
      <p:pic>
        <p:nvPicPr>
          <p:cNvPr id="4" name="Grafik 3" descr="Ein Bild, das Kleidung, Person, Im Haus, Schuhwerk enthält.&#10;&#10;Automatisch generierte Beschreibung">
            <a:extLst>
              <a:ext uri="{FF2B5EF4-FFF2-40B4-BE49-F238E27FC236}">
                <a16:creationId xmlns:a16="http://schemas.microsoft.com/office/drawing/2014/main" id="{DB2896EE-D7F4-FC53-C97F-14E0EDC56192}"/>
              </a:ext>
            </a:extLst>
          </p:cNvPr>
          <p:cNvPicPr>
            <a:picLocks noChangeAspect="1"/>
          </p:cNvPicPr>
          <p:nvPr/>
        </p:nvPicPr>
        <p:blipFill rotWithShape="1">
          <a:blip r:embed="rId3">
            <a:extLst>
              <a:ext uri="{28A0092B-C50C-407E-A947-70E740481C1C}">
                <a14:useLocalDpi xmlns:a14="http://schemas.microsoft.com/office/drawing/2010/main" val="0"/>
              </a:ext>
            </a:extLst>
          </a:blip>
          <a:srcRect t="7862" b="14360"/>
          <a:stretch/>
        </p:blipFill>
        <p:spPr>
          <a:xfrm>
            <a:off x="6176432" y="643467"/>
            <a:ext cx="5372100" cy="5571066"/>
          </a:xfrm>
          <a:prstGeom prst="rect">
            <a:avLst/>
          </a:prstGeom>
        </p:spPr>
      </p:pic>
    </p:spTree>
    <p:extLst>
      <p:ext uri="{BB962C8B-B14F-4D97-AF65-F5344CB8AC3E}">
        <p14:creationId xmlns:p14="http://schemas.microsoft.com/office/powerpoint/2010/main" val="354098605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1607</Words>
  <Application>Microsoft Office PowerPoint</Application>
  <PresentationFormat>Breitbild</PresentationFormat>
  <Paragraphs>91</Paragraphs>
  <Slides>21</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21</vt:i4>
      </vt:variant>
    </vt:vector>
  </HeadingPairs>
  <TitlesOfParts>
    <vt:vector size="28" baseType="lpstr">
      <vt:lpstr>Aptos</vt:lpstr>
      <vt:lpstr>Aptos Display</vt:lpstr>
      <vt:lpstr>Arial</vt:lpstr>
      <vt:lpstr>Calibri</vt:lpstr>
      <vt:lpstr>Symbol</vt:lpstr>
      <vt:lpstr>Times New Roman</vt:lpstr>
      <vt:lpstr>Office</vt:lpstr>
      <vt:lpstr>KONKURS BYĆ POLAKIEM </vt:lpstr>
      <vt:lpstr>ADRESACI KONKURSU</vt:lpstr>
      <vt:lpstr>PowerPoint-Präsentation</vt:lpstr>
      <vt:lpstr>II. WARUNKI UCZESTNICTWA </vt:lpstr>
      <vt:lpstr>II. WARUNKI UCZESTNICTWA</vt:lpstr>
      <vt:lpstr>Kryteria oceny prac:</vt:lpstr>
      <vt:lpstr>Formy prac konkursowych: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NIEZBĘDNE CECHY PRACY</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KONKURS BYĆ POLAKIEM </dc:title>
  <dc:creator>Monika Bujak</dc:creator>
  <cp:lastModifiedBy>Monika Bujak</cp:lastModifiedBy>
  <cp:revision>2</cp:revision>
  <dcterms:created xsi:type="dcterms:W3CDTF">2024-01-22T15:26:01Z</dcterms:created>
  <dcterms:modified xsi:type="dcterms:W3CDTF">2024-01-27T16:55:37Z</dcterms:modified>
</cp:coreProperties>
</file>