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63" r:id="rId4"/>
    <p:sldId id="278" r:id="rId5"/>
    <p:sldId id="257" r:id="rId6"/>
    <p:sldId id="260" r:id="rId7"/>
    <p:sldId id="258" r:id="rId8"/>
    <p:sldId id="261" r:id="rId9"/>
    <p:sldId id="259" r:id="rId10"/>
    <p:sldId id="262" r:id="rId11"/>
    <p:sldId id="271" r:id="rId12"/>
    <p:sldId id="272" r:id="rId13"/>
    <p:sldId id="265" r:id="rId14"/>
    <p:sldId id="266" r:id="rId15"/>
    <p:sldId id="269" r:id="rId16"/>
    <p:sldId id="270" r:id="rId17"/>
    <p:sldId id="267" r:id="rId18"/>
    <p:sldId id="268" r:id="rId19"/>
    <p:sldId id="276" r:id="rId20"/>
    <p:sldId id="279" r:id="rId21"/>
    <p:sldId id="274" r:id="rId22"/>
    <p:sldId id="275" r:id="rId23"/>
    <p:sldId id="277" r:id="rId2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1" autoAdjust="0"/>
    <p:restoredTop sz="94660"/>
  </p:normalViewPr>
  <p:slideViewPr>
    <p:cSldViewPr>
      <p:cViewPr varScale="1">
        <p:scale>
          <a:sx n="84" d="100"/>
          <a:sy n="84" d="100"/>
        </p:scale>
        <p:origin x="-1397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073E5-F189-4FBC-8A28-6441898651ED}" type="datetimeFigureOut">
              <a:rPr lang="de-DE" smtClean="0"/>
              <a:pPr/>
              <a:t>09.12.2022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8B9F0-30A3-46D0-AEDF-6E40C4AECDB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dy\Desktop\pliki zeskanowane\szkolaremseck final 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8026400" cy="6578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pl-PL" sz="6000" b="1" dirty="0" smtClean="0"/>
              <a:t>Wybory patrona szkoły</a:t>
            </a:r>
            <a:endParaRPr lang="de-DE" sz="6000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Szkoła Polska przy Konsulacie Generalnym PR w Monachium z siedzibą w Remseck</a:t>
            </a:r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r</a:t>
            </a:r>
            <a:r>
              <a:rPr lang="pl-PL" b="1" dirty="0" smtClean="0">
                <a:solidFill>
                  <a:schemeClr val="tx1"/>
                </a:solidFill>
              </a:rPr>
              <a:t>ok szkolny 2022/2023</a:t>
            </a:r>
            <a:endParaRPr lang="de-DE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pl-PL" b="1" dirty="0" smtClean="0"/>
              <a:t>Kandydat uczniów</a:t>
            </a:r>
            <a:endParaRPr lang="de-DE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de-DE" dirty="0"/>
          </a:p>
        </p:txBody>
      </p:sp>
      <p:pic>
        <p:nvPicPr>
          <p:cNvPr id="1026" name="Picture 2" descr="C:\Users\edy\Desktop\pliki zeskanowane\chopi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7848872" cy="4408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pl-PL" dirty="0" smtClean="0"/>
              <a:t>Dlaczego Fryderyk Chopin?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pl-PL" dirty="0" smtClean="0"/>
              <a:t>Kompozytor rozpoznawalny na całym świecie, ceniony w Niemczech i we Francji</a:t>
            </a:r>
            <a:endParaRPr lang="de-DE" dirty="0" smtClean="0"/>
          </a:p>
          <a:p>
            <a:r>
              <a:rPr lang="pl-PL" dirty="0" smtClean="0"/>
              <a:t>wielki </a:t>
            </a:r>
            <a:r>
              <a:rPr lang="pl-PL" dirty="0" err="1" smtClean="0"/>
              <a:t>polski</a:t>
            </a:r>
            <a:r>
              <a:rPr lang="pl-PL" dirty="0" smtClean="0"/>
              <a:t> romantyk i patriota </a:t>
            </a:r>
            <a:endParaRPr lang="de-DE" dirty="0" smtClean="0"/>
          </a:p>
          <a:p>
            <a:r>
              <a:rPr lang="pl-PL" dirty="0" smtClean="0"/>
              <a:t>wieść o wybuchu powstania listopadowego zastała go w hotelu w Stuttgarcie i prawdopodobnie tutaj zaczął komponować etiudę rewolucyjną - e</a:t>
            </a:r>
            <a:r>
              <a:rPr lang="nn-NO" dirty="0" smtClean="0"/>
              <a:t>tiud</a:t>
            </a:r>
            <a:r>
              <a:rPr lang="pl-PL" dirty="0" smtClean="0"/>
              <a:t>ę</a:t>
            </a:r>
            <a:r>
              <a:rPr lang="nn-NO" dirty="0" smtClean="0"/>
              <a:t> c-moll op. 10 nr 12</a:t>
            </a:r>
            <a:endParaRPr lang="pl-PL" dirty="0" smtClean="0"/>
          </a:p>
          <a:p>
            <a:r>
              <a:rPr lang="pl-PL" dirty="0" err="1" smtClean="0"/>
              <a:t>nie</a:t>
            </a:r>
            <a:r>
              <a:rPr lang="pl-PL" dirty="0" smtClean="0"/>
              <a:t> ma jeszcze szkoły ORPEG jego imienia</a:t>
            </a:r>
            <a:endParaRPr lang="de-DE" dirty="0" smtClean="0"/>
          </a:p>
          <a:p>
            <a:pPr>
              <a:buNone/>
            </a:pPr>
            <a:r>
              <a:rPr lang="pl-PL" dirty="0" smtClean="0"/>
              <a:t> </a:t>
            </a:r>
            <a:endParaRPr lang="de-DE" dirty="0" smtClean="0"/>
          </a:p>
          <a:p>
            <a:endParaRPr lang="de-DE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pl-PL" b="1" dirty="0" smtClean="0"/>
              <a:t>Kandydat Rady Pedagogicznej</a:t>
            </a:r>
            <a:endParaRPr lang="de-DE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1026" name="Picture 2" descr="C:\Users\edy\Desktop\chopi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8106319" cy="45530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pl-PL" dirty="0" smtClean="0"/>
              <a:t>Dlaczego Fryderyk Chopin?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pl-PL" dirty="0" smtClean="0"/>
              <a:t>Kompozytor rozpoznawalny na całym świecie, ceniony w Niemczech i we Francji</a:t>
            </a:r>
            <a:endParaRPr lang="de-DE" dirty="0" smtClean="0"/>
          </a:p>
          <a:p>
            <a:r>
              <a:rPr lang="pl-PL" dirty="0" smtClean="0"/>
              <a:t>wielki </a:t>
            </a:r>
            <a:r>
              <a:rPr lang="pl-PL" dirty="0" err="1" smtClean="0"/>
              <a:t>polski</a:t>
            </a:r>
            <a:r>
              <a:rPr lang="pl-PL" dirty="0" smtClean="0"/>
              <a:t> romantyk i patriota </a:t>
            </a:r>
            <a:endParaRPr lang="de-DE" dirty="0" smtClean="0"/>
          </a:p>
          <a:p>
            <a:r>
              <a:rPr lang="pl-PL" dirty="0" smtClean="0"/>
              <a:t>wieść o wybuchu powstania listopadowego zastała go w hotelu w Stuttgarcie i prawdopodobnie tutaj zaczął komponować etiudę rewolucyjną - e</a:t>
            </a:r>
            <a:r>
              <a:rPr lang="nn-NO" dirty="0" smtClean="0"/>
              <a:t>tiud</a:t>
            </a:r>
            <a:r>
              <a:rPr lang="pl-PL" dirty="0" smtClean="0"/>
              <a:t>ę</a:t>
            </a:r>
            <a:r>
              <a:rPr lang="nn-NO" dirty="0" smtClean="0"/>
              <a:t> c-moll op. 10 nr 12</a:t>
            </a:r>
            <a:endParaRPr lang="de-DE" dirty="0" smtClean="0"/>
          </a:p>
          <a:p>
            <a:pPr>
              <a:buNone/>
            </a:pPr>
            <a:r>
              <a:rPr lang="pl-PL" dirty="0" smtClean="0"/>
              <a:t> </a:t>
            </a:r>
            <a:endParaRPr lang="de-DE" dirty="0" smtClean="0"/>
          </a:p>
          <a:p>
            <a:endParaRPr lang="de-DE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pl-PL" b="1" dirty="0" smtClean="0"/>
              <a:t>Kandydatka Rady Rodziców</a:t>
            </a:r>
            <a:endParaRPr lang="de-DE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pl-PL" b="1" dirty="0" smtClean="0"/>
              <a:t>Maria Skłodowska-Curie</a:t>
            </a:r>
            <a:endParaRPr lang="de-DE" b="1" dirty="0"/>
          </a:p>
        </p:txBody>
      </p:sp>
      <p:pic>
        <p:nvPicPr>
          <p:cNvPr id="2050" name="Picture 2" descr="C:\Users\edy\Desktop\O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132856"/>
            <a:ext cx="6963990" cy="39080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pl-PL" dirty="0" smtClean="0"/>
              <a:t>Dlaczego Maria Skłodowska-Curie?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l-PL" dirty="0" smtClean="0"/>
              <a:t>laureatka Nagrody Nobla w dziedzinie fizyki za badania nad promieniotwórczością – 1903 rok i chemii za odkrycie polonu i radu – 1911 rok</a:t>
            </a:r>
          </a:p>
          <a:p>
            <a:r>
              <a:rPr lang="pl-PL" dirty="0" smtClean="0"/>
              <a:t>najbardziej znany na świecie </a:t>
            </a:r>
            <a:r>
              <a:rPr lang="pl-PL" dirty="0" err="1" smtClean="0"/>
              <a:t>polski</a:t>
            </a:r>
            <a:r>
              <a:rPr lang="pl-PL" dirty="0" smtClean="0"/>
              <a:t> naukowiec</a:t>
            </a:r>
          </a:p>
          <a:p>
            <a:r>
              <a:rPr lang="pl-PL" dirty="0" smtClean="0"/>
              <a:t> pierwsza </a:t>
            </a:r>
            <a:r>
              <a:rPr lang="pl-PL" dirty="0" err="1" smtClean="0"/>
              <a:t>kobieta</a:t>
            </a:r>
            <a:r>
              <a:rPr lang="pl-PL" dirty="0" smtClean="0"/>
              <a:t>, która spoczęła w paryskim Panteonie w dowód uznania zasług naukowych</a:t>
            </a:r>
            <a:endParaRPr lang="de-DE" dirty="0" smtClean="0"/>
          </a:p>
          <a:p>
            <a:pPr>
              <a:buNone/>
            </a:pPr>
            <a:endParaRPr lang="de-DE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pl-PL" b="1" dirty="0" smtClean="0"/>
              <a:t>Kandydat Stowarzyszenia</a:t>
            </a:r>
            <a:endParaRPr lang="de-DE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pl-PL" b="1" dirty="0" smtClean="0"/>
              <a:t>Henryk Sienkiewicz</a:t>
            </a:r>
            <a:endParaRPr lang="de-DE" b="1" dirty="0"/>
          </a:p>
        </p:txBody>
      </p:sp>
      <p:pic>
        <p:nvPicPr>
          <p:cNvPr id="3074" name="Picture 2" descr="C:\Users\edy\Desktop\fil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204864"/>
            <a:ext cx="5680992" cy="37835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pl-PL" dirty="0" smtClean="0"/>
              <a:t>Dlaczego Henryk Sienkiewicz?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pl-PL" dirty="0" smtClean="0"/>
              <a:t>Laureat Nagrody Nobla w dziedzinie literatury za całokształt twórczości – rok 1905</a:t>
            </a:r>
          </a:p>
          <a:p>
            <a:r>
              <a:rPr lang="pl-PL" dirty="0" smtClean="0"/>
              <a:t>jeden z najpopularniejszych polskich pisarzy przełomu XIX i XX w</a:t>
            </a:r>
          </a:p>
          <a:p>
            <a:r>
              <a:rPr lang="pl-PL" dirty="0" smtClean="0"/>
              <a:t>wybrane utwory: „Janko Muzykant” (1879), „Latarnik” (1881), „Ogniem i mieczem” (1884), „Potop” (1886), „Pan Wołodyjowski” (1888), „Quo </a:t>
            </a:r>
            <a:r>
              <a:rPr lang="pl-PL" dirty="0" err="1" smtClean="0"/>
              <a:t>vadis</a:t>
            </a:r>
            <a:r>
              <a:rPr lang="pl-PL" dirty="0" smtClean="0"/>
              <a:t>” (1896), „Krzyżacy” (1900), „W pustyni i w puszczy” (1911)</a:t>
            </a:r>
          </a:p>
          <a:p>
            <a:endParaRPr lang="pl-PL" dirty="0" smtClean="0"/>
          </a:p>
          <a:p>
            <a:endParaRPr lang="de-DE" dirty="0" smtClean="0"/>
          </a:p>
          <a:p>
            <a:endParaRPr lang="de-DE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l-PL" dirty="0" smtClean="0"/>
              <a:t>Procedura wyboru kandydata uczniów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pl-PL" dirty="0" smtClean="0"/>
              <a:t>W listopadzie w każdej klasie odbyły się wybory kandydata na patrona szkoły.</a:t>
            </a:r>
          </a:p>
          <a:p>
            <a:pPr>
              <a:buNone/>
            </a:pPr>
            <a:r>
              <a:rPr lang="pl-PL" dirty="0" smtClean="0"/>
              <a:t>Uczniowie zgłaszali swoich kandydatów, a następnie  wybierali ich w tajnym </a:t>
            </a:r>
          </a:p>
          <a:p>
            <a:pPr>
              <a:buNone/>
            </a:pPr>
            <a:r>
              <a:rPr lang="pl-PL" dirty="0" smtClean="0"/>
              <a:t>głosowaniu. Klasowym kandydatem zostawała osoba, która otrzymała największą</a:t>
            </a:r>
          </a:p>
          <a:p>
            <a:pPr>
              <a:buNone/>
            </a:pPr>
            <a:r>
              <a:rPr lang="pl-PL" dirty="0" smtClean="0"/>
              <a:t>liczbę głosów.  Każda z 10 klas wybrała jednego kandydata. Dwoje z kandydatów</a:t>
            </a:r>
          </a:p>
          <a:p>
            <a:pPr>
              <a:buNone/>
            </a:pPr>
            <a:r>
              <a:rPr lang="pl-PL" dirty="0" smtClean="0"/>
              <a:t>powtórzyło się w kilku klasach (protokoły z wyborów w klasach </a:t>
            </a:r>
            <a:r>
              <a:rPr lang="pl-PL" dirty="0" err="1" smtClean="0"/>
              <a:t>do</a:t>
            </a:r>
            <a:r>
              <a:rPr lang="pl-PL" dirty="0" smtClean="0"/>
              <a:t> wglądu).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Uczniowie wybrali:</a:t>
            </a:r>
          </a:p>
          <a:p>
            <a:pPr>
              <a:buNone/>
            </a:pPr>
            <a:r>
              <a:rPr lang="pl-PL" dirty="0" smtClean="0"/>
              <a:t>1. Fryderyka Chopina</a:t>
            </a:r>
            <a:endParaRPr lang="de-DE" dirty="0" smtClean="0"/>
          </a:p>
          <a:p>
            <a:pPr>
              <a:buNone/>
            </a:pPr>
            <a:r>
              <a:rPr lang="pl-PL" dirty="0" smtClean="0"/>
              <a:t>2. Jana Pawła II</a:t>
            </a:r>
            <a:endParaRPr lang="de-DE" dirty="0" smtClean="0"/>
          </a:p>
          <a:p>
            <a:pPr>
              <a:buNone/>
            </a:pPr>
            <a:r>
              <a:rPr lang="pl-PL" dirty="0" smtClean="0"/>
              <a:t>3. Marię Skłodowską-Curie </a:t>
            </a:r>
            <a:endParaRPr lang="de-DE" dirty="0" smtClean="0"/>
          </a:p>
          <a:p>
            <a:pPr>
              <a:buNone/>
            </a:pPr>
            <a:r>
              <a:rPr lang="pl-PL" dirty="0" smtClean="0"/>
              <a:t>4. Mikołaja Kopernika</a:t>
            </a:r>
            <a:endParaRPr lang="de-DE" dirty="0" smtClean="0"/>
          </a:p>
          <a:p>
            <a:pPr>
              <a:buNone/>
            </a:pPr>
            <a:r>
              <a:rPr lang="pl-PL" dirty="0" smtClean="0"/>
              <a:t>5. Roberta Lewandowskiego (</a:t>
            </a:r>
            <a:r>
              <a:rPr lang="pl-PL" dirty="0" err="1" smtClean="0"/>
              <a:t>nie</a:t>
            </a:r>
            <a:r>
              <a:rPr lang="pl-PL" dirty="0" smtClean="0"/>
              <a:t> był brany pod uwagę)</a:t>
            </a:r>
          </a:p>
          <a:p>
            <a:pPr>
              <a:buNone/>
            </a:pPr>
            <a:r>
              <a:rPr lang="pl-PL" dirty="0" smtClean="0"/>
              <a:t>3 grudnia2022 roku przeprowadzono tajne głosowanie. W wyborach brali udział</a:t>
            </a:r>
          </a:p>
          <a:p>
            <a:pPr>
              <a:buNone/>
            </a:pPr>
            <a:r>
              <a:rPr lang="pl-PL" dirty="0" smtClean="0"/>
              <a:t>przewodniczący i wiceprzewodniczących klas oraz prezydium Samorządu. Łącznie 18</a:t>
            </a:r>
          </a:p>
          <a:p>
            <a:pPr>
              <a:buNone/>
            </a:pPr>
            <a:r>
              <a:rPr lang="pl-PL" dirty="0" smtClean="0"/>
              <a:t>uczniów.</a:t>
            </a:r>
            <a:endParaRPr lang="de-DE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l-PL" dirty="0" smtClean="0"/>
              <a:t>Procedura wyboru kandydata uczniów część II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dirty="0" smtClean="0"/>
              <a:t>Poszczególni kandydaci otrzymali: 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1. Fryderyk Chopin – 8 głosów</a:t>
            </a:r>
            <a:endParaRPr lang="de-DE" dirty="0" smtClean="0"/>
          </a:p>
          <a:p>
            <a:pPr>
              <a:buNone/>
            </a:pPr>
            <a:r>
              <a:rPr lang="pl-PL" dirty="0" smtClean="0"/>
              <a:t>2. Jan Paweł II – 4 głosy</a:t>
            </a:r>
            <a:endParaRPr lang="de-DE" dirty="0" smtClean="0"/>
          </a:p>
          <a:p>
            <a:pPr>
              <a:buNone/>
            </a:pPr>
            <a:r>
              <a:rPr lang="pl-PL" dirty="0" smtClean="0"/>
              <a:t>3. Maria Skłodowska-Curie -  4 głosy</a:t>
            </a:r>
            <a:endParaRPr lang="de-DE" dirty="0" smtClean="0"/>
          </a:p>
          <a:p>
            <a:pPr>
              <a:buNone/>
            </a:pPr>
            <a:r>
              <a:rPr lang="pl-PL" dirty="0" smtClean="0"/>
              <a:t>4. Mikołaj Kopernik – 2 głosy</a:t>
            </a:r>
            <a:endParaRPr lang="de-DE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b="1" dirty="0" smtClean="0"/>
              <a:t>Fryderyk Chopin </a:t>
            </a:r>
            <a:r>
              <a:rPr lang="pl-PL" dirty="0" smtClean="0"/>
              <a:t>otrzymał największą liczbę</a:t>
            </a:r>
          </a:p>
          <a:p>
            <a:pPr>
              <a:buNone/>
            </a:pPr>
            <a:r>
              <a:rPr lang="pl-PL" dirty="0" smtClean="0"/>
              <a:t>głosów i tym samym został kandydatem uczniów</a:t>
            </a:r>
          </a:p>
          <a:p>
            <a:pPr>
              <a:buNone/>
            </a:pPr>
            <a:r>
              <a:rPr lang="pl-PL" dirty="0" smtClean="0"/>
              <a:t>na patrona szkoły (protokół </a:t>
            </a:r>
            <a:r>
              <a:rPr lang="pl-PL" dirty="0" err="1" smtClean="0"/>
              <a:t>do</a:t>
            </a:r>
            <a:r>
              <a:rPr lang="pl-PL" dirty="0" smtClean="0"/>
              <a:t> wglądu).</a:t>
            </a:r>
            <a:endParaRPr lang="de-DE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l-PL" dirty="0" smtClean="0"/>
              <a:t>Procedura wyboru kandydata Rady Pedagogicznej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dirty="0" smtClean="0"/>
              <a:t>Członkowie grona pedagogicznego SP w Remseck</a:t>
            </a:r>
          </a:p>
          <a:p>
            <a:pPr>
              <a:buNone/>
            </a:pPr>
            <a:r>
              <a:rPr lang="pl-PL" dirty="0" smtClean="0"/>
              <a:t>zaproponowali 4 kandydatów: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1. Fryderyka Chopina</a:t>
            </a:r>
          </a:p>
          <a:p>
            <a:pPr>
              <a:buNone/>
            </a:pPr>
            <a:r>
              <a:rPr lang="pl-PL" dirty="0" smtClean="0"/>
              <a:t>2. Lecha Kaczyńskiego</a:t>
            </a:r>
          </a:p>
          <a:p>
            <a:pPr>
              <a:buNone/>
            </a:pPr>
            <a:r>
              <a:rPr lang="pl-PL" dirty="0" smtClean="0"/>
              <a:t>3. Janusza Korczaka</a:t>
            </a:r>
          </a:p>
          <a:p>
            <a:pPr>
              <a:buNone/>
            </a:pPr>
            <a:r>
              <a:rPr lang="pl-PL" dirty="0" smtClean="0"/>
              <a:t>4. Polskie Kompanie Wartownicze </a:t>
            </a:r>
          </a:p>
          <a:p>
            <a:pPr>
              <a:buNone/>
            </a:pPr>
            <a:endParaRPr lang="pl-PL" i="1" dirty="0" smtClean="0"/>
          </a:p>
          <a:p>
            <a:pPr>
              <a:buNone/>
            </a:pPr>
            <a:r>
              <a:rPr lang="pl-PL" dirty="0" smtClean="0"/>
              <a:t>12 listopada 2022 roku przeprowadzono tajne</a:t>
            </a:r>
          </a:p>
          <a:p>
            <a:pPr>
              <a:buNone/>
            </a:pPr>
            <a:r>
              <a:rPr lang="pl-PL" dirty="0" smtClean="0"/>
              <a:t>głosowanie. W głosowaniu wzięło udział 11 nauczycielek.</a:t>
            </a:r>
            <a:endParaRPr lang="de-DE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l-PL" dirty="0" smtClean="0"/>
              <a:t>Procedura wyboru kandydata Rady Pedagogicznej część II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dirty="0" smtClean="0"/>
              <a:t>Poszczególni kandydaci otrzymali: 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1. Fryderyk Chopin – 5 głosów</a:t>
            </a:r>
          </a:p>
          <a:p>
            <a:pPr>
              <a:buNone/>
            </a:pPr>
            <a:r>
              <a:rPr lang="pl-PL" dirty="0" smtClean="0"/>
              <a:t>3. Janusz Korczak- 4 głosy</a:t>
            </a:r>
          </a:p>
          <a:p>
            <a:pPr>
              <a:buNone/>
            </a:pPr>
            <a:r>
              <a:rPr lang="pl-PL" dirty="0" smtClean="0"/>
              <a:t>2. Lech Kaczyński – 2 głosy</a:t>
            </a:r>
          </a:p>
          <a:p>
            <a:pPr>
              <a:buNone/>
            </a:pPr>
            <a:r>
              <a:rPr lang="pl-PL" dirty="0" smtClean="0"/>
              <a:t>4. Polskie Kompanie Wartownicze – 0 głosów.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b="1" dirty="0" smtClean="0"/>
              <a:t>Fryderyk Chopin </a:t>
            </a:r>
            <a:r>
              <a:rPr lang="pl-PL" dirty="0" smtClean="0"/>
              <a:t>otrzymał największą liczbę głosów</a:t>
            </a:r>
          </a:p>
          <a:p>
            <a:pPr>
              <a:buNone/>
            </a:pPr>
            <a:r>
              <a:rPr lang="pl-PL" dirty="0" smtClean="0"/>
              <a:t>i tym samym został kandydatem Rady   </a:t>
            </a:r>
          </a:p>
          <a:p>
            <a:pPr>
              <a:buNone/>
            </a:pPr>
            <a:r>
              <a:rPr lang="pl-PL" dirty="0" smtClean="0"/>
              <a:t>Pedagogicznej na patrona szkoły (protokół </a:t>
            </a:r>
            <a:r>
              <a:rPr lang="pl-PL" dirty="0" err="1" smtClean="0"/>
              <a:t>do</a:t>
            </a:r>
            <a:r>
              <a:rPr lang="pl-PL" dirty="0" smtClean="0"/>
              <a:t> wglądu).</a:t>
            </a:r>
            <a:endParaRPr lang="de-DE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l-PL" dirty="0" smtClean="0"/>
              <a:t>Procedura wyboru kandydata Rady Rodziców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dirty="0" smtClean="0"/>
              <a:t>Członkowie Rady Rodziców SP w Remseck</a:t>
            </a:r>
          </a:p>
          <a:p>
            <a:pPr>
              <a:buNone/>
            </a:pPr>
            <a:r>
              <a:rPr lang="pl-PL" dirty="0" smtClean="0"/>
              <a:t>zaproponowali 3 kandydatów: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1. Marię Skłodowską-Curie</a:t>
            </a:r>
          </a:p>
          <a:p>
            <a:pPr>
              <a:buNone/>
            </a:pPr>
            <a:r>
              <a:rPr lang="pl-PL" dirty="0" smtClean="0"/>
              <a:t>2. Janusza Korczaka</a:t>
            </a:r>
          </a:p>
          <a:p>
            <a:pPr>
              <a:buNone/>
            </a:pPr>
            <a:r>
              <a:rPr lang="pl-PL" dirty="0" smtClean="0"/>
              <a:t>3. Henryka Sienkiewicza</a:t>
            </a:r>
          </a:p>
          <a:p>
            <a:pPr>
              <a:buNone/>
            </a:pPr>
            <a:endParaRPr lang="pl-PL" i="1" dirty="0" smtClean="0"/>
          </a:p>
          <a:p>
            <a:pPr>
              <a:buNone/>
            </a:pPr>
            <a:r>
              <a:rPr lang="pl-PL" dirty="0" smtClean="0"/>
              <a:t>8 października 2022 </a:t>
            </a:r>
            <a:r>
              <a:rPr lang="pl-PL" dirty="0" err="1" smtClean="0"/>
              <a:t>r</a:t>
            </a:r>
            <a:r>
              <a:rPr lang="pl-PL" dirty="0" smtClean="0"/>
              <a:t>. przeprowadzono tajne</a:t>
            </a:r>
          </a:p>
          <a:p>
            <a:pPr>
              <a:buNone/>
            </a:pPr>
            <a:r>
              <a:rPr lang="pl-PL" dirty="0" smtClean="0"/>
              <a:t>głosowanie. W głosowaniu wzięło udział 10 osób -</a:t>
            </a:r>
          </a:p>
          <a:p>
            <a:pPr>
              <a:buNone/>
            </a:pPr>
            <a:r>
              <a:rPr lang="pl-PL" dirty="0" smtClean="0"/>
              <a:t>przedstawicieli klasowych rad rodziców.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l-PL" dirty="0" smtClean="0"/>
              <a:t>Procedura wyboru kandydata Rady Rodziców część II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dirty="0" smtClean="0"/>
              <a:t>Poszczególni kandydaci otrzymali: 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1. Maria Skłodowska-Curie – 8 głosów</a:t>
            </a:r>
          </a:p>
          <a:p>
            <a:pPr>
              <a:buNone/>
            </a:pPr>
            <a:r>
              <a:rPr lang="pl-PL" dirty="0" smtClean="0"/>
              <a:t>2. Janusz Korczak – 1 głos</a:t>
            </a:r>
          </a:p>
          <a:p>
            <a:pPr>
              <a:buNone/>
            </a:pPr>
            <a:r>
              <a:rPr lang="pl-PL" dirty="0" smtClean="0"/>
              <a:t>3. Henryk Sienkiewicz – 1 głos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b="1" dirty="0" smtClean="0"/>
              <a:t>Maria Skłodowska-Curie </a:t>
            </a:r>
            <a:r>
              <a:rPr lang="pl-PL" dirty="0" smtClean="0"/>
              <a:t>otrzymała największą liczbę</a:t>
            </a:r>
          </a:p>
          <a:p>
            <a:pPr>
              <a:buNone/>
            </a:pPr>
            <a:r>
              <a:rPr lang="pl-PL" dirty="0" smtClean="0"/>
              <a:t>głosów i tym samym została kandydatem Rady Rodziców</a:t>
            </a:r>
          </a:p>
          <a:p>
            <a:pPr>
              <a:buNone/>
            </a:pPr>
            <a:r>
              <a:rPr lang="pl-PL" dirty="0" smtClean="0"/>
              <a:t>na patrona szkoły (protokół </a:t>
            </a:r>
            <a:r>
              <a:rPr lang="pl-PL" dirty="0" err="1" smtClean="0"/>
              <a:t>do</a:t>
            </a:r>
            <a:r>
              <a:rPr lang="pl-PL" dirty="0" smtClean="0"/>
              <a:t> wglądu).</a:t>
            </a:r>
            <a:endParaRPr lang="de-DE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l-PL" dirty="0" smtClean="0"/>
              <a:t>Procedura wyboru kandydata Stowarzyszenia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dirty="0" smtClean="0"/>
              <a:t>Członkowie Stowarzyszenia działającego przy SP w</a:t>
            </a:r>
          </a:p>
          <a:p>
            <a:pPr>
              <a:buNone/>
            </a:pPr>
            <a:r>
              <a:rPr lang="pl-PL" dirty="0" smtClean="0"/>
              <a:t>Remseck zaproponowali 4 kandydatów: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1. Henryka Sienkiewicza</a:t>
            </a:r>
          </a:p>
          <a:p>
            <a:pPr>
              <a:buNone/>
            </a:pPr>
            <a:r>
              <a:rPr lang="pl-PL" dirty="0" smtClean="0"/>
              <a:t>2. Janusza Korczaka</a:t>
            </a:r>
          </a:p>
          <a:p>
            <a:pPr>
              <a:buNone/>
            </a:pPr>
            <a:r>
              <a:rPr lang="pl-PL" dirty="0" smtClean="0"/>
              <a:t>3. Mikołaja Kopernika</a:t>
            </a:r>
          </a:p>
          <a:p>
            <a:pPr>
              <a:buNone/>
            </a:pPr>
            <a:r>
              <a:rPr lang="pl-PL" dirty="0" smtClean="0"/>
              <a:t>4. Marię Skłodowską-Curie</a:t>
            </a:r>
          </a:p>
          <a:p>
            <a:pPr>
              <a:buNone/>
            </a:pPr>
            <a:endParaRPr lang="pl-PL" i="1" dirty="0" smtClean="0"/>
          </a:p>
          <a:p>
            <a:pPr>
              <a:buNone/>
            </a:pPr>
            <a:r>
              <a:rPr lang="pl-PL" dirty="0" smtClean="0"/>
              <a:t>24 września 2022 </a:t>
            </a:r>
            <a:r>
              <a:rPr lang="pl-PL" dirty="0" err="1" smtClean="0"/>
              <a:t>r</a:t>
            </a:r>
            <a:r>
              <a:rPr lang="pl-PL" dirty="0" smtClean="0"/>
              <a:t>. przeprowadzono tajne</a:t>
            </a:r>
          </a:p>
          <a:p>
            <a:pPr>
              <a:buNone/>
            </a:pPr>
            <a:r>
              <a:rPr lang="pl-PL" dirty="0" smtClean="0"/>
              <a:t>głosowanie. W głosowaniu wzięło udział 12 osób.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pl-PL" dirty="0" smtClean="0"/>
              <a:t>Procedura wyboru kandydata Stowarzyszenia część II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dirty="0" smtClean="0"/>
              <a:t>Poszczególni kandydaci otrzymali: 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1. Henryk Sienkiewicz – 9 głosów</a:t>
            </a:r>
          </a:p>
          <a:p>
            <a:pPr>
              <a:buNone/>
            </a:pPr>
            <a:r>
              <a:rPr lang="pl-PL" dirty="0" smtClean="0"/>
              <a:t>2. Janusz Korczak – 1 głos</a:t>
            </a:r>
          </a:p>
          <a:p>
            <a:pPr>
              <a:buNone/>
            </a:pPr>
            <a:r>
              <a:rPr lang="pl-PL" dirty="0" smtClean="0"/>
              <a:t>3. Mikołaja Kopernik – 1 głos</a:t>
            </a:r>
          </a:p>
          <a:p>
            <a:pPr>
              <a:buNone/>
            </a:pPr>
            <a:r>
              <a:rPr lang="pl-PL" dirty="0" smtClean="0"/>
              <a:t>4. Maria Skłodowska-Curie – 1 głos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b="1" dirty="0" smtClean="0"/>
              <a:t>Henryk Sienkiewicz </a:t>
            </a:r>
            <a:r>
              <a:rPr lang="pl-PL" dirty="0" smtClean="0"/>
              <a:t>otrzymał największą liczbę</a:t>
            </a:r>
          </a:p>
          <a:p>
            <a:pPr>
              <a:buNone/>
            </a:pPr>
            <a:r>
              <a:rPr lang="pl-PL" dirty="0" smtClean="0"/>
              <a:t>głosów i tym samym został kandydatem</a:t>
            </a:r>
          </a:p>
          <a:p>
            <a:pPr>
              <a:buNone/>
            </a:pPr>
            <a:r>
              <a:rPr lang="pl-PL" dirty="0" smtClean="0"/>
              <a:t>Stowarzyszenia na patrona szkoły (protokół </a:t>
            </a:r>
            <a:r>
              <a:rPr lang="pl-PL" dirty="0" err="1" smtClean="0"/>
              <a:t>do</a:t>
            </a:r>
            <a:r>
              <a:rPr lang="pl-PL" dirty="0" smtClean="0"/>
              <a:t> wglądu).</a:t>
            </a:r>
            <a:endParaRPr lang="de-DE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290775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l-PL" b="1" dirty="0" smtClean="0"/>
              <a:t>Wybory patrona Szkoły</a:t>
            </a:r>
            <a:br>
              <a:rPr lang="pl-PL" b="1" dirty="0" smtClean="0"/>
            </a:br>
            <a:r>
              <a:rPr lang="pl-PL" b="1" dirty="0" smtClean="0"/>
              <a:t>Polskiej w Remseck </a:t>
            </a:r>
            <a:br>
              <a:rPr lang="pl-PL" b="1" dirty="0" smtClean="0"/>
            </a:br>
            <a:endParaRPr lang="de-DE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pl-PL" b="1" dirty="0" smtClean="0">
                <a:solidFill>
                  <a:schemeClr val="tx1"/>
                </a:solidFill>
              </a:rPr>
              <a:t>21 </a:t>
            </a:r>
            <a:r>
              <a:rPr lang="pl-PL" b="1" smtClean="0">
                <a:solidFill>
                  <a:schemeClr val="tx1"/>
                </a:solidFill>
              </a:rPr>
              <a:t>stycznia 2023 </a:t>
            </a:r>
            <a:r>
              <a:rPr lang="pl-PL" b="1" dirty="0" smtClean="0">
                <a:solidFill>
                  <a:schemeClr val="tx1"/>
                </a:solidFill>
              </a:rPr>
              <a:t>roku</a:t>
            </a:r>
            <a:endParaRPr lang="de-DE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pl-PL" dirty="0" smtClean="0"/>
              <a:t>Głosowanie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l-PL" dirty="0" smtClean="0"/>
              <a:t>W holu szkoły powstanie punkt wyborczy. </a:t>
            </a:r>
          </a:p>
          <a:p>
            <a:r>
              <a:rPr lang="pl-PL" dirty="0" smtClean="0"/>
              <a:t>Zostanie powołana komisja wyborcza, w skład</a:t>
            </a:r>
          </a:p>
          <a:p>
            <a:pPr>
              <a:buNone/>
            </a:pPr>
            <a:r>
              <a:rPr lang="pl-PL" dirty="0" smtClean="0"/>
              <a:t>której wejdą przedstawiciele wszystkich</a:t>
            </a:r>
          </a:p>
          <a:p>
            <a:pPr>
              <a:buNone/>
            </a:pPr>
            <a:r>
              <a:rPr lang="pl-PL" dirty="0" smtClean="0"/>
              <a:t>organów szkoły.</a:t>
            </a:r>
          </a:p>
          <a:p>
            <a:pPr marL="514350" indent="-514350"/>
            <a:r>
              <a:rPr lang="pl-PL" dirty="0" smtClean="0"/>
              <a:t>Głosujący otrzymają karty </a:t>
            </a:r>
            <a:r>
              <a:rPr lang="pl-PL" dirty="0" err="1" smtClean="0"/>
              <a:t>do</a:t>
            </a:r>
            <a:r>
              <a:rPr lang="pl-PL" dirty="0" smtClean="0"/>
              <a:t> głosowania,</a:t>
            </a:r>
          </a:p>
          <a:p>
            <a:pPr marL="514350" indent="-514350">
              <a:buNone/>
            </a:pPr>
            <a:r>
              <a:rPr lang="pl-PL" dirty="0" smtClean="0"/>
              <a:t>których odbiór potwierdzą podpisem na </a:t>
            </a:r>
            <a:r>
              <a:rPr lang="pl-PL" dirty="0" smtClean="0"/>
              <a:t>liście</a:t>
            </a:r>
          </a:p>
          <a:p>
            <a:pPr marL="514350" indent="-514350">
              <a:buNone/>
            </a:pPr>
            <a:r>
              <a:rPr lang="pl-PL" dirty="0" smtClean="0"/>
              <a:t>wyborczej</a:t>
            </a:r>
            <a:r>
              <a:rPr lang="pl-PL" dirty="0" smtClean="0"/>
              <a:t>.</a:t>
            </a:r>
          </a:p>
          <a:p>
            <a:pPr>
              <a:buNone/>
            </a:pPr>
            <a:endParaRPr lang="de-DE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pl-PL" dirty="0" smtClean="0"/>
              <a:t>Głosowanie uczniów i </a:t>
            </a:r>
            <a:r>
              <a:rPr lang="pl-PL" dirty="0" err="1" smtClean="0"/>
              <a:t>nauczycieli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Wszyscy obecni tego dnia w szkole uczniowie,</a:t>
            </a:r>
          </a:p>
          <a:p>
            <a:pPr>
              <a:buNone/>
            </a:pPr>
            <a:r>
              <a:rPr lang="pl-PL" dirty="0" smtClean="0"/>
              <a:t>chętni </a:t>
            </a:r>
            <a:r>
              <a:rPr lang="pl-PL" dirty="0" err="1" smtClean="0"/>
              <a:t>do</a:t>
            </a:r>
            <a:r>
              <a:rPr lang="pl-PL" dirty="0" smtClean="0"/>
              <a:t> udziału w wyborach, będą oddawać</a:t>
            </a:r>
          </a:p>
          <a:p>
            <a:pPr>
              <a:buNone/>
            </a:pPr>
            <a:r>
              <a:rPr lang="pl-PL" dirty="0" smtClean="0"/>
              <a:t>głos w trakcie trwania lekcji.</a:t>
            </a:r>
          </a:p>
          <a:p>
            <a:pPr>
              <a:buNone/>
            </a:pPr>
            <a:r>
              <a:rPr lang="pl-PL" dirty="0" smtClean="0"/>
              <a:t>Podobnie nauczyciele.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pl-PL" dirty="0" smtClean="0"/>
              <a:t>Głosowanie rodziców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pl-PL" dirty="0" smtClean="0"/>
              <a:t> W przypadku rodziców punkt wyborczy</a:t>
            </a:r>
          </a:p>
          <a:p>
            <a:pPr>
              <a:buNone/>
            </a:pPr>
            <a:r>
              <a:rPr lang="pl-PL" dirty="0" smtClean="0"/>
              <a:t>będzie czynny od godz. 9:00 </a:t>
            </a:r>
            <a:r>
              <a:rPr lang="pl-PL" dirty="0" err="1" smtClean="0"/>
              <a:t>do</a:t>
            </a:r>
            <a:r>
              <a:rPr lang="pl-PL" dirty="0" smtClean="0"/>
              <a:t> 10:00 i od</a:t>
            </a:r>
          </a:p>
          <a:p>
            <a:pPr>
              <a:buNone/>
            </a:pPr>
            <a:r>
              <a:rPr lang="pl-PL" dirty="0" smtClean="0"/>
              <a:t>godziny 13:00 </a:t>
            </a:r>
            <a:r>
              <a:rPr lang="pl-PL" dirty="0" err="1" smtClean="0"/>
              <a:t>do</a:t>
            </a:r>
            <a:r>
              <a:rPr lang="pl-PL" dirty="0" smtClean="0"/>
              <a:t> 14:00. </a:t>
            </a:r>
          </a:p>
          <a:p>
            <a:r>
              <a:rPr lang="pl-PL" dirty="0" smtClean="0"/>
              <a:t> Jedna rodzina, niezależnie od ilości dzieci</a:t>
            </a:r>
          </a:p>
          <a:p>
            <a:pPr>
              <a:buNone/>
            </a:pPr>
            <a:r>
              <a:rPr lang="pl-PL" dirty="0" smtClean="0"/>
              <a:t>chodzących </a:t>
            </a:r>
            <a:r>
              <a:rPr lang="pl-PL" dirty="0" err="1" smtClean="0"/>
              <a:t>do</a:t>
            </a:r>
            <a:r>
              <a:rPr lang="pl-PL" dirty="0" smtClean="0"/>
              <a:t> naszej szkoły, ma jeden głos.</a:t>
            </a:r>
          </a:p>
          <a:p>
            <a:r>
              <a:rPr lang="pl-PL" dirty="0" smtClean="0"/>
              <a:t>Głos można oddać wyłącznie osobiście.</a:t>
            </a:r>
            <a:endParaRPr lang="de-DE" dirty="0" smtClean="0"/>
          </a:p>
          <a:p>
            <a:pPr>
              <a:buNone/>
            </a:pPr>
            <a:endParaRPr lang="de-DE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pl-PL" dirty="0" smtClean="0"/>
              <a:t>Podliczanie głosów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pl-PL" dirty="0" smtClean="0"/>
              <a:t>Komisja wyborcza, w skład której wejdą</a:t>
            </a:r>
          </a:p>
          <a:p>
            <a:pPr>
              <a:buNone/>
            </a:pPr>
            <a:r>
              <a:rPr lang="pl-PL" dirty="0" smtClean="0"/>
              <a:t>przedstawiciele wszystkich organów szkoły,</a:t>
            </a:r>
          </a:p>
          <a:p>
            <a:pPr>
              <a:buNone/>
            </a:pPr>
            <a:r>
              <a:rPr lang="pl-PL" dirty="0" smtClean="0"/>
              <a:t>podliczy głosy uczniów, </a:t>
            </a:r>
            <a:r>
              <a:rPr lang="pl-PL" dirty="0" err="1" smtClean="0"/>
              <a:t>nauczycieli</a:t>
            </a:r>
            <a:r>
              <a:rPr lang="pl-PL" dirty="0" smtClean="0"/>
              <a:t> i rodziców.</a:t>
            </a:r>
          </a:p>
          <a:p>
            <a:pPr>
              <a:buNone/>
            </a:pPr>
            <a:r>
              <a:rPr lang="pl-PL" dirty="0" smtClean="0"/>
              <a:t>Zostanie sporządzony protokół.</a:t>
            </a:r>
            <a:endParaRPr lang="de-D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783</Words>
  <Application>Microsoft Office PowerPoint</Application>
  <PresentationFormat>Bildschirmpräsentation (4:3)</PresentationFormat>
  <Paragraphs>151</Paragraphs>
  <Slides>23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24" baseType="lpstr">
      <vt:lpstr>Larissa-Design</vt:lpstr>
      <vt:lpstr>Folie 1</vt:lpstr>
      <vt:lpstr>Wybory patrona szkoły</vt:lpstr>
      <vt:lpstr>Kandydat uczniów</vt:lpstr>
      <vt:lpstr>Dlaczego Fryderyk Chopin?</vt:lpstr>
      <vt:lpstr>Kandydat Rady Pedagogicznej</vt:lpstr>
      <vt:lpstr>Dlaczego Fryderyk Chopin?</vt:lpstr>
      <vt:lpstr>Kandydatka Rady Rodziców</vt:lpstr>
      <vt:lpstr>Dlaczego Maria Skłodowska-Curie?</vt:lpstr>
      <vt:lpstr>Kandydat Stowarzyszenia</vt:lpstr>
      <vt:lpstr>Dlaczego Henryk Sienkiewicz?</vt:lpstr>
      <vt:lpstr>Procedura wyboru kandydata uczniów</vt:lpstr>
      <vt:lpstr>Procedura wyboru kandydata uczniów część II</vt:lpstr>
      <vt:lpstr>Procedura wyboru kandydata Rady Pedagogicznej</vt:lpstr>
      <vt:lpstr>Procedura wyboru kandydata Rady Pedagogicznej część II</vt:lpstr>
      <vt:lpstr>Procedura wyboru kandydata Rady Rodziców</vt:lpstr>
      <vt:lpstr>Procedura wyboru kandydata Rady Rodziców część II</vt:lpstr>
      <vt:lpstr>Procedura wyboru kandydata Stowarzyszenia</vt:lpstr>
      <vt:lpstr>Procedura wyboru kandydata Stowarzyszenia część II</vt:lpstr>
      <vt:lpstr>Wybory patrona Szkoły Polskiej w Remseck  </vt:lpstr>
      <vt:lpstr>Głosowanie</vt:lpstr>
      <vt:lpstr>Głosowanie uczniów i nauczycieli</vt:lpstr>
      <vt:lpstr>Głosowanie rodziców</vt:lpstr>
      <vt:lpstr>Podliczanie głosów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Edyta Mitka-Matejko</dc:creator>
  <cp:lastModifiedBy>Edyta Mitka-Matejko</cp:lastModifiedBy>
  <cp:revision>26</cp:revision>
  <dcterms:created xsi:type="dcterms:W3CDTF">2022-11-30T17:22:13Z</dcterms:created>
  <dcterms:modified xsi:type="dcterms:W3CDTF">2022-12-09T14:13:56Z</dcterms:modified>
</cp:coreProperties>
</file>